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  <p:sldMasterId id="2147483706" r:id="rId2"/>
  </p:sldMasterIdLst>
  <p:notesMasterIdLst>
    <p:notesMasterId r:id="rId23"/>
  </p:notesMasterIdLst>
  <p:sldIdLst>
    <p:sldId id="1096" r:id="rId3"/>
    <p:sldId id="1089" r:id="rId4"/>
    <p:sldId id="1094" r:id="rId5"/>
    <p:sldId id="1093" r:id="rId6"/>
    <p:sldId id="1092" r:id="rId7"/>
    <p:sldId id="1091" r:id="rId8"/>
    <p:sldId id="1090" r:id="rId9"/>
    <p:sldId id="313" r:id="rId10"/>
    <p:sldId id="291" r:id="rId11"/>
    <p:sldId id="1087" r:id="rId12"/>
    <p:sldId id="1088" r:id="rId13"/>
    <p:sldId id="383" r:id="rId14"/>
    <p:sldId id="794" r:id="rId15"/>
    <p:sldId id="795" r:id="rId16"/>
    <p:sldId id="1086" r:id="rId17"/>
    <p:sldId id="272" r:id="rId18"/>
    <p:sldId id="309" r:id="rId19"/>
    <p:sldId id="274" r:id="rId20"/>
    <p:sldId id="273" r:id="rId21"/>
    <p:sldId id="791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Poppins Bold" panose="00000800000000000000" charset="0"/>
      <p:bold r:id="rId34"/>
    </p:embeddedFont>
    <p:embeddedFont>
      <p:font typeface="Poppins Light" panose="00000400000000000000" pitchFamily="2" charset="0"/>
      <p:regular r:id="rId35"/>
      <p:bold r:id="rId36"/>
      <p:italic r:id="rId37"/>
      <p:boldItalic r:id="rId38"/>
    </p:embeddedFont>
    <p:embeddedFont>
      <p:font typeface="Poppins Regular" panose="00000500000000000000" charset="0"/>
      <p:regular r:id="rId39"/>
    </p:embeddedFont>
    <p:embeddedFont>
      <p:font typeface="Poppins SemiBold" panose="000007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008995-9291-41DF-827E-78954E7B3154}">
  <a:tblStyle styleId="{D9008995-9291-41DF-827E-78954E7B315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Uwe will discuss the principles of di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65319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Cameroon user fee reimbursement for all HIV Testing and Treatment user fees</a:t>
            </a:r>
          </a:p>
          <a:p>
            <a:r>
              <a:rPr lang="en-US" dirty="0"/>
              <a:t>Cameroon Managing insurance schemes in various church </a:t>
            </a:r>
            <a:r>
              <a:rPr lang="en-US" dirty="0" err="1"/>
              <a:t>dioces</a:t>
            </a:r>
            <a:endParaRPr lang="en-US" dirty="0"/>
          </a:p>
          <a:p>
            <a:r>
              <a:rPr lang="en-US" dirty="0"/>
              <a:t>DRC Community based insurance schemes</a:t>
            </a:r>
          </a:p>
          <a:p>
            <a:r>
              <a:rPr lang="en-US" dirty="0"/>
              <a:t>Gambia – Cash transfer program to protect poor households against the economic effects of covid related lockdown</a:t>
            </a:r>
          </a:p>
          <a:p>
            <a:r>
              <a:rPr lang="en-US" dirty="0"/>
              <a:t>Niger Health insurance scheme</a:t>
            </a:r>
          </a:p>
          <a:p>
            <a:r>
              <a:rPr lang="en-US" dirty="0"/>
              <a:t>Nepal Employee injury insurance, an accident and disability insurance scheme for workers in the formal sector</a:t>
            </a:r>
          </a:p>
          <a:p>
            <a:r>
              <a:rPr lang="en-US" dirty="0"/>
              <a:t>Mauritania – Voluntary health insurance scheme called the national health solidarity fund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54055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23a882523c1_0_38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g23a882523c1_0_3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23a882523c1_0_49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g23a882523c1_0_4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23a882523c1_0_45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g23a882523c1_0_4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openimis.org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openimis.org" TargetMode="Externa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 1 header" type="obj">
  <p:cSld name="OBJEC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rgbClr val="00637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yellow">
  <p:cSld name="Transition slide yellow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AE2B"/>
          </a:solidFill>
          <a:ln w="12700" cap="flat" cmpd="sng">
            <a:solidFill>
              <a:srgbClr val="0048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800">
                <a:solidFill>
                  <a:schemeClr val="dk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85" name="Google Shape;18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100" y="4698000"/>
            <a:ext cx="1366510" cy="36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3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purple">
  <p:cSld name="Transition slide purpl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4A0D0"/>
          </a:solidFill>
          <a:ln w="12700" cap="flat" cmpd="sng">
            <a:solidFill>
              <a:srgbClr val="0048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92" name="Google Shape;19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100" y="4698000"/>
            <a:ext cx="1366510" cy="36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Transition slid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8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solidFill>
                  <a:srgbClr val="00637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006374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 type="titleOnly">
  <p:cSld name="TITLE_ONLY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006374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224" name="Google Shape;224;p39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225" name="Google Shape;225;p39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one person">
  <p:cSld name="Contact one pers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686" y="3439107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774" y="3064856"/>
            <a:ext cx="433058" cy="4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0"/>
          <p:cNvSpPr txBox="1">
            <a:spLocks noGrp="1"/>
          </p:cNvSpPr>
          <p:nvPr>
            <p:ph type="body" idx="1"/>
          </p:nvPr>
        </p:nvSpPr>
        <p:spPr>
          <a:xfrm>
            <a:off x="921040" y="1515922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0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231" name="Google Shape;231;p40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232" name="Google Shape;232;p40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40"/>
          <p:cNvSpPr txBox="1">
            <a:spLocks noGrp="1"/>
          </p:cNvSpPr>
          <p:nvPr>
            <p:ph type="body" idx="2"/>
          </p:nvPr>
        </p:nvSpPr>
        <p:spPr>
          <a:xfrm>
            <a:off x="918774" y="1823232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3"/>
          </p:nvPr>
        </p:nvSpPr>
        <p:spPr>
          <a:xfrm>
            <a:off x="921040" y="2423018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4"/>
          </p:nvPr>
        </p:nvSpPr>
        <p:spPr>
          <a:xfrm>
            <a:off x="928713" y="2730328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40"/>
          <p:cNvSpPr txBox="1">
            <a:spLocks noGrp="1"/>
          </p:cNvSpPr>
          <p:nvPr>
            <p:ph type="body" idx="5"/>
          </p:nvPr>
        </p:nvSpPr>
        <p:spPr>
          <a:xfrm>
            <a:off x="1417994" y="3170479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body" idx="6"/>
          </p:nvPr>
        </p:nvSpPr>
        <p:spPr>
          <a:xfrm>
            <a:off x="1415728" y="3477789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0"/>
          <p:cNvSpPr txBox="1">
            <a:spLocks noGrp="1"/>
          </p:cNvSpPr>
          <p:nvPr>
            <p:ph type="title"/>
          </p:nvPr>
        </p:nvSpPr>
        <p:spPr>
          <a:xfrm>
            <a:off x="572766" y="300366"/>
            <a:ext cx="16860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two People">
  <p:cSld name="Contact two Peopl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242" name="Google Shape;242;p41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572766" y="300366"/>
            <a:ext cx="16860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44" name="Google Shape;24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686" y="3439107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774" y="3064856"/>
            <a:ext cx="433058" cy="4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1"/>
          <p:cNvSpPr txBox="1">
            <a:spLocks noGrp="1"/>
          </p:cNvSpPr>
          <p:nvPr>
            <p:ph type="body" idx="1"/>
          </p:nvPr>
        </p:nvSpPr>
        <p:spPr>
          <a:xfrm>
            <a:off x="921040" y="1515922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41"/>
          <p:cNvSpPr txBox="1">
            <a:spLocks noGrp="1"/>
          </p:cNvSpPr>
          <p:nvPr>
            <p:ph type="body" idx="2"/>
          </p:nvPr>
        </p:nvSpPr>
        <p:spPr>
          <a:xfrm>
            <a:off x="918774" y="1823232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41"/>
          <p:cNvSpPr txBox="1">
            <a:spLocks noGrp="1"/>
          </p:cNvSpPr>
          <p:nvPr>
            <p:ph type="body" idx="3"/>
          </p:nvPr>
        </p:nvSpPr>
        <p:spPr>
          <a:xfrm>
            <a:off x="921040" y="2423018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1"/>
          <p:cNvSpPr txBox="1">
            <a:spLocks noGrp="1"/>
          </p:cNvSpPr>
          <p:nvPr>
            <p:ph type="body" idx="4"/>
          </p:nvPr>
        </p:nvSpPr>
        <p:spPr>
          <a:xfrm>
            <a:off x="928713" y="2730328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41"/>
          <p:cNvSpPr txBox="1">
            <a:spLocks noGrp="1"/>
          </p:cNvSpPr>
          <p:nvPr>
            <p:ph type="body" idx="5"/>
          </p:nvPr>
        </p:nvSpPr>
        <p:spPr>
          <a:xfrm>
            <a:off x="1417994" y="3170479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41"/>
          <p:cNvSpPr txBox="1">
            <a:spLocks noGrp="1"/>
          </p:cNvSpPr>
          <p:nvPr>
            <p:ph type="body" idx="6"/>
          </p:nvPr>
        </p:nvSpPr>
        <p:spPr>
          <a:xfrm>
            <a:off x="1415728" y="3477789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52" name="Google Shape;25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6629" y="3439107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8716" y="3064856"/>
            <a:ext cx="433058" cy="4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1"/>
          <p:cNvSpPr txBox="1">
            <a:spLocks noGrp="1"/>
          </p:cNvSpPr>
          <p:nvPr>
            <p:ph type="body" idx="7"/>
          </p:nvPr>
        </p:nvSpPr>
        <p:spPr>
          <a:xfrm>
            <a:off x="4770982" y="1515922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body" idx="8"/>
          </p:nvPr>
        </p:nvSpPr>
        <p:spPr>
          <a:xfrm>
            <a:off x="4768716" y="1823232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body" idx="9"/>
          </p:nvPr>
        </p:nvSpPr>
        <p:spPr>
          <a:xfrm>
            <a:off x="4770982" y="2423018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body" idx="13"/>
          </p:nvPr>
        </p:nvSpPr>
        <p:spPr>
          <a:xfrm>
            <a:off x="4778655" y="2730328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body" idx="14"/>
          </p:nvPr>
        </p:nvSpPr>
        <p:spPr>
          <a:xfrm>
            <a:off x="5267936" y="3170479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body" idx="15"/>
          </p:nvPr>
        </p:nvSpPr>
        <p:spPr>
          <a:xfrm>
            <a:off x="5265671" y="3477789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up to six People">
  <p:cSld name="Contact up to six Peopl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4" name="Google Shape;26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1308" y="2168484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396" y="1794232"/>
            <a:ext cx="433058" cy="4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2"/>
          <p:cNvSpPr txBox="1">
            <a:spLocks noGrp="1"/>
          </p:cNvSpPr>
          <p:nvPr>
            <p:ph type="body" idx="1"/>
          </p:nvPr>
        </p:nvSpPr>
        <p:spPr>
          <a:xfrm>
            <a:off x="345662" y="682615"/>
            <a:ext cx="24186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body" idx="2"/>
          </p:nvPr>
        </p:nvSpPr>
        <p:spPr>
          <a:xfrm>
            <a:off x="343396" y="989925"/>
            <a:ext cx="24186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3"/>
          </p:nvPr>
        </p:nvSpPr>
        <p:spPr>
          <a:xfrm>
            <a:off x="345662" y="1291541"/>
            <a:ext cx="2416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4"/>
          </p:nvPr>
        </p:nvSpPr>
        <p:spPr>
          <a:xfrm>
            <a:off x="353335" y="1598851"/>
            <a:ext cx="2416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5"/>
          </p:nvPr>
        </p:nvSpPr>
        <p:spPr>
          <a:xfrm>
            <a:off x="842616" y="1899856"/>
            <a:ext cx="2207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6"/>
          </p:nvPr>
        </p:nvSpPr>
        <p:spPr>
          <a:xfrm>
            <a:off x="850289" y="2207166"/>
            <a:ext cx="2207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72" name="Google Shape;27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751" y="4222346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839" y="3848095"/>
            <a:ext cx="433058" cy="4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2"/>
          <p:cNvSpPr txBox="1">
            <a:spLocks noGrp="1"/>
          </p:cNvSpPr>
          <p:nvPr>
            <p:ph type="body" idx="7"/>
          </p:nvPr>
        </p:nvSpPr>
        <p:spPr>
          <a:xfrm>
            <a:off x="290105" y="2736477"/>
            <a:ext cx="2472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8"/>
          </p:nvPr>
        </p:nvSpPr>
        <p:spPr>
          <a:xfrm>
            <a:off x="287839" y="3043787"/>
            <a:ext cx="2472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2"/>
          <p:cNvSpPr txBox="1">
            <a:spLocks noGrp="1"/>
          </p:cNvSpPr>
          <p:nvPr>
            <p:ph type="body" idx="9"/>
          </p:nvPr>
        </p:nvSpPr>
        <p:spPr>
          <a:xfrm>
            <a:off x="290105" y="3345403"/>
            <a:ext cx="24798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13"/>
          </p:nvPr>
        </p:nvSpPr>
        <p:spPr>
          <a:xfrm>
            <a:off x="297778" y="3652713"/>
            <a:ext cx="2472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2"/>
          <p:cNvSpPr txBox="1">
            <a:spLocks noGrp="1"/>
          </p:cNvSpPr>
          <p:nvPr>
            <p:ph type="body" idx="14"/>
          </p:nvPr>
        </p:nvSpPr>
        <p:spPr>
          <a:xfrm>
            <a:off x="787059" y="3953718"/>
            <a:ext cx="227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5"/>
          </p:nvPr>
        </p:nvSpPr>
        <p:spPr>
          <a:xfrm>
            <a:off x="794732" y="4261028"/>
            <a:ext cx="227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80" name="Google Shape;28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6792" y="2168484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8879" y="1794232"/>
            <a:ext cx="433058" cy="4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2"/>
          <p:cNvSpPr txBox="1">
            <a:spLocks noGrp="1"/>
          </p:cNvSpPr>
          <p:nvPr>
            <p:ph type="body" idx="16"/>
          </p:nvPr>
        </p:nvSpPr>
        <p:spPr>
          <a:xfrm>
            <a:off x="3131145" y="682615"/>
            <a:ext cx="24186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42"/>
          <p:cNvSpPr txBox="1">
            <a:spLocks noGrp="1"/>
          </p:cNvSpPr>
          <p:nvPr>
            <p:ph type="body" idx="17"/>
          </p:nvPr>
        </p:nvSpPr>
        <p:spPr>
          <a:xfrm>
            <a:off x="3128879" y="989925"/>
            <a:ext cx="24186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42"/>
          <p:cNvSpPr txBox="1">
            <a:spLocks noGrp="1"/>
          </p:cNvSpPr>
          <p:nvPr>
            <p:ph type="body" idx="18"/>
          </p:nvPr>
        </p:nvSpPr>
        <p:spPr>
          <a:xfrm>
            <a:off x="3131145" y="1291541"/>
            <a:ext cx="2416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42"/>
          <p:cNvSpPr txBox="1">
            <a:spLocks noGrp="1"/>
          </p:cNvSpPr>
          <p:nvPr>
            <p:ph type="body" idx="19"/>
          </p:nvPr>
        </p:nvSpPr>
        <p:spPr>
          <a:xfrm>
            <a:off x="3138818" y="1598851"/>
            <a:ext cx="2416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20"/>
          </p:nvPr>
        </p:nvSpPr>
        <p:spPr>
          <a:xfrm>
            <a:off x="3628100" y="1899856"/>
            <a:ext cx="2207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body" idx="21"/>
          </p:nvPr>
        </p:nvSpPr>
        <p:spPr>
          <a:xfrm>
            <a:off x="3635773" y="2207166"/>
            <a:ext cx="2207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88" name="Google Shape;28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1235" y="4222346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3322" y="3848095"/>
            <a:ext cx="433058" cy="4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2"/>
          <p:cNvSpPr txBox="1">
            <a:spLocks noGrp="1"/>
          </p:cNvSpPr>
          <p:nvPr>
            <p:ph type="body" idx="22"/>
          </p:nvPr>
        </p:nvSpPr>
        <p:spPr>
          <a:xfrm>
            <a:off x="3075588" y="2736477"/>
            <a:ext cx="2472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42"/>
          <p:cNvSpPr txBox="1">
            <a:spLocks noGrp="1"/>
          </p:cNvSpPr>
          <p:nvPr>
            <p:ph type="body" idx="23"/>
          </p:nvPr>
        </p:nvSpPr>
        <p:spPr>
          <a:xfrm>
            <a:off x="3073322" y="3043787"/>
            <a:ext cx="2472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42"/>
          <p:cNvSpPr txBox="1">
            <a:spLocks noGrp="1"/>
          </p:cNvSpPr>
          <p:nvPr>
            <p:ph type="body" idx="24"/>
          </p:nvPr>
        </p:nvSpPr>
        <p:spPr>
          <a:xfrm>
            <a:off x="3075588" y="3345403"/>
            <a:ext cx="24798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2"/>
          <p:cNvSpPr txBox="1">
            <a:spLocks noGrp="1"/>
          </p:cNvSpPr>
          <p:nvPr>
            <p:ph type="body" idx="25"/>
          </p:nvPr>
        </p:nvSpPr>
        <p:spPr>
          <a:xfrm>
            <a:off x="3083261" y="3652713"/>
            <a:ext cx="2472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42"/>
          <p:cNvSpPr txBox="1">
            <a:spLocks noGrp="1"/>
          </p:cNvSpPr>
          <p:nvPr>
            <p:ph type="body" idx="26"/>
          </p:nvPr>
        </p:nvSpPr>
        <p:spPr>
          <a:xfrm>
            <a:off x="3572543" y="3953718"/>
            <a:ext cx="227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42"/>
          <p:cNvSpPr txBox="1">
            <a:spLocks noGrp="1"/>
          </p:cNvSpPr>
          <p:nvPr>
            <p:ph type="body" idx="27"/>
          </p:nvPr>
        </p:nvSpPr>
        <p:spPr>
          <a:xfrm>
            <a:off x="3580216" y="4261028"/>
            <a:ext cx="227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96" name="Google Shape;29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5194" y="2168484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7282" y="1794232"/>
            <a:ext cx="433058" cy="4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2"/>
          <p:cNvSpPr txBox="1">
            <a:spLocks noGrp="1"/>
          </p:cNvSpPr>
          <p:nvPr>
            <p:ph type="body" idx="28"/>
          </p:nvPr>
        </p:nvSpPr>
        <p:spPr>
          <a:xfrm>
            <a:off x="6029548" y="682615"/>
            <a:ext cx="24186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42"/>
          <p:cNvSpPr txBox="1">
            <a:spLocks noGrp="1"/>
          </p:cNvSpPr>
          <p:nvPr>
            <p:ph type="body" idx="29"/>
          </p:nvPr>
        </p:nvSpPr>
        <p:spPr>
          <a:xfrm>
            <a:off x="6027282" y="989925"/>
            <a:ext cx="24186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42"/>
          <p:cNvSpPr txBox="1">
            <a:spLocks noGrp="1"/>
          </p:cNvSpPr>
          <p:nvPr>
            <p:ph type="body" idx="30"/>
          </p:nvPr>
        </p:nvSpPr>
        <p:spPr>
          <a:xfrm>
            <a:off x="6029548" y="1291541"/>
            <a:ext cx="2416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42"/>
          <p:cNvSpPr txBox="1">
            <a:spLocks noGrp="1"/>
          </p:cNvSpPr>
          <p:nvPr>
            <p:ph type="body" idx="31"/>
          </p:nvPr>
        </p:nvSpPr>
        <p:spPr>
          <a:xfrm>
            <a:off x="6037221" y="1598851"/>
            <a:ext cx="24165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42"/>
          <p:cNvSpPr txBox="1">
            <a:spLocks noGrp="1"/>
          </p:cNvSpPr>
          <p:nvPr>
            <p:ph type="body" idx="32"/>
          </p:nvPr>
        </p:nvSpPr>
        <p:spPr>
          <a:xfrm>
            <a:off x="6526502" y="1899856"/>
            <a:ext cx="2207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42"/>
          <p:cNvSpPr txBox="1">
            <a:spLocks noGrp="1"/>
          </p:cNvSpPr>
          <p:nvPr>
            <p:ph type="body" idx="33"/>
          </p:nvPr>
        </p:nvSpPr>
        <p:spPr>
          <a:xfrm>
            <a:off x="6534176" y="2207166"/>
            <a:ext cx="2207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04" name="Google Shape;30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19638" y="4222346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1725" y="3848095"/>
            <a:ext cx="433058" cy="4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2"/>
          <p:cNvSpPr txBox="1">
            <a:spLocks noGrp="1"/>
          </p:cNvSpPr>
          <p:nvPr>
            <p:ph type="body" idx="34"/>
          </p:nvPr>
        </p:nvSpPr>
        <p:spPr>
          <a:xfrm>
            <a:off x="5973991" y="2736477"/>
            <a:ext cx="2472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2"/>
          <p:cNvSpPr txBox="1">
            <a:spLocks noGrp="1"/>
          </p:cNvSpPr>
          <p:nvPr>
            <p:ph type="body" idx="35"/>
          </p:nvPr>
        </p:nvSpPr>
        <p:spPr>
          <a:xfrm>
            <a:off x="5971725" y="3043787"/>
            <a:ext cx="2472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2"/>
          <p:cNvSpPr txBox="1">
            <a:spLocks noGrp="1"/>
          </p:cNvSpPr>
          <p:nvPr>
            <p:ph type="body" idx="36"/>
          </p:nvPr>
        </p:nvSpPr>
        <p:spPr>
          <a:xfrm>
            <a:off x="5973991" y="3345403"/>
            <a:ext cx="24798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2"/>
          <p:cNvSpPr txBox="1">
            <a:spLocks noGrp="1"/>
          </p:cNvSpPr>
          <p:nvPr>
            <p:ph type="body" idx="37"/>
          </p:nvPr>
        </p:nvSpPr>
        <p:spPr>
          <a:xfrm>
            <a:off x="5981664" y="3652713"/>
            <a:ext cx="24720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2"/>
          <p:cNvSpPr txBox="1">
            <a:spLocks noGrp="1"/>
          </p:cNvSpPr>
          <p:nvPr>
            <p:ph type="body" idx="38"/>
          </p:nvPr>
        </p:nvSpPr>
        <p:spPr>
          <a:xfrm>
            <a:off x="6470945" y="3953718"/>
            <a:ext cx="227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2"/>
          <p:cNvSpPr txBox="1">
            <a:spLocks noGrp="1"/>
          </p:cNvSpPr>
          <p:nvPr>
            <p:ph type="body" idx="39"/>
          </p:nvPr>
        </p:nvSpPr>
        <p:spPr>
          <a:xfrm>
            <a:off x="6478619" y="4261028"/>
            <a:ext cx="22701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2"/>
          <p:cNvSpPr txBox="1">
            <a:spLocks noGrp="1"/>
          </p:cNvSpPr>
          <p:nvPr>
            <p:ph type="title"/>
          </p:nvPr>
        </p:nvSpPr>
        <p:spPr>
          <a:xfrm>
            <a:off x="572766" y="300366"/>
            <a:ext cx="16860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  <a:defRPr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  <a:defRPr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  <a:defRPr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  <a:defRPr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one person with pictures">
  <p:cSld name="Contact one person with picture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>
            <a:spLocks noGrp="1"/>
          </p:cNvSpPr>
          <p:nvPr>
            <p:ph type="pic" idx="2"/>
          </p:nvPr>
        </p:nvSpPr>
        <p:spPr>
          <a:xfrm>
            <a:off x="628650" y="1517729"/>
            <a:ext cx="1120500" cy="1402800"/>
          </a:xfrm>
          <a:prstGeom prst="rect">
            <a:avLst/>
          </a:prstGeom>
          <a:solidFill>
            <a:srgbClr val="A4A0D0"/>
          </a:solidFill>
          <a:ln>
            <a:noFill/>
          </a:ln>
        </p:spPr>
      </p:sp>
      <p:sp>
        <p:nvSpPr>
          <p:cNvPr id="315" name="Google Shape;315;p43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316" name="Google Shape;316;p43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317" name="Google Shape;317;p43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xfrm>
            <a:off x="572766" y="300366"/>
            <a:ext cx="16860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19" name="Google Shape;31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50130" y="3440914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2217" y="3066663"/>
            <a:ext cx="433058" cy="4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3"/>
          <p:cNvSpPr txBox="1">
            <a:spLocks noGrp="1"/>
          </p:cNvSpPr>
          <p:nvPr>
            <p:ph type="body" idx="1"/>
          </p:nvPr>
        </p:nvSpPr>
        <p:spPr>
          <a:xfrm>
            <a:off x="2004483" y="1517729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43"/>
          <p:cNvSpPr txBox="1">
            <a:spLocks noGrp="1"/>
          </p:cNvSpPr>
          <p:nvPr>
            <p:ph type="body" idx="3"/>
          </p:nvPr>
        </p:nvSpPr>
        <p:spPr>
          <a:xfrm>
            <a:off x="2002217" y="1825040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43"/>
          <p:cNvSpPr txBox="1">
            <a:spLocks noGrp="1"/>
          </p:cNvSpPr>
          <p:nvPr>
            <p:ph type="body" idx="4"/>
          </p:nvPr>
        </p:nvSpPr>
        <p:spPr>
          <a:xfrm>
            <a:off x="2004483" y="2424825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43"/>
          <p:cNvSpPr txBox="1">
            <a:spLocks noGrp="1"/>
          </p:cNvSpPr>
          <p:nvPr>
            <p:ph type="body" idx="5"/>
          </p:nvPr>
        </p:nvSpPr>
        <p:spPr>
          <a:xfrm>
            <a:off x="2012156" y="2732135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43"/>
          <p:cNvSpPr txBox="1">
            <a:spLocks noGrp="1"/>
          </p:cNvSpPr>
          <p:nvPr>
            <p:ph type="body" idx="6"/>
          </p:nvPr>
        </p:nvSpPr>
        <p:spPr>
          <a:xfrm>
            <a:off x="2501438" y="3172286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3"/>
          <p:cNvSpPr txBox="1">
            <a:spLocks noGrp="1"/>
          </p:cNvSpPr>
          <p:nvPr>
            <p:ph type="body" idx="7"/>
          </p:nvPr>
        </p:nvSpPr>
        <p:spPr>
          <a:xfrm>
            <a:off x="2499172" y="3479596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two People with pictures">
  <p:cSld name="Contact two People with pictures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>
            <a:spLocks noGrp="1"/>
          </p:cNvSpPr>
          <p:nvPr>
            <p:ph type="pic" idx="2"/>
          </p:nvPr>
        </p:nvSpPr>
        <p:spPr>
          <a:xfrm>
            <a:off x="4340558" y="1519713"/>
            <a:ext cx="1120500" cy="1402800"/>
          </a:xfrm>
          <a:prstGeom prst="rect">
            <a:avLst/>
          </a:prstGeom>
          <a:solidFill>
            <a:srgbClr val="A4A0D0"/>
          </a:solidFill>
          <a:ln>
            <a:noFill/>
          </a:ln>
        </p:spPr>
      </p:sp>
      <p:sp>
        <p:nvSpPr>
          <p:cNvPr id="329" name="Google Shape;329;p44"/>
          <p:cNvSpPr>
            <a:spLocks noGrp="1"/>
          </p:cNvSpPr>
          <p:nvPr>
            <p:ph type="pic" idx="3"/>
          </p:nvPr>
        </p:nvSpPr>
        <p:spPr>
          <a:xfrm>
            <a:off x="192773" y="1517570"/>
            <a:ext cx="1120500" cy="1402800"/>
          </a:xfrm>
          <a:prstGeom prst="rect">
            <a:avLst/>
          </a:prstGeom>
          <a:solidFill>
            <a:srgbClr val="A4A0D0"/>
          </a:solidFill>
          <a:ln>
            <a:noFill/>
          </a:ln>
        </p:spPr>
      </p:sp>
      <p:sp>
        <p:nvSpPr>
          <p:cNvPr id="330" name="Google Shape;330;p44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331" name="Google Shape;331;p44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332" name="Google Shape;332;p44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44"/>
          <p:cNvSpPr txBox="1">
            <a:spLocks noGrp="1"/>
          </p:cNvSpPr>
          <p:nvPr>
            <p:ph type="title"/>
          </p:nvPr>
        </p:nvSpPr>
        <p:spPr>
          <a:xfrm>
            <a:off x="572766" y="300366"/>
            <a:ext cx="16860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34" name="Google Shape;33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2027" y="3449982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4114" y="3075731"/>
            <a:ext cx="433058" cy="4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4"/>
          <p:cNvSpPr txBox="1">
            <a:spLocks noGrp="1"/>
          </p:cNvSpPr>
          <p:nvPr>
            <p:ph type="body" idx="1"/>
          </p:nvPr>
        </p:nvSpPr>
        <p:spPr>
          <a:xfrm>
            <a:off x="1496380" y="1526797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44"/>
          <p:cNvSpPr txBox="1">
            <a:spLocks noGrp="1"/>
          </p:cNvSpPr>
          <p:nvPr>
            <p:ph type="body" idx="4"/>
          </p:nvPr>
        </p:nvSpPr>
        <p:spPr>
          <a:xfrm>
            <a:off x="1494114" y="1834107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44"/>
          <p:cNvSpPr txBox="1">
            <a:spLocks noGrp="1"/>
          </p:cNvSpPr>
          <p:nvPr>
            <p:ph type="body" idx="5"/>
          </p:nvPr>
        </p:nvSpPr>
        <p:spPr>
          <a:xfrm>
            <a:off x="1496380" y="2433893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44"/>
          <p:cNvSpPr txBox="1">
            <a:spLocks noGrp="1"/>
          </p:cNvSpPr>
          <p:nvPr>
            <p:ph type="body" idx="6"/>
          </p:nvPr>
        </p:nvSpPr>
        <p:spPr>
          <a:xfrm>
            <a:off x="1504053" y="2741203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44"/>
          <p:cNvSpPr txBox="1">
            <a:spLocks noGrp="1"/>
          </p:cNvSpPr>
          <p:nvPr>
            <p:ph type="body" idx="7"/>
          </p:nvPr>
        </p:nvSpPr>
        <p:spPr>
          <a:xfrm>
            <a:off x="1993334" y="3181354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44"/>
          <p:cNvSpPr txBox="1">
            <a:spLocks noGrp="1"/>
          </p:cNvSpPr>
          <p:nvPr>
            <p:ph type="body" idx="8"/>
          </p:nvPr>
        </p:nvSpPr>
        <p:spPr>
          <a:xfrm>
            <a:off x="1991068" y="3488664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42" name="Google Shape;34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44668" y="3440019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6755" y="3065768"/>
            <a:ext cx="433058" cy="43305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4"/>
          <p:cNvSpPr txBox="1">
            <a:spLocks noGrp="1"/>
          </p:cNvSpPr>
          <p:nvPr>
            <p:ph type="body" idx="9"/>
          </p:nvPr>
        </p:nvSpPr>
        <p:spPr>
          <a:xfrm>
            <a:off x="5599021" y="1516834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44"/>
          <p:cNvSpPr txBox="1">
            <a:spLocks noGrp="1"/>
          </p:cNvSpPr>
          <p:nvPr>
            <p:ph type="body" idx="13"/>
          </p:nvPr>
        </p:nvSpPr>
        <p:spPr>
          <a:xfrm>
            <a:off x="5596755" y="1824144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44"/>
          <p:cNvSpPr txBox="1">
            <a:spLocks noGrp="1"/>
          </p:cNvSpPr>
          <p:nvPr>
            <p:ph type="body" idx="14"/>
          </p:nvPr>
        </p:nvSpPr>
        <p:spPr>
          <a:xfrm>
            <a:off x="5599021" y="2423930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44"/>
          <p:cNvSpPr txBox="1">
            <a:spLocks noGrp="1"/>
          </p:cNvSpPr>
          <p:nvPr>
            <p:ph type="body" idx="15"/>
          </p:nvPr>
        </p:nvSpPr>
        <p:spPr>
          <a:xfrm>
            <a:off x="5606694" y="2731240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44"/>
          <p:cNvSpPr txBox="1">
            <a:spLocks noGrp="1"/>
          </p:cNvSpPr>
          <p:nvPr>
            <p:ph type="body" idx="16"/>
          </p:nvPr>
        </p:nvSpPr>
        <p:spPr>
          <a:xfrm>
            <a:off x="6095975" y="3171391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44"/>
          <p:cNvSpPr txBox="1">
            <a:spLocks noGrp="1"/>
          </p:cNvSpPr>
          <p:nvPr>
            <p:ph type="body" idx="17"/>
          </p:nvPr>
        </p:nvSpPr>
        <p:spPr>
          <a:xfrm>
            <a:off x="6093710" y="3478701"/>
            <a:ext cx="27519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MIS Impressum">
  <p:cSld name="openIMIS Impressum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/>
          <p:nvPr/>
        </p:nvSpPr>
        <p:spPr>
          <a:xfrm>
            <a:off x="486853" y="620607"/>
            <a:ext cx="817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openIMIS is a joint initiative between: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Direktion für Entwicklung und Zusammenarbeit (DEZA), Bern</a:t>
            </a:r>
            <a:endParaRPr sz="1100"/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Bundesministerium für wirtschaftliche Zusammenarbeit und Entwicklung (BMZ), Bonn/Berlin</a:t>
            </a:r>
            <a:endParaRPr sz="1100"/>
          </a:p>
        </p:txBody>
      </p:sp>
      <p:sp>
        <p:nvSpPr>
          <p:cNvPr id="352" name="Google Shape;352;p45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353" name="Google Shape;353;p45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354" name="Google Shape;354;p45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45"/>
          <p:cNvSpPr/>
          <p:nvPr/>
        </p:nvSpPr>
        <p:spPr>
          <a:xfrm>
            <a:off x="486853" y="1552592"/>
            <a:ext cx="817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lang="en" sz="14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 further information please contact: </a:t>
            </a:r>
            <a:r>
              <a:rPr lang="en" sz="1400" b="0" i="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contact@openimis.org</a:t>
            </a:r>
            <a:r>
              <a:rPr lang="en" sz="14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1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operation with two partner">
  <p:cSld name="Cooperation with two partner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977103"/>
            <a:ext cx="2670367" cy="71228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6"/>
          <p:cNvSpPr txBox="1"/>
          <p:nvPr/>
        </p:nvSpPr>
        <p:spPr>
          <a:xfrm>
            <a:off x="3636818" y="1246702"/>
            <a:ext cx="18807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cooperation with:</a:t>
            </a:r>
            <a:endParaRPr sz="1100"/>
          </a:p>
        </p:txBody>
      </p:sp>
      <p:sp>
        <p:nvSpPr>
          <p:cNvPr id="359" name="Google Shape;359;p46"/>
          <p:cNvSpPr>
            <a:spLocks noGrp="1"/>
          </p:cNvSpPr>
          <p:nvPr>
            <p:ph type="pic" idx="2"/>
          </p:nvPr>
        </p:nvSpPr>
        <p:spPr>
          <a:xfrm>
            <a:off x="3636818" y="1771001"/>
            <a:ext cx="2066700" cy="971700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46"/>
          <p:cNvSpPr>
            <a:spLocks noGrp="1"/>
          </p:cNvSpPr>
          <p:nvPr>
            <p:ph type="pic" idx="3"/>
          </p:nvPr>
        </p:nvSpPr>
        <p:spPr>
          <a:xfrm>
            <a:off x="5922818" y="1771001"/>
            <a:ext cx="2066700" cy="971700"/>
          </a:xfrm>
          <a:prstGeom prst="rect">
            <a:avLst/>
          </a:prstGeom>
          <a:noFill/>
          <a:ln>
            <a:noFill/>
          </a:ln>
        </p:spPr>
      </p:sp>
      <p:pic>
        <p:nvPicPr>
          <p:cNvPr id="361" name="Google Shape;361;p46"/>
          <p:cNvPicPr preferRelativeResize="0"/>
          <p:nvPr/>
        </p:nvPicPr>
        <p:blipFill rotWithShape="1">
          <a:blip r:embed="rId3">
            <a:alphaModFix/>
          </a:blip>
          <a:srcRect l="7424" t="17472" b="18123"/>
          <a:stretch/>
        </p:blipFill>
        <p:spPr>
          <a:xfrm>
            <a:off x="5696115" y="3986025"/>
            <a:ext cx="147154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6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0731" y="3986025"/>
            <a:ext cx="410684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6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364" name="Google Shape;364;p46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365" name="Google Shape;365;p46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operation with four partners">
  <p:cSld name="Cooperation with four partner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977103"/>
            <a:ext cx="2670367" cy="71228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7"/>
          <p:cNvSpPr txBox="1"/>
          <p:nvPr/>
        </p:nvSpPr>
        <p:spPr>
          <a:xfrm>
            <a:off x="3636818" y="1246702"/>
            <a:ext cx="18807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cooperation with:</a:t>
            </a:r>
            <a:endParaRPr sz="1100"/>
          </a:p>
        </p:txBody>
      </p:sp>
      <p:sp>
        <p:nvSpPr>
          <p:cNvPr id="369" name="Google Shape;369;p47"/>
          <p:cNvSpPr>
            <a:spLocks noGrp="1"/>
          </p:cNvSpPr>
          <p:nvPr>
            <p:ph type="pic" idx="2"/>
          </p:nvPr>
        </p:nvSpPr>
        <p:spPr>
          <a:xfrm>
            <a:off x="3636818" y="1771001"/>
            <a:ext cx="2066700" cy="971700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47"/>
          <p:cNvSpPr>
            <a:spLocks noGrp="1"/>
          </p:cNvSpPr>
          <p:nvPr>
            <p:ph type="pic" idx="3"/>
          </p:nvPr>
        </p:nvSpPr>
        <p:spPr>
          <a:xfrm>
            <a:off x="5922818" y="1771001"/>
            <a:ext cx="2066700" cy="971700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7"/>
          <p:cNvSpPr>
            <a:spLocks noGrp="1"/>
          </p:cNvSpPr>
          <p:nvPr>
            <p:ph type="pic" idx="4"/>
          </p:nvPr>
        </p:nvSpPr>
        <p:spPr>
          <a:xfrm>
            <a:off x="3639416" y="2925248"/>
            <a:ext cx="2066700" cy="9717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47"/>
          <p:cNvSpPr>
            <a:spLocks noGrp="1"/>
          </p:cNvSpPr>
          <p:nvPr>
            <p:ph type="pic" idx="5"/>
          </p:nvPr>
        </p:nvSpPr>
        <p:spPr>
          <a:xfrm>
            <a:off x="5925416" y="2925248"/>
            <a:ext cx="2066700" cy="971700"/>
          </a:xfrm>
          <a:prstGeom prst="rect">
            <a:avLst/>
          </a:prstGeom>
          <a:noFill/>
          <a:ln>
            <a:noFill/>
          </a:ln>
        </p:spPr>
      </p:sp>
      <p:pic>
        <p:nvPicPr>
          <p:cNvPr id="373" name="Google Shape;373;p47"/>
          <p:cNvPicPr preferRelativeResize="0"/>
          <p:nvPr/>
        </p:nvPicPr>
        <p:blipFill rotWithShape="1">
          <a:blip r:embed="rId3">
            <a:alphaModFix/>
          </a:blip>
          <a:srcRect l="7424" t="17472" b="18123"/>
          <a:stretch/>
        </p:blipFill>
        <p:spPr>
          <a:xfrm>
            <a:off x="5696115" y="3986025"/>
            <a:ext cx="147154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7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0731" y="3986025"/>
            <a:ext cx="410684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7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376" name="Google Shape;376;p47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377" name="Google Shape;377;p47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operation with eight partners">
  <p:cSld name="Cooperation with eight partners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28463"/>
            <a:ext cx="2670367" cy="71228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8"/>
          <p:cNvSpPr txBox="1"/>
          <p:nvPr/>
        </p:nvSpPr>
        <p:spPr>
          <a:xfrm>
            <a:off x="3636818" y="698063"/>
            <a:ext cx="18807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cooperation with:</a:t>
            </a:r>
            <a:endParaRPr sz="1100"/>
          </a:p>
        </p:txBody>
      </p:sp>
      <p:sp>
        <p:nvSpPr>
          <p:cNvPr id="381" name="Google Shape;381;p48"/>
          <p:cNvSpPr>
            <a:spLocks noGrp="1"/>
          </p:cNvSpPr>
          <p:nvPr>
            <p:ph type="pic" idx="2"/>
          </p:nvPr>
        </p:nvSpPr>
        <p:spPr>
          <a:xfrm>
            <a:off x="4707116" y="1432559"/>
            <a:ext cx="2066700" cy="97170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48"/>
          <p:cNvSpPr>
            <a:spLocks noGrp="1"/>
          </p:cNvSpPr>
          <p:nvPr>
            <p:ph type="pic" idx="3"/>
          </p:nvPr>
        </p:nvSpPr>
        <p:spPr>
          <a:xfrm>
            <a:off x="6993116" y="1432559"/>
            <a:ext cx="2066700" cy="9717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48"/>
          <p:cNvSpPr>
            <a:spLocks noGrp="1"/>
          </p:cNvSpPr>
          <p:nvPr>
            <p:ph type="pic" idx="4"/>
          </p:nvPr>
        </p:nvSpPr>
        <p:spPr>
          <a:xfrm>
            <a:off x="4709713" y="2586806"/>
            <a:ext cx="2066700" cy="9717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8"/>
          <p:cNvSpPr>
            <a:spLocks noGrp="1"/>
          </p:cNvSpPr>
          <p:nvPr>
            <p:ph type="pic" idx="5"/>
          </p:nvPr>
        </p:nvSpPr>
        <p:spPr>
          <a:xfrm>
            <a:off x="6995713" y="2586806"/>
            <a:ext cx="2066700" cy="9717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48"/>
          <p:cNvSpPr>
            <a:spLocks noGrp="1"/>
          </p:cNvSpPr>
          <p:nvPr>
            <p:ph type="pic" idx="6"/>
          </p:nvPr>
        </p:nvSpPr>
        <p:spPr>
          <a:xfrm>
            <a:off x="135116" y="1432559"/>
            <a:ext cx="2066700" cy="9717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48"/>
          <p:cNvSpPr>
            <a:spLocks noGrp="1"/>
          </p:cNvSpPr>
          <p:nvPr>
            <p:ph type="pic" idx="7"/>
          </p:nvPr>
        </p:nvSpPr>
        <p:spPr>
          <a:xfrm>
            <a:off x="2421116" y="1432559"/>
            <a:ext cx="2066700" cy="9717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p48"/>
          <p:cNvSpPr>
            <a:spLocks noGrp="1"/>
          </p:cNvSpPr>
          <p:nvPr>
            <p:ph type="pic" idx="8"/>
          </p:nvPr>
        </p:nvSpPr>
        <p:spPr>
          <a:xfrm>
            <a:off x="137714" y="2586806"/>
            <a:ext cx="2066700" cy="971700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Google Shape;388;p48"/>
          <p:cNvSpPr>
            <a:spLocks noGrp="1"/>
          </p:cNvSpPr>
          <p:nvPr>
            <p:ph type="pic" idx="9"/>
          </p:nvPr>
        </p:nvSpPr>
        <p:spPr>
          <a:xfrm>
            <a:off x="2423713" y="2586806"/>
            <a:ext cx="2066700" cy="971700"/>
          </a:xfrm>
          <a:prstGeom prst="rect">
            <a:avLst/>
          </a:prstGeom>
          <a:noFill/>
          <a:ln>
            <a:noFill/>
          </a:ln>
        </p:spPr>
      </p:sp>
      <p:pic>
        <p:nvPicPr>
          <p:cNvPr id="389" name="Google Shape;389;p48"/>
          <p:cNvPicPr preferRelativeResize="0"/>
          <p:nvPr/>
        </p:nvPicPr>
        <p:blipFill rotWithShape="1">
          <a:blip r:embed="rId3">
            <a:alphaModFix/>
          </a:blip>
          <a:srcRect l="7424" t="17472" b="18123"/>
          <a:stretch/>
        </p:blipFill>
        <p:spPr>
          <a:xfrm>
            <a:off x="6063473" y="4015853"/>
            <a:ext cx="147154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8" descr="Ein Bild, das Tex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8090" y="4015852"/>
            <a:ext cx="410684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8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392" name="Google Shape;392;p48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393" name="Google Shape;393;p48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0F6B5C5-01C5-B847-864E-8803BE37731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1590472"/>
            <a:ext cx="7922419" cy="1042000"/>
          </a:xfrm>
        </p:spPr>
        <p:txBody>
          <a:bodyPr anchor="b"/>
          <a:lstStyle>
            <a:lvl1pPr algn="ctr">
              <a:defRPr sz="33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2722960"/>
            <a:ext cx="7922419" cy="491728"/>
          </a:xfrm>
        </p:spPr>
        <p:txBody>
          <a:bodyPr/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6596E1-53E3-2B48-B8C0-4E7F87D79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4546" y="814304"/>
            <a:ext cx="2534908" cy="676155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0BB29ED-1B6F-7B49-A35F-FBE7AA6EBE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0300" y="3314701"/>
            <a:ext cx="4343400" cy="159544"/>
          </a:xfrm>
        </p:spPr>
        <p:txBody>
          <a:bodyPr anchor="ctr"/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D50CD34-0714-6C43-87B9-F49B9E5CD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0300" y="3517107"/>
            <a:ext cx="4343400" cy="420713"/>
          </a:xfrm>
        </p:spPr>
        <p:txBody>
          <a:bodyPr anchor="t"/>
          <a:lstStyle>
            <a:lvl1pPr marL="0" indent="0" algn="ctr">
              <a:buNone/>
              <a:defRPr sz="105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427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5763" indent="-385763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6858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2pPr>
            <a:lvl3pPr marL="10287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3pPr>
            <a:lvl4pPr marL="1285875" indent="-257175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4pPr>
            <a:lvl5pPr marL="1628775" indent="-257175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9A9CE7-C497-8942-B2A4-28978DE3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FC6EDD-1759-7D47-B9A2-AAA11056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998BAB-7BA4-4046-81BC-DE965C4E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EBE3F2C-F2A0-9345-8A99-14C1AA6A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48235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3429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0287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285875" indent="-257175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1628775" indent="-2571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FA5C08D-05AA-0748-BE59-73584EB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2970769-1149-914A-96DB-6AB77845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5376C742-CAF5-A046-8B09-13F20EC5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22695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44584"/>
            <a:ext cx="7886700" cy="530915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000" b="0" i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fr-FR" sz="3000" dirty="0">
                <a:solidFill>
                  <a:srgbClr val="006374"/>
                </a:solidFill>
              </a:rPr>
              <a:t>Standard text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6024"/>
            <a:ext cx="7886700" cy="322669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1028700" indent="-342900">
              <a:buFont typeface="Arial" panose="020B0604020202020204" pitchFamily="34" charset="0"/>
              <a:buChar char="•"/>
              <a:defRPr/>
            </a:lvl3pPr>
            <a:lvl4pPr marL="1285875" indent="-257175">
              <a:buFont typeface="Arial" panose="020B0604020202020204" pitchFamily="34" charset="0"/>
              <a:buChar char="•"/>
              <a:defRPr/>
            </a:lvl4pPr>
            <a:lvl5pPr marL="1628775" indent="-2571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FC5FB67-B109-1C40-94C7-1F0B4B9D7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75110"/>
            <a:ext cx="7886700" cy="444707"/>
          </a:xfrm>
        </p:spPr>
        <p:txBody>
          <a:bodyPr/>
          <a:lstStyle>
            <a:lvl1pPr marL="0" marR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  <a:sym typeface="Arial"/>
              </a:rPr>
              <a:t>With 2 Headers</a:t>
            </a: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173C3EBC-F7C8-9943-AA04-F93E0C23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F958B2C1-955B-6A43-96B5-63F80C92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53A0DF01-73AE-314F-9385-C9665889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874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 2 header">
  <p:cSld name="Standard text slide 2 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628650" y="344584"/>
            <a:ext cx="7886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3000"/>
              <a:buFont typeface="Poppins"/>
              <a:buNone/>
              <a:defRPr sz="3000" b="0" i="0">
                <a:solidFill>
                  <a:srgbClr val="00637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628650" y="1406024"/>
            <a:ext cx="7886700" cy="3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2"/>
          </p:nvPr>
        </p:nvSpPr>
        <p:spPr>
          <a:xfrm>
            <a:off x="628650" y="875110"/>
            <a:ext cx="78867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Poppins"/>
              <a:buNone/>
              <a:defRPr b="0" i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2698C69-4EC2-5E49-8DC0-934B0023113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DE8FA9-854A-7443-BBA1-1DBA1E1E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84DC44-70AF-C44B-A7C2-34C1056F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48A4757-FE1C-0B4C-9F8A-039A03F7F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00" y="4698000"/>
            <a:ext cx="1366512" cy="364500"/>
          </a:xfrm>
          <a:prstGeom prst="rect">
            <a:avLst/>
          </a:prstGeom>
        </p:spPr>
      </p:pic>
      <p:sp>
        <p:nvSpPr>
          <p:cNvPr id="25" name="Datumsplatzhalter 5">
            <a:extLst>
              <a:ext uri="{FF2B5EF4-FFF2-40B4-BE49-F238E27FC236}">
                <a16:creationId xmlns:a16="http://schemas.microsoft.com/office/drawing/2014/main" id="{295CC479-5777-1440-B0E1-06DDD111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EFC801E0-C099-6742-9C05-9E14FC5D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27" name="Foliennummernplatzhalter 7">
            <a:extLst>
              <a:ext uri="{FF2B5EF4-FFF2-40B4-BE49-F238E27FC236}">
                <a16:creationId xmlns:a16="http://schemas.microsoft.com/office/drawing/2014/main" id="{383085F9-E9BF-8343-8D9C-9329CABF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82928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62CAB75-DC67-5244-936B-D34652C0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00" y="4698000"/>
            <a:ext cx="1366512" cy="3645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750DC60E-876F-5C47-9D62-DA65F81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AE7F25E3-627F-D847-89BA-19DBB9EC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6F4F742-D4B9-AD42-8C29-65C0135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7492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502FA58-971C-0346-9097-42FCC92A0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00" y="4698000"/>
            <a:ext cx="1366512" cy="364500"/>
          </a:xfrm>
          <a:prstGeom prst="rect">
            <a:avLst/>
          </a:prstGeom>
        </p:spPr>
      </p:pic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FCEABE72-6491-D347-8103-A0BFBC66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52A13DC6-31E5-7945-8F0C-393A2C9A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4E8553C-B690-6B42-ABCB-3A96F290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3254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A97641-7084-5748-A8D9-70A256712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00" y="4698000"/>
            <a:ext cx="1366512" cy="3645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FEEAFE84-A6EE-674C-9A22-E428D6AB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D57AF84-B48F-5343-8FCF-341B91C1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8B49E88D-EBE0-6745-9232-DFA9020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5172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37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00" y="4698000"/>
            <a:ext cx="1366512" cy="3645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19886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3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00" y="4698000"/>
            <a:ext cx="1366512" cy="3645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89285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CD3A9-8471-1144-95BC-5B363FEA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3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2184C8-DE4A-8449-8E0B-95A78EF7B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00" y="4698000"/>
            <a:ext cx="1366512" cy="3645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2768EA2B-59D5-B447-8B8B-3002BD05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571B4D6-C754-A643-8B4C-0DC6A366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26AB6361-A4A5-A444-84FB-DCB2EBD7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76462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375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727925-8728-5841-9FE9-EACCC4839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100" y="4698000"/>
            <a:ext cx="1366512" cy="364500"/>
          </a:xfrm>
          <a:prstGeom prst="rect">
            <a:avLst/>
          </a:prstGeom>
        </p:spPr>
      </p:pic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ADF26EA2-701E-E049-86AC-8BD685A2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987DB691-6C70-474A-8EF1-3DB9A075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C3B2E59-B95F-BC4B-890A-2066380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71400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AB1376-E1E3-7A40-BD56-C27754F7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7A2F1A-2B75-CF4C-8920-0456B274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4CF4035A-5B15-4D40-855A-0ADBE429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49422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A8FBDD56-3731-2F47-8072-6A14FD41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1798620F-F3B9-744A-A44C-4139C9CF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C3A32EAB-1DA3-1E42-864F-71D46BC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0320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tart Slide dark green">
  <p:cSld name="Section start Slide dark gree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8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40" name="Google Shape;14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100" y="4698000"/>
            <a:ext cx="1366510" cy="36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100" b="0" i="0">
                <a:latin typeface="Poppins" pitchFamily="2" charset="77"/>
                <a:cs typeface="Poppins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lang="de-DE" sz="2100" b="0" i="0" kern="1200" dirty="0" smtClean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D5B8AD3B-3811-EE40-988A-0851DDEF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EABBC891-4585-2F4A-ABE4-EA82DE53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711937A4-C0A1-2442-BC78-7B74205B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42816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B0CF6F-A963-5842-8C75-C124DDDE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54D2454F-6E6C-2045-9F4F-641C50FC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C94880B-FE76-9C46-BE4F-5BE64EC1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42657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27598FE4-5161-9440-8E63-BD19216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21E9E091-A734-3E48-A64C-A519AAD3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164A9E9-169D-1442-9A34-0F66314B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45272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CCE121D-ED0E-6843-AA6E-9C974BECE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687" y="3439107"/>
            <a:ext cx="552450" cy="5524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6027FD-D36F-8F4F-9D37-141EE59A1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8774" y="3064855"/>
            <a:ext cx="433058" cy="433058"/>
          </a:xfrm>
          <a:prstGeom prst="rect">
            <a:avLst/>
          </a:prstGeom>
        </p:spPr>
      </p:pic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9AEAC390-ADF5-CC4A-8666-11AD5DCA26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921040" y="1515922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B43B7DFE-93FA-E446-9DA6-1EE88089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73EE4DE-981B-D849-A903-EB2B9BB4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65166E63-58FE-E543-A667-809CEC00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BB6619D-3ABC-2641-B770-9B6146F76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918774" y="1823232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C0651090-D349-F041-A623-0EF74813F4C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921040" y="2423018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C3AACF05-3097-A44B-8B37-E4E161A7DB0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928713" y="2730328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4A9D47C-9809-B149-9626-5E80412D3A3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417994" y="3170479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27B9F97-9C16-B64F-A40C-DDC043632E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415729" y="3477789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52FEE2D-A410-9346-9824-BBF377B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766" y="300366"/>
            <a:ext cx="1685925" cy="444104"/>
          </a:xfrm>
        </p:spPr>
        <p:txBody>
          <a:bodyPr/>
          <a:lstStyle>
            <a:lvl1pPr>
              <a:defRPr sz="135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544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5">
            <a:extLst>
              <a:ext uri="{FF2B5EF4-FFF2-40B4-BE49-F238E27FC236}">
                <a16:creationId xmlns:a16="http://schemas.microsoft.com/office/drawing/2014/main" id="{67198EAF-36EA-A242-A6C4-957F73F6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4E681D99-7BDC-DB42-868D-3D4415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24" name="Foliennummernplatzhalter 7">
            <a:extLst>
              <a:ext uri="{FF2B5EF4-FFF2-40B4-BE49-F238E27FC236}">
                <a16:creationId xmlns:a16="http://schemas.microsoft.com/office/drawing/2014/main" id="{9A0C62BE-49E1-A24E-B7B1-2307EA9A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3A013FB-CCB8-4C4B-BE24-903E1BB7C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766" y="300366"/>
            <a:ext cx="1685925" cy="444104"/>
          </a:xfrm>
        </p:spPr>
        <p:txBody>
          <a:bodyPr/>
          <a:lstStyle>
            <a:lvl1pPr>
              <a:defRPr sz="135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7F750DC-2BE9-C647-9A09-AF7F9C120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687" y="3439107"/>
            <a:ext cx="552450" cy="55245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DA50B15-15E5-D947-8951-DE73F779B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8774" y="3064855"/>
            <a:ext cx="433058" cy="433058"/>
          </a:xfrm>
          <a:prstGeom prst="rect">
            <a:avLst/>
          </a:prstGeom>
        </p:spPr>
      </p:pic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6615C558-E187-1D4D-8468-07220621E85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921040" y="1515922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24EE142A-08C0-2942-851F-8DD14B64870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918774" y="1823232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154B374A-47FF-3B4C-850A-C6ECF7D54AD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921040" y="2423018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F057D496-5D64-524A-B8FE-6A4E8A3155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928713" y="2730328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D2DFF869-8A9C-C648-A506-C978AF866F0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417994" y="3170479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92CA4DBD-3483-A141-8546-99EAF2DC27C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415729" y="3477789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579000F-80EF-044D-9063-E0F30E7FC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6629" y="3439107"/>
            <a:ext cx="552450" cy="55245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E4E0A5-1C3F-334F-B880-020B042A1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8716" y="3064855"/>
            <a:ext cx="433058" cy="433058"/>
          </a:xfrm>
          <a:prstGeom prst="rect">
            <a:avLst/>
          </a:prstGeom>
        </p:spPr>
      </p:pic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6F380EEE-21C9-944C-85A6-C0FBC2677C9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70982" y="1515922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3958A367-9C78-4C49-A3D1-07F658995A9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68716" y="1823232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B9D8B95F-4555-224B-B41D-2B3685DDC7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70982" y="2423018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A697DCCE-E84F-1248-943C-BA21B0FF7F4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78655" y="2730328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C8B67004-CDC1-3748-928A-267CC075E6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5267936" y="3170479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D2D5B21F-AD8B-2A48-8A0B-3E55BBF747C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5265671" y="3477789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29755564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p to six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umsplatzhalter 5">
            <a:extLst>
              <a:ext uri="{FF2B5EF4-FFF2-40B4-BE49-F238E27FC236}">
                <a16:creationId xmlns:a16="http://schemas.microsoft.com/office/drawing/2014/main" id="{4A24C38B-CD4E-8A48-9BB7-17E783FE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75" name="Fußzeilenplatzhalter 6">
            <a:extLst>
              <a:ext uri="{FF2B5EF4-FFF2-40B4-BE49-F238E27FC236}">
                <a16:creationId xmlns:a16="http://schemas.microsoft.com/office/drawing/2014/main" id="{20FEA432-C60E-F44B-8C1D-4E73B465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76" name="Foliennummernplatzhalter 7">
            <a:extLst>
              <a:ext uri="{FF2B5EF4-FFF2-40B4-BE49-F238E27FC236}">
                <a16:creationId xmlns:a16="http://schemas.microsoft.com/office/drawing/2014/main" id="{CEFD121D-7E12-6145-A44E-F13CBB07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B3053091-1CB2-E947-B2D2-FE0A80098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308" y="2168484"/>
            <a:ext cx="552450" cy="55245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9E9F286E-3545-764E-9033-3C9B1BC75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396" y="1794232"/>
            <a:ext cx="433058" cy="433058"/>
          </a:xfrm>
          <a:prstGeom prst="rect">
            <a:avLst/>
          </a:prstGeom>
        </p:spPr>
      </p:pic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1329BBD0-8552-0041-8CB7-B13B323468F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45662" y="682615"/>
            <a:ext cx="2418826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64" name="Textplatzhalter 8">
            <a:extLst>
              <a:ext uri="{FF2B5EF4-FFF2-40B4-BE49-F238E27FC236}">
                <a16:creationId xmlns:a16="http://schemas.microsoft.com/office/drawing/2014/main" id="{BF0E01CE-DA05-B04B-AEA0-35B1A969D52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43396" y="989925"/>
            <a:ext cx="2418826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C304C721-3243-0947-B550-32B3598294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45662" y="1291541"/>
            <a:ext cx="241656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Textplatzhalter 8">
            <a:extLst>
              <a:ext uri="{FF2B5EF4-FFF2-40B4-BE49-F238E27FC236}">
                <a16:creationId xmlns:a16="http://schemas.microsoft.com/office/drawing/2014/main" id="{1DBB5F30-E5A7-7142-BF4A-D72E8F03E2D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53335" y="1598851"/>
            <a:ext cx="241656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Textplatzhalter 8">
            <a:extLst>
              <a:ext uri="{FF2B5EF4-FFF2-40B4-BE49-F238E27FC236}">
                <a16:creationId xmlns:a16="http://schemas.microsoft.com/office/drawing/2014/main" id="{FA8EF907-C451-014C-BF6D-0287EB700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42616" y="1899856"/>
            <a:ext cx="220702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Textplatzhalter 8">
            <a:extLst>
              <a:ext uri="{FF2B5EF4-FFF2-40B4-BE49-F238E27FC236}">
                <a16:creationId xmlns:a16="http://schemas.microsoft.com/office/drawing/2014/main" id="{27EFA92D-0D95-7F4F-B246-09C8C905C81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50290" y="2207166"/>
            <a:ext cx="220702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E5338CCA-BCD8-9C42-9027-84B4E2772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751" y="4222346"/>
            <a:ext cx="552450" cy="552450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496B91EF-7497-B244-A178-D00968758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839" y="3848095"/>
            <a:ext cx="433058" cy="433058"/>
          </a:xfrm>
          <a:prstGeom prst="rect">
            <a:avLst/>
          </a:prstGeom>
        </p:spPr>
      </p:pic>
      <p:sp>
        <p:nvSpPr>
          <p:cNvPr id="105" name="Textplatzhalter 8">
            <a:extLst>
              <a:ext uri="{FF2B5EF4-FFF2-40B4-BE49-F238E27FC236}">
                <a16:creationId xmlns:a16="http://schemas.microsoft.com/office/drawing/2014/main" id="{1FDF5B51-EAC5-5943-ABA1-CC6BF1CB7B1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90105" y="2736477"/>
            <a:ext cx="2472117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06" name="Textplatzhalter 8">
            <a:extLst>
              <a:ext uri="{FF2B5EF4-FFF2-40B4-BE49-F238E27FC236}">
                <a16:creationId xmlns:a16="http://schemas.microsoft.com/office/drawing/2014/main" id="{786447ED-4428-DB45-BB44-254FF56DB11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87839" y="3043788"/>
            <a:ext cx="2472117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Textplatzhalter 8">
            <a:extLst>
              <a:ext uri="{FF2B5EF4-FFF2-40B4-BE49-F238E27FC236}">
                <a16:creationId xmlns:a16="http://schemas.microsoft.com/office/drawing/2014/main" id="{6F203F51-17A0-654A-B451-D18EE2239C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90105" y="3345403"/>
            <a:ext cx="247979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Textplatzhalter 8">
            <a:extLst>
              <a:ext uri="{FF2B5EF4-FFF2-40B4-BE49-F238E27FC236}">
                <a16:creationId xmlns:a16="http://schemas.microsoft.com/office/drawing/2014/main" id="{93E923C1-9324-2149-A70D-B983BC87016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97778" y="3652713"/>
            <a:ext cx="2472117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Textplatzhalter 8">
            <a:extLst>
              <a:ext uri="{FF2B5EF4-FFF2-40B4-BE49-F238E27FC236}">
                <a16:creationId xmlns:a16="http://schemas.microsoft.com/office/drawing/2014/main" id="{EB307DBA-A0E9-B747-8C2F-70E38352594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87059" y="3953718"/>
            <a:ext cx="227025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Textplatzhalter 8">
            <a:extLst>
              <a:ext uri="{FF2B5EF4-FFF2-40B4-BE49-F238E27FC236}">
                <a16:creationId xmlns:a16="http://schemas.microsoft.com/office/drawing/2014/main" id="{E57693FA-411E-5748-9F39-87CAF842FD9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4732" y="4261029"/>
            <a:ext cx="227025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BCE98050-EEE1-F047-A24C-B676F43E0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6792" y="2168484"/>
            <a:ext cx="552450" cy="552450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69187DF6-2504-7643-A3AC-612EF6EE3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8879" y="1794232"/>
            <a:ext cx="433058" cy="433058"/>
          </a:xfrm>
          <a:prstGeom prst="rect">
            <a:avLst/>
          </a:prstGeom>
        </p:spPr>
      </p:pic>
      <p:sp>
        <p:nvSpPr>
          <p:cNvPr id="137" name="Textplatzhalter 8">
            <a:extLst>
              <a:ext uri="{FF2B5EF4-FFF2-40B4-BE49-F238E27FC236}">
                <a16:creationId xmlns:a16="http://schemas.microsoft.com/office/drawing/2014/main" id="{11B0AE2F-9D01-AC4A-82DA-CE75918301A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131145" y="682615"/>
            <a:ext cx="2418826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38" name="Textplatzhalter 8">
            <a:extLst>
              <a:ext uri="{FF2B5EF4-FFF2-40B4-BE49-F238E27FC236}">
                <a16:creationId xmlns:a16="http://schemas.microsoft.com/office/drawing/2014/main" id="{D12FC8E9-DB5C-2443-B825-53E6E984164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128880" y="989925"/>
            <a:ext cx="2418826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9" name="Textplatzhalter 8">
            <a:extLst>
              <a:ext uri="{FF2B5EF4-FFF2-40B4-BE49-F238E27FC236}">
                <a16:creationId xmlns:a16="http://schemas.microsoft.com/office/drawing/2014/main" id="{E2D95548-1941-5447-9754-63252628CC9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131145" y="1291541"/>
            <a:ext cx="241656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0" name="Textplatzhalter 8">
            <a:extLst>
              <a:ext uri="{FF2B5EF4-FFF2-40B4-BE49-F238E27FC236}">
                <a16:creationId xmlns:a16="http://schemas.microsoft.com/office/drawing/2014/main" id="{1F2C0F9C-CFC4-254A-A6CC-238AE5E9A5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138818" y="1598851"/>
            <a:ext cx="241656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Textplatzhalter 8">
            <a:extLst>
              <a:ext uri="{FF2B5EF4-FFF2-40B4-BE49-F238E27FC236}">
                <a16:creationId xmlns:a16="http://schemas.microsoft.com/office/drawing/2014/main" id="{3D3CC18C-AA10-9642-90FA-2898ADE50F9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628100" y="1899856"/>
            <a:ext cx="220702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Textplatzhalter 8">
            <a:extLst>
              <a:ext uri="{FF2B5EF4-FFF2-40B4-BE49-F238E27FC236}">
                <a16:creationId xmlns:a16="http://schemas.microsoft.com/office/drawing/2014/main" id="{9CD883B4-E42B-7A4D-9852-E80AF8185D5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635773" y="2207166"/>
            <a:ext cx="220702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6E13ACA8-1E80-644C-80F4-4C91006D1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1235" y="4222346"/>
            <a:ext cx="552450" cy="552450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41D9C1D-A9F9-FA44-896A-AD1EE8718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3322" y="3848095"/>
            <a:ext cx="433058" cy="433058"/>
          </a:xfrm>
          <a:prstGeom prst="rect">
            <a:avLst/>
          </a:prstGeom>
        </p:spPr>
      </p:pic>
      <p:sp>
        <p:nvSpPr>
          <p:cNvPr id="145" name="Textplatzhalter 8">
            <a:extLst>
              <a:ext uri="{FF2B5EF4-FFF2-40B4-BE49-F238E27FC236}">
                <a16:creationId xmlns:a16="http://schemas.microsoft.com/office/drawing/2014/main" id="{DA79AECC-AA6E-8844-8701-7278038577B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075588" y="2736477"/>
            <a:ext cx="2472117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6" name="Textplatzhalter 8">
            <a:extLst>
              <a:ext uri="{FF2B5EF4-FFF2-40B4-BE49-F238E27FC236}">
                <a16:creationId xmlns:a16="http://schemas.microsoft.com/office/drawing/2014/main" id="{C4265EF6-0075-5348-8FE8-0D3C8F4F843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073322" y="3043788"/>
            <a:ext cx="2472117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7" name="Textplatzhalter 8">
            <a:extLst>
              <a:ext uri="{FF2B5EF4-FFF2-40B4-BE49-F238E27FC236}">
                <a16:creationId xmlns:a16="http://schemas.microsoft.com/office/drawing/2014/main" id="{7D1AD3B7-7BEE-2249-8AAE-82BECF29F9B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075589" y="3345403"/>
            <a:ext cx="247979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8" name="Textplatzhalter 8">
            <a:extLst>
              <a:ext uri="{FF2B5EF4-FFF2-40B4-BE49-F238E27FC236}">
                <a16:creationId xmlns:a16="http://schemas.microsoft.com/office/drawing/2014/main" id="{7044C4A7-5907-E249-9C94-6E945828EEC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083261" y="3652713"/>
            <a:ext cx="2472117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9" name="Textplatzhalter 8">
            <a:extLst>
              <a:ext uri="{FF2B5EF4-FFF2-40B4-BE49-F238E27FC236}">
                <a16:creationId xmlns:a16="http://schemas.microsoft.com/office/drawing/2014/main" id="{D86C8B98-C2D8-2346-BB1C-20A7727DCF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572543" y="3953718"/>
            <a:ext cx="227025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" name="Textplatzhalter 8">
            <a:extLst>
              <a:ext uri="{FF2B5EF4-FFF2-40B4-BE49-F238E27FC236}">
                <a16:creationId xmlns:a16="http://schemas.microsoft.com/office/drawing/2014/main" id="{B5E55A75-7DF7-2F43-84A2-B58927CEA7F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580216" y="4261029"/>
            <a:ext cx="227025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69019B28-D704-AC40-94EC-AC1432B01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5195" y="2168484"/>
            <a:ext cx="552450" cy="552450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E3A47802-6F59-B74B-904B-18EC3B0E5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7282" y="1794232"/>
            <a:ext cx="433058" cy="433058"/>
          </a:xfrm>
          <a:prstGeom prst="rect">
            <a:avLst/>
          </a:prstGeom>
        </p:spPr>
      </p:pic>
      <p:sp>
        <p:nvSpPr>
          <p:cNvPr id="153" name="Textplatzhalter 8">
            <a:extLst>
              <a:ext uri="{FF2B5EF4-FFF2-40B4-BE49-F238E27FC236}">
                <a16:creationId xmlns:a16="http://schemas.microsoft.com/office/drawing/2014/main" id="{0D2DC155-A4D9-344A-AE7E-FCD6B725A1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029548" y="682615"/>
            <a:ext cx="2418826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54" name="Textplatzhalter 8">
            <a:extLst>
              <a:ext uri="{FF2B5EF4-FFF2-40B4-BE49-F238E27FC236}">
                <a16:creationId xmlns:a16="http://schemas.microsoft.com/office/drawing/2014/main" id="{3E48F036-B79E-4B47-9965-04F7C30AD1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027282" y="989925"/>
            <a:ext cx="2418826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5" name="Textplatzhalter 8">
            <a:extLst>
              <a:ext uri="{FF2B5EF4-FFF2-40B4-BE49-F238E27FC236}">
                <a16:creationId xmlns:a16="http://schemas.microsoft.com/office/drawing/2014/main" id="{B2A30171-A9D8-CE43-B850-F38AE7EC095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029548" y="1291541"/>
            <a:ext cx="241656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6" name="Textplatzhalter 8">
            <a:extLst>
              <a:ext uri="{FF2B5EF4-FFF2-40B4-BE49-F238E27FC236}">
                <a16:creationId xmlns:a16="http://schemas.microsoft.com/office/drawing/2014/main" id="{A06606A1-F8F7-EF4E-8603-C1219A70A8F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037221" y="1598851"/>
            <a:ext cx="241656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7" name="Textplatzhalter 8">
            <a:extLst>
              <a:ext uri="{FF2B5EF4-FFF2-40B4-BE49-F238E27FC236}">
                <a16:creationId xmlns:a16="http://schemas.microsoft.com/office/drawing/2014/main" id="{CDDE4632-6C43-4B4C-9E80-D4583A1ECC2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526503" y="1899856"/>
            <a:ext cx="220702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8" name="Textplatzhalter 8">
            <a:extLst>
              <a:ext uri="{FF2B5EF4-FFF2-40B4-BE49-F238E27FC236}">
                <a16:creationId xmlns:a16="http://schemas.microsoft.com/office/drawing/2014/main" id="{FE2E08AB-9D90-BB48-9D5F-98B05FCF87A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534176" y="2207166"/>
            <a:ext cx="220702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9" name="Grafik 158">
            <a:extLst>
              <a:ext uri="{FF2B5EF4-FFF2-40B4-BE49-F238E27FC236}">
                <a16:creationId xmlns:a16="http://schemas.microsoft.com/office/drawing/2014/main" id="{8C1193E8-1E55-F54E-946F-0C826D481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9637" y="4222346"/>
            <a:ext cx="552450" cy="552450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AEE62BEC-6C02-9946-9441-303645C87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1725" y="3848095"/>
            <a:ext cx="433058" cy="433058"/>
          </a:xfrm>
          <a:prstGeom prst="rect">
            <a:avLst/>
          </a:prstGeom>
        </p:spPr>
      </p:pic>
      <p:sp>
        <p:nvSpPr>
          <p:cNvPr id="161" name="Textplatzhalter 8">
            <a:extLst>
              <a:ext uri="{FF2B5EF4-FFF2-40B4-BE49-F238E27FC236}">
                <a16:creationId xmlns:a16="http://schemas.microsoft.com/office/drawing/2014/main" id="{FEEF5E8D-3C29-444D-8472-735641FA49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5973991" y="2736477"/>
            <a:ext cx="2472117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62" name="Textplatzhalter 8">
            <a:extLst>
              <a:ext uri="{FF2B5EF4-FFF2-40B4-BE49-F238E27FC236}">
                <a16:creationId xmlns:a16="http://schemas.microsoft.com/office/drawing/2014/main" id="{EE55EF9A-2DEB-4548-B68A-652126E58B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5971725" y="3043788"/>
            <a:ext cx="2472117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3" name="Textplatzhalter 8">
            <a:extLst>
              <a:ext uri="{FF2B5EF4-FFF2-40B4-BE49-F238E27FC236}">
                <a16:creationId xmlns:a16="http://schemas.microsoft.com/office/drawing/2014/main" id="{7A4EB5C8-C825-3D45-BE79-20F7E277DF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5973991" y="3345403"/>
            <a:ext cx="247979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4" name="Textplatzhalter 8">
            <a:extLst>
              <a:ext uri="{FF2B5EF4-FFF2-40B4-BE49-F238E27FC236}">
                <a16:creationId xmlns:a16="http://schemas.microsoft.com/office/drawing/2014/main" id="{C39A0D97-168F-B048-BBA9-30C523EEA3D9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5981664" y="3652713"/>
            <a:ext cx="2472117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5" name="Textplatzhalter 8">
            <a:extLst>
              <a:ext uri="{FF2B5EF4-FFF2-40B4-BE49-F238E27FC236}">
                <a16:creationId xmlns:a16="http://schemas.microsoft.com/office/drawing/2014/main" id="{E78829C4-71CF-4A4B-84BF-404D0FF982E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470945" y="3953718"/>
            <a:ext cx="227025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6" name="Textplatzhalter 8">
            <a:extLst>
              <a:ext uri="{FF2B5EF4-FFF2-40B4-BE49-F238E27FC236}">
                <a16:creationId xmlns:a16="http://schemas.microsoft.com/office/drawing/2014/main" id="{1D463115-EB20-144C-ADBB-87E50B3EEC1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478619" y="4261029"/>
            <a:ext cx="2270250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168" name="Titel 1">
            <a:extLst>
              <a:ext uri="{FF2B5EF4-FFF2-40B4-BE49-F238E27FC236}">
                <a16:creationId xmlns:a16="http://schemas.microsoft.com/office/drawing/2014/main" id="{B4F65E70-BC3F-0E48-BEE0-CA5522EB2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766" y="300366"/>
            <a:ext cx="1685925" cy="444104"/>
          </a:xfrm>
        </p:spPr>
        <p:txBody>
          <a:bodyPr/>
          <a:lstStyle>
            <a:lvl1pPr>
              <a:defRPr sz="135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106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650" y="1517730"/>
            <a:ext cx="1120566" cy="140262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05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31517415-0168-4540-97CA-66029649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D255508C-202C-2B4F-9842-03DB237E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4D4BE5BA-6D03-4443-891D-006E2E8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0D6A197-59F8-DF45-98C7-863C740F3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766" y="300366"/>
            <a:ext cx="1685925" cy="444104"/>
          </a:xfrm>
        </p:spPr>
        <p:txBody>
          <a:bodyPr/>
          <a:lstStyle>
            <a:lvl1pPr>
              <a:defRPr sz="135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137909B-2C72-B249-8B27-223E500A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0130" y="3440915"/>
            <a:ext cx="552450" cy="55245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575B8E5-73E7-D749-9395-39105897A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2217" y="3066663"/>
            <a:ext cx="433058" cy="433058"/>
          </a:xfrm>
          <a:prstGeom prst="rect">
            <a:avLst/>
          </a:prstGeom>
        </p:spPr>
      </p:pic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44EF4081-F04C-D04E-A55E-C5D9BB9FC75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04483" y="1517730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1FCF1C8-F53F-4D46-BAE5-953D2FBD4C8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02217" y="1825040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CB97DED2-09C3-AC45-8046-D70172B7078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04483" y="2424825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52026F2D-9479-5340-B45D-9CF619E1C1C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12156" y="2732136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371E316C-E4EF-D447-ACC9-53056943FAA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501438" y="3172287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301B5562-11E3-CF47-B413-011A512AD98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499172" y="3479597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4602999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8A4C86D-7BE9-4240-81E6-F0B6B67DA6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0558" y="1519713"/>
            <a:ext cx="1120566" cy="140262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05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2773" y="1517570"/>
            <a:ext cx="1120566" cy="140262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05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Datumsplatzhalter 5">
            <a:extLst>
              <a:ext uri="{FF2B5EF4-FFF2-40B4-BE49-F238E27FC236}">
                <a16:creationId xmlns:a16="http://schemas.microsoft.com/office/drawing/2014/main" id="{DAA8E209-D385-5E41-8729-3EC89D7F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36" name="Fußzeilenplatzhalter 6">
            <a:extLst>
              <a:ext uri="{FF2B5EF4-FFF2-40B4-BE49-F238E27FC236}">
                <a16:creationId xmlns:a16="http://schemas.microsoft.com/office/drawing/2014/main" id="{49A90F32-2ADB-7F46-A378-6E0CC44C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37" name="Foliennummernplatzhalter 7">
            <a:extLst>
              <a:ext uri="{FF2B5EF4-FFF2-40B4-BE49-F238E27FC236}">
                <a16:creationId xmlns:a16="http://schemas.microsoft.com/office/drawing/2014/main" id="{1D8656DC-4C64-B144-A4C3-87FD00D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3DC3D5-1D2D-6B42-861D-DB3FE3510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766" y="300366"/>
            <a:ext cx="1685925" cy="444104"/>
          </a:xfrm>
        </p:spPr>
        <p:txBody>
          <a:bodyPr/>
          <a:lstStyle>
            <a:lvl1pPr>
              <a:defRPr sz="135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AD92571-E935-4848-BA5A-D5F61490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2027" y="3449982"/>
            <a:ext cx="552450" cy="55245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FBDD9AA-A4AE-4846-80AE-85EC74B67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4114" y="3075730"/>
            <a:ext cx="433058" cy="433058"/>
          </a:xfrm>
          <a:prstGeom prst="rect">
            <a:avLst/>
          </a:prstGeom>
        </p:spPr>
      </p:pic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54C474CD-FD0E-504A-B333-31E73F898D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496380" y="1526797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CBB97D1F-266B-7043-A53A-CA75906733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494114" y="1834107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4D17BC2E-3FB6-E542-8966-95551826A5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496380" y="2433893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ECE9A116-8625-A64C-9797-5BF81157A3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504053" y="2741203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658619E0-6B5D-D949-A058-F4936DA3FB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3334" y="3181354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036713C-3671-9240-A209-B383056AE50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1069" y="3488664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5C5103EC-E2C0-3641-B54F-8DA021C55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4668" y="3440019"/>
            <a:ext cx="552450" cy="55245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3C0338F-45E9-1F44-81AE-985A402B0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5" y="3065767"/>
            <a:ext cx="433058" cy="433058"/>
          </a:xfrm>
          <a:prstGeom prst="rect">
            <a:avLst/>
          </a:prstGeom>
        </p:spPr>
      </p:pic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502B9C2A-A5EB-CE47-A7C5-3B181FBA9A4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5599021" y="1516834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55" name="Textplatzhalter 8">
            <a:extLst>
              <a:ext uri="{FF2B5EF4-FFF2-40B4-BE49-F238E27FC236}">
                <a16:creationId xmlns:a16="http://schemas.microsoft.com/office/drawing/2014/main" id="{2C1C6C70-EE62-5B4F-89D6-DFC1E82A136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5596755" y="1824144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extplatzhalter 8">
            <a:extLst>
              <a:ext uri="{FF2B5EF4-FFF2-40B4-BE49-F238E27FC236}">
                <a16:creationId xmlns:a16="http://schemas.microsoft.com/office/drawing/2014/main" id="{6238BE17-3CB7-0743-88B1-AB50B75291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5599021" y="2423930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Textplatzhalter 8">
            <a:extLst>
              <a:ext uri="{FF2B5EF4-FFF2-40B4-BE49-F238E27FC236}">
                <a16:creationId xmlns:a16="http://schemas.microsoft.com/office/drawing/2014/main" id="{6092D339-A250-1C46-9570-A7F138374A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5606694" y="2731240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3279E168-0679-744D-8161-A696225BC87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095975" y="3171391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05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56A3925E-CDF4-5946-87B4-59C93784FEB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093710" y="3478701"/>
            <a:ext cx="2751858" cy="218245"/>
          </a:xfrm>
        </p:spPr>
        <p:txBody>
          <a:bodyPr>
            <a:noAutofit/>
          </a:bodyPr>
          <a:lstStyle>
            <a:lvl1pPr>
              <a:buFontTx/>
              <a:buNone/>
              <a:defRPr sz="1050"/>
            </a:lvl1pPr>
          </a:lstStyle>
          <a:p>
            <a:pPr marL="0" lvl="0" indent="0">
              <a:buNone/>
            </a:pP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05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05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2690378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MIS 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6E6076C-4376-174C-9484-BB9F3413834E}"/>
              </a:ext>
            </a:extLst>
          </p:cNvPr>
          <p:cNvSpPr/>
          <p:nvPr userDrawn="1"/>
        </p:nvSpPr>
        <p:spPr>
          <a:xfrm>
            <a:off x="486853" y="620607"/>
            <a:ext cx="81702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b="0" i="0" dirty="0">
                <a:latin typeface="Poppins" pitchFamily="2" charset="77"/>
                <a:cs typeface="Poppins" pitchFamily="2" charset="77"/>
              </a:rPr>
              <a:t>openIMIS </a:t>
            </a:r>
            <a:r>
              <a:rPr lang="de-DE" sz="1050" b="0" i="0" dirty="0" err="1">
                <a:latin typeface="Poppins" pitchFamily="2" charset="77"/>
                <a:cs typeface="Poppins" pitchFamily="2" charset="77"/>
              </a:rPr>
              <a:t>is</a:t>
            </a:r>
            <a:r>
              <a:rPr lang="de-DE" sz="1050" b="0" i="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DE" sz="1050" b="0" i="0" dirty="0" err="1">
                <a:latin typeface="Poppins" pitchFamily="2" charset="77"/>
                <a:cs typeface="Poppins" pitchFamily="2" charset="77"/>
              </a:rPr>
              <a:t>joint</a:t>
            </a:r>
            <a:r>
              <a:rPr lang="de-DE" sz="1050" b="0" i="0" dirty="0">
                <a:latin typeface="Poppins" pitchFamily="2" charset="77"/>
                <a:cs typeface="Poppins" pitchFamily="2" charset="77"/>
              </a:rPr>
              <a:t> initiative </a:t>
            </a:r>
            <a:r>
              <a:rPr lang="de-DE" sz="1050" b="0" i="0" dirty="0" err="1">
                <a:latin typeface="Poppins" pitchFamily="2" charset="77"/>
                <a:cs typeface="Poppins" pitchFamily="2" charset="77"/>
              </a:rPr>
              <a:t>between</a:t>
            </a:r>
            <a:r>
              <a:rPr lang="de-DE" sz="1050" b="0" i="0" dirty="0">
                <a:latin typeface="Poppins" pitchFamily="2" charset="77"/>
                <a:cs typeface="Poppins" pitchFamily="2" charset="77"/>
              </a:rPr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050" b="0" i="0" dirty="0">
                <a:latin typeface="Poppins" pitchFamily="2" charset="77"/>
                <a:cs typeface="Poppins" pitchFamily="2" charset="77"/>
              </a:rPr>
              <a:t>Direktion für Entwicklung und Zusammenarbeit (DEZA), Bern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050" b="0" i="0" dirty="0">
                <a:latin typeface="Poppins" pitchFamily="2" charset="77"/>
                <a:cs typeface="Poppins" pitchFamily="2" charset="77"/>
              </a:rPr>
              <a:t>Bundesministerium für wirtschaftliche Zusammenarbeit und Entwicklung (BMZ), Bonn/Berlin</a:t>
            </a:r>
          </a:p>
        </p:txBody>
      </p:sp>
      <p:sp>
        <p:nvSpPr>
          <p:cNvPr id="19" name="Datumsplatzhalter 5">
            <a:extLst>
              <a:ext uri="{FF2B5EF4-FFF2-40B4-BE49-F238E27FC236}">
                <a16:creationId xmlns:a16="http://schemas.microsoft.com/office/drawing/2014/main" id="{C90F3FC7-C06C-7742-94C1-AAB971F0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10130D01-2053-4548-8A22-4B2CC19E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0DAB8A50-A9AE-9F40-A821-4FF95A4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5FB8E5F-1E11-6244-9A0A-A6DDE116683E}"/>
              </a:ext>
            </a:extLst>
          </p:cNvPr>
          <p:cNvSpPr/>
          <p:nvPr userDrawn="1"/>
        </p:nvSpPr>
        <p:spPr>
          <a:xfrm>
            <a:off x="486853" y="1552592"/>
            <a:ext cx="81702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0" i="0" noProof="0" dirty="0">
                <a:latin typeface="Poppins" pitchFamily="2" charset="77"/>
                <a:cs typeface="Poppins" pitchFamily="2" charset="77"/>
              </a:rPr>
              <a:t>For further information please contact: </a:t>
            </a:r>
            <a:r>
              <a:rPr lang="en-GB" sz="1050" b="0" i="0" noProof="0" dirty="0">
                <a:latin typeface="Poppins" pitchFamily="2" charset="77"/>
                <a:cs typeface="Poppins" pitchFamily="2" charset="77"/>
                <a:hlinkClick r:id="rId2"/>
              </a:rPr>
              <a:t>contact@openimis.org</a:t>
            </a:r>
            <a:r>
              <a:rPr lang="en-GB" sz="1050" b="0" i="0" noProof="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119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two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977103"/>
            <a:ext cx="2670364" cy="7122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3636819" y="1246703"/>
            <a:ext cx="1880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sz="1050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sz="1050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1050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sz="1050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6818" y="1771001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22818" y="1771001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8EF0017-3F52-8646-81DC-6527F9AFC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5696115" y="3986025"/>
            <a:ext cx="1471541" cy="540000"/>
          </a:xfrm>
          <a:prstGeom prst="rect">
            <a:avLst/>
          </a:prstGeom>
        </p:spPr>
      </p:pic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DD1A50-BFFC-684B-A9DE-18DCE7E17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0732" y="3986025"/>
            <a:ext cx="4106842" cy="540000"/>
          </a:xfrm>
          <a:prstGeom prst="rect">
            <a:avLst/>
          </a:prstGeom>
        </p:spPr>
      </p:pic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656A8E4E-FC84-A04E-A9AC-08DAC175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B9EB454F-297D-A04B-A392-0388FACA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2E0CE3A3-DE94-BD4C-8EA2-5BE410A4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5139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tart Slide light green" type="secHead">
  <p:cSld name="SECTION_HEAD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B0B9"/>
          </a:solidFill>
          <a:ln w="12700" cap="flat" cmpd="sng">
            <a:solidFill>
              <a:srgbClr val="0048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>
                <a:solidFill>
                  <a:schemeClr val="dk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100" y="4698000"/>
            <a:ext cx="1366510" cy="36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f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977103"/>
            <a:ext cx="2670364" cy="7122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3636819" y="1246703"/>
            <a:ext cx="1880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sz="1050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sz="1050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1050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sz="1050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6818" y="1771001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22818" y="1771001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39416" y="2925248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25416" y="2925248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00DFB0E-2FBA-B446-AF70-DC177DD19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5696115" y="3986025"/>
            <a:ext cx="1471541" cy="540000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80C0C9-641E-8C40-9C1D-303A0E439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0732" y="3986025"/>
            <a:ext cx="4106842" cy="540000"/>
          </a:xfrm>
          <a:prstGeom prst="rect">
            <a:avLst/>
          </a:prstGeom>
        </p:spPr>
      </p:pic>
      <p:sp>
        <p:nvSpPr>
          <p:cNvPr id="18" name="Datumsplatzhalter 5">
            <a:extLst>
              <a:ext uri="{FF2B5EF4-FFF2-40B4-BE49-F238E27FC236}">
                <a16:creationId xmlns:a16="http://schemas.microsoft.com/office/drawing/2014/main" id="{4DA1F29A-10B3-7042-ADFC-6A4B7A9B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F86320A0-F7D6-F040-AD2A-52A4264F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F07BCCE1-86CF-ED44-AA6D-F091C743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2426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eight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428463"/>
            <a:ext cx="2670364" cy="7122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3636819" y="698063"/>
            <a:ext cx="1880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sz="1050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sz="1050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sz="1050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sz="1050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7116" y="1432559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93116" y="1432559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09714" y="2586806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95714" y="2586806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058597D7-1FB9-3941-8DAC-A09E9600BC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35116" y="1432559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54D5D93-E8AF-C94A-BEC2-62F518BE29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21116" y="1432559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B2B16731-2BB1-0349-801F-CF54752C827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7714" y="2586806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E150CCD3-9C0C-CC46-AD94-50098A4A2F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23714" y="2586806"/>
            <a:ext cx="2066925" cy="971550"/>
          </a:xfrm>
        </p:spPr>
        <p:txBody>
          <a:bodyPr/>
          <a:lstStyle>
            <a:lvl1pPr>
              <a:defRPr sz="105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FF2F709-0A0B-5441-92C3-FFEBC757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6063473" y="4015853"/>
            <a:ext cx="1471541" cy="540000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56E26B-EE68-3F48-8B99-BC14AB54C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78090" y="4015853"/>
            <a:ext cx="4106842" cy="540000"/>
          </a:xfrm>
          <a:prstGeom prst="rect">
            <a:avLst/>
          </a:prstGeom>
        </p:spPr>
      </p:pic>
      <p:sp>
        <p:nvSpPr>
          <p:cNvPr id="23" name="Datumsplatzhalter 5">
            <a:extLst>
              <a:ext uri="{FF2B5EF4-FFF2-40B4-BE49-F238E27FC236}">
                <a16:creationId xmlns:a16="http://schemas.microsoft.com/office/drawing/2014/main" id="{E7A84302-A9B8-0A40-92AA-797069FF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5925" y="4774797"/>
            <a:ext cx="1685925" cy="273844"/>
          </a:xfrm>
        </p:spPr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2F2A5E1D-C6D0-1843-9858-DBA27764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0559" y="4776561"/>
            <a:ext cx="3662795" cy="273844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25" name="Foliennummernplatzhalter 7">
            <a:extLst>
              <a:ext uri="{FF2B5EF4-FFF2-40B4-BE49-F238E27FC236}">
                <a16:creationId xmlns:a16="http://schemas.microsoft.com/office/drawing/2014/main" id="{B9C757B5-7E89-D645-96DC-C19387B8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130" y="4774797"/>
            <a:ext cx="587087" cy="273844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7151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tart Slide yellow">
  <p:cSld name="Section start Slide yellow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AE2B"/>
          </a:solidFill>
          <a:ln w="12700" cap="flat" cmpd="sng">
            <a:solidFill>
              <a:srgbClr val="0048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>
                <a:solidFill>
                  <a:schemeClr val="dk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100" y="4698000"/>
            <a:ext cx="1366510" cy="36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tart Slide purple">
  <p:cSld name="Section start Slide purp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4A0D0"/>
          </a:solidFill>
          <a:ln w="12700" cap="flat" cmpd="sng">
            <a:solidFill>
              <a:srgbClr val="0048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>
                <a:solidFill>
                  <a:schemeClr val="dk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100" y="4698000"/>
            <a:ext cx="1366510" cy="36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dark green">
  <p:cSld name="Transition slide dark gree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8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800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100" y="4698000"/>
            <a:ext cx="1366510" cy="36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 slide light green">
  <p:cSld name="1_Transition slide light gree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B0B9"/>
          </a:solidFill>
          <a:ln w="12700" cap="flat" cmpd="sng">
            <a:solidFill>
              <a:srgbClr val="0048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800">
                <a:solidFill>
                  <a:schemeClr val="dk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100" y="4698000"/>
            <a:ext cx="1366510" cy="36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None/>
              <a:defRPr sz="2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KE"/>
              <a:t>2023-04-27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The openIMIS Initiative @ Kenya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629100" y="4699073"/>
            <a:ext cx="1365365" cy="3641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dirty="0"/>
              <a:t>Mastertitelformat bearbeiten</a:t>
            </a:r>
            <a:endParaRPr lang="en-US" altLang="fr-FR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5925" y="4774797"/>
            <a:ext cx="16859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0559" y="4776561"/>
            <a:ext cx="36627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n-US" altLang="fr-FR"/>
              <a:t>The openIMIS Initiative @ Kenya</a:t>
            </a:r>
            <a:endParaRPr lang="fr-FR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50130" y="4774797"/>
            <a:ext cx="5870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972561-30EA-184F-B113-7450C74CDA4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629100" y="4699073"/>
            <a:ext cx="1365368" cy="36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0" i="0" kern="1200">
          <a:solidFill>
            <a:schemeClr val="accent1"/>
          </a:solidFill>
          <a:latin typeface="Poppins" pitchFamily="2" charset="77"/>
          <a:ea typeface="+mj-ea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Tx/>
        <a:buNone/>
        <a:defRPr sz="21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1343848453/openIMIS+non-software+License" TargetMode="External"/><Relationship Id="rId2" Type="http://schemas.openxmlformats.org/officeDocument/2006/relationships/hyperlink" Target="https://openimis.atlassian.net/wiki/spaces/OP/pages/1341030501/openIMIS+Software+License" TargetMode="Externa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imis.readthedocs.io/" TargetMode="External"/><Relationship Id="rId3" Type="http://schemas.openxmlformats.org/officeDocument/2006/relationships/hyperlink" Target="https://discord.gg/khDgTDWUZV" TargetMode="External"/><Relationship Id="rId7" Type="http://schemas.openxmlformats.org/officeDocument/2006/relationships/hyperlink" Target="https://openimis.atlassian.net/wiki/spaces/OP/pages/40665111/Demo+serv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.lokalise.com/public/983881975d551c5fdba845.54008358/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github.com/openimis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openimis.atlassian.net/secure/Dashboard.jspa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CD35-3385-A3C1-EA93-36DD15474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329308"/>
            <a:ext cx="9143999" cy="1042000"/>
          </a:xfrm>
        </p:spPr>
        <p:txBody>
          <a:bodyPr/>
          <a:lstStyle/>
          <a:p>
            <a:r>
              <a:rPr lang="en-US" sz="3000" dirty="0"/>
              <a:t>A tool for managing</a:t>
            </a:r>
            <a:br>
              <a:rPr lang="en-US" sz="3000" dirty="0"/>
            </a:br>
            <a:r>
              <a:rPr lang="en-US" sz="3000" dirty="0"/>
              <a:t>business processes in </a:t>
            </a:r>
            <a:br>
              <a:rPr lang="en-US" sz="3000" dirty="0"/>
            </a:br>
            <a:r>
              <a:rPr lang="en-US" sz="3000" dirty="0"/>
              <a:t>Health and Social Protection</a:t>
            </a:r>
            <a:endParaRPr lang="en-KE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C5038-8A66-803E-FA82-FC57656DE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7776" y="3812135"/>
            <a:ext cx="4343400" cy="159544"/>
          </a:xfrm>
        </p:spPr>
        <p:txBody>
          <a:bodyPr/>
          <a:lstStyle/>
          <a:p>
            <a:r>
              <a:rPr lang="en-US" dirty="0"/>
              <a:t>27/04/2023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86052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CA04A-D910-4F9D-8F8F-E1DD449C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71A95-C0FE-4C78-BF1A-62AC4D8F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D6D13-236B-4E86-9A76-03771C23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10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oogle Shape;522;p67">
            <a:extLst>
              <a:ext uri="{FF2B5EF4-FFF2-40B4-BE49-F238E27FC236}">
                <a16:creationId xmlns:a16="http://schemas.microsoft.com/office/drawing/2014/main" id="{BFD902C3-E30E-82E4-473B-61199544AB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6118"/>
            <a:ext cx="9144000" cy="4678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12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CA04A-D910-4F9D-8F8F-E1DD449C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71A95-C0FE-4C78-BF1A-62AC4D8F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D6D13-236B-4E86-9A76-03771C23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11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oogle Shape;529;p68">
            <a:extLst>
              <a:ext uri="{FF2B5EF4-FFF2-40B4-BE49-F238E27FC236}">
                <a16:creationId xmlns:a16="http://schemas.microsoft.com/office/drawing/2014/main" id="{99EAF31E-9849-6CDD-F6E8-0129E3CB63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965" y="507683"/>
            <a:ext cx="8058150" cy="380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3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241FC-F2FE-4BB9-B9BB-19EDAED32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Software: </a:t>
            </a:r>
            <a:r>
              <a:rPr lang="en-GB" dirty="0">
                <a:hlinkClick r:id="rId2"/>
              </a:rPr>
              <a:t>GNU </a:t>
            </a:r>
            <a:r>
              <a:rPr lang="en-GB" dirty="0" err="1">
                <a:hlinkClick r:id="rId2"/>
              </a:rPr>
              <a:t>Affero</a:t>
            </a:r>
            <a:r>
              <a:rPr lang="en-GB" dirty="0">
                <a:hlinkClick r:id="rId2"/>
              </a:rPr>
              <a:t> General Public License, Version 3.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Non-Software: </a:t>
            </a:r>
            <a:r>
              <a:rPr lang="en-GB" dirty="0">
                <a:hlinkClick r:id="rId3"/>
              </a:rPr>
              <a:t>Creative Commons</a:t>
            </a:r>
          </a:p>
          <a:p>
            <a:pPr marL="342900" lvl="1" indent="0">
              <a:buNone/>
            </a:pPr>
            <a:endParaRPr lang="en-GB" dirty="0"/>
          </a:p>
          <a:p>
            <a:pPr marL="42863" indent="0">
              <a:buNone/>
            </a:pPr>
            <a:r>
              <a:rPr lang="en-GB" dirty="0"/>
              <a:t>copy-left: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dirty="0"/>
              <a:t>when publishing modified products …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dirty="0"/>
              <a:t>… it must be under the same license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B96418-B522-43A0-A678-E545122A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911DA-CC02-41F3-8876-F6DB54B33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E70FB-3155-4F15-8C7C-8378D5FB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766D-9A81-464C-BAF7-5EEFF6EB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12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68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 19">
            <a:extLst>
              <a:ext uri="{FF2B5EF4-FFF2-40B4-BE49-F238E27FC236}">
                <a16:creationId xmlns:a16="http://schemas.microsoft.com/office/drawing/2014/main" id="{8947AE76-0856-4D44-B0A0-BB85AC63C784}"/>
              </a:ext>
            </a:extLst>
          </p:cNvPr>
          <p:cNvSpPr txBox="1"/>
          <p:nvPr/>
        </p:nvSpPr>
        <p:spPr>
          <a:xfrm>
            <a:off x="7663490" y="539904"/>
            <a:ext cx="1205512" cy="700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 anchor="t">
            <a:spAutoFit/>
          </a:bodyPr>
          <a:lstStyle>
            <a:defPPr>
              <a:defRPr lang="en-US"/>
            </a:defPPr>
            <a:lvl1pPr marL="0" marR="0" lvl="0" indent="0" algn="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</a:defRPr>
            </a:lvl1pPr>
          </a:lstStyle>
          <a:p>
            <a:pPr defTabSz="685800">
              <a:spcBef>
                <a:spcPts val="225"/>
              </a:spcBef>
            </a:pPr>
            <a:r>
              <a:rPr lang="en-GB" sz="900" kern="1200" dirty="0">
                <a:sym typeface="Poppins Regular"/>
              </a:rPr>
              <a:t>Social Protection:</a:t>
            </a:r>
          </a:p>
          <a:p>
            <a:pPr defTabSz="685800">
              <a:spcBef>
                <a:spcPts val="225"/>
              </a:spcBef>
            </a:pPr>
            <a:r>
              <a:rPr lang="en-GB" sz="900" kern="1200" dirty="0">
                <a:sym typeface="Poppins Regular"/>
              </a:rPr>
              <a:t>CORE-MIS Merger</a:t>
            </a:r>
          </a:p>
          <a:p>
            <a:pPr defTabSz="685800">
              <a:spcBef>
                <a:spcPts val="225"/>
              </a:spcBef>
            </a:pPr>
            <a:r>
              <a:rPr lang="en-GB" sz="900" kern="1200" dirty="0">
                <a:sym typeface="Poppins Regular"/>
              </a:rPr>
              <a:t>with </a:t>
            </a:r>
            <a:r>
              <a:rPr lang="en-GB" sz="900" kern="1200" dirty="0" err="1">
                <a:sym typeface="Poppins Regular"/>
              </a:rPr>
              <a:t>Worldbank</a:t>
            </a:r>
            <a:endParaRPr lang="de-DE" sz="900" kern="1200" dirty="0">
              <a:sym typeface="Poppins Regular"/>
            </a:endParaRPr>
          </a:p>
          <a:p>
            <a:pPr defTabSz="685800">
              <a:spcBef>
                <a:spcPts val="225"/>
              </a:spcBef>
            </a:pPr>
            <a:r>
              <a:rPr lang="en-GB" sz="900" b="1" kern="1200" dirty="0">
                <a:solidFill>
                  <a:srgbClr val="006374"/>
                </a:solidFill>
                <a:latin typeface="Poppins Bold" panose="020B0604020202020204" charset="0"/>
                <a:cs typeface="Poppins Bold" panose="020B0604020202020204" charset="0"/>
                <a:sym typeface="Poppins Bold"/>
              </a:rPr>
              <a:t>2023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1323AF4-0A37-4754-8710-E31118809E7C}"/>
              </a:ext>
            </a:extLst>
          </p:cNvPr>
          <p:cNvSpPr txBox="1">
            <a:spLocks/>
          </p:cNvSpPr>
          <p:nvPr/>
        </p:nvSpPr>
        <p:spPr bwMode="auto">
          <a:xfrm>
            <a:off x="116654" y="17399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685800">
              <a:buClrTx/>
            </a:pPr>
            <a:r>
              <a:rPr lang="en-GB" sz="3000" dirty="0">
                <a:solidFill>
                  <a:srgbClr val="80B0B9">
                    <a:lumMod val="50000"/>
                  </a:srgbClr>
                </a:solidFill>
              </a:rPr>
              <a:t>History &amp; Timeline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3B74-D7A6-4D4D-B0A1-C428516D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2DAAB-B408-4EFC-B09F-E2CDA77E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F6E63-D2CB-4187-8296-DAC64581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13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19">
            <a:extLst>
              <a:ext uri="{FF2B5EF4-FFF2-40B4-BE49-F238E27FC236}">
                <a16:creationId xmlns:a16="http://schemas.microsoft.com/office/drawing/2014/main" id="{175AE017-1747-490F-A8A8-45E43A6CECF9}"/>
              </a:ext>
            </a:extLst>
          </p:cNvPr>
          <p:cNvSpPr txBox="1"/>
          <p:nvPr/>
        </p:nvSpPr>
        <p:spPr>
          <a:xfrm>
            <a:off x="489669" y="3288139"/>
            <a:ext cx="1073583" cy="813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800">
              <a:spcBef>
                <a:spcPts val="225"/>
              </a:spcBef>
              <a:buClrTx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2012</a:t>
            </a:r>
          </a:p>
          <a:p>
            <a:pPr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IMIS for </a:t>
            </a:r>
            <a:endParaRPr lang="de-DE" sz="900" kern="1200" dirty="0"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Tanzania C</a:t>
            </a:r>
            <a:r>
              <a:rPr lang="de-DE" sz="900" kern="1200" dirty="0" err="1">
                <a:latin typeface="Poppins Regular"/>
                <a:ea typeface="Poppins Regular"/>
                <a:cs typeface="Poppins Regular"/>
                <a:sym typeface="Poppins Regular"/>
              </a:rPr>
              <a:t>ommunity</a:t>
            </a:r>
            <a:r>
              <a:rPr lang="de-DE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 Health Fund</a:t>
            </a:r>
            <a:endParaRPr sz="900" kern="1200" dirty="0"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sp>
        <p:nvSpPr>
          <p:cNvPr id="9" name="Rechteck 19">
            <a:extLst>
              <a:ext uri="{FF2B5EF4-FFF2-40B4-BE49-F238E27FC236}">
                <a16:creationId xmlns:a16="http://schemas.microsoft.com/office/drawing/2014/main" id="{3D934FE2-BC48-4081-9341-7EE219A361B8}"/>
              </a:ext>
            </a:extLst>
          </p:cNvPr>
          <p:cNvSpPr txBox="1"/>
          <p:nvPr/>
        </p:nvSpPr>
        <p:spPr>
          <a:xfrm>
            <a:off x="1658881" y="3316993"/>
            <a:ext cx="1118502" cy="648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800">
              <a:spcBef>
                <a:spcPts val="225"/>
              </a:spcBef>
              <a:buClrTx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2014</a:t>
            </a:r>
          </a:p>
          <a:p>
            <a:pPr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IMIS for Social Health Insurance in Nepal</a:t>
            </a:r>
            <a:endParaRPr sz="900" kern="1200" dirty="0"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sp>
        <p:nvSpPr>
          <p:cNvPr id="10" name="Rechteck 19">
            <a:extLst>
              <a:ext uri="{FF2B5EF4-FFF2-40B4-BE49-F238E27FC236}">
                <a16:creationId xmlns:a16="http://schemas.microsoft.com/office/drawing/2014/main" id="{9EFE5A19-F75F-4AE9-B65B-15474E1C1044}"/>
              </a:ext>
            </a:extLst>
          </p:cNvPr>
          <p:cNvSpPr txBox="1"/>
          <p:nvPr/>
        </p:nvSpPr>
        <p:spPr>
          <a:xfrm>
            <a:off x="1158099" y="1205281"/>
            <a:ext cx="1956383" cy="1028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4289" tIns="34289" rIns="34289" bIns="34289" anchor="t">
            <a:spAutoFit/>
          </a:bodyPr>
          <a:lstStyle/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openIMIS Initiative</a:t>
            </a:r>
            <a:endParaRPr lang="en-GB" sz="900" kern="1200" dirty="0"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 </a:t>
            </a:r>
            <a:r>
              <a:rPr lang="de-DE" sz="900" kern="1200" dirty="0" err="1">
                <a:latin typeface="Poppins Regular"/>
                <a:ea typeface="Poppins Regular"/>
                <a:cs typeface="Poppins Regular"/>
                <a:sym typeface="Poppins Regular"/>
              </a:rPr>
              <a:t>established</a:t>
            </a:r>
            <a:r>
              <a:rPr lang="de-DE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 </a:t>
            </a:r>
            <a:r>
              <a:rPr lang="de-DE" sz="900" kern="1200" dirty="0" err="1">
                <a:latin typeface="Poppins Regular"/>
                <a:ea typeface="Poppins Regular"/>
                <a:cs typeface="Poppins Regular"/>
                <a:sym typeface="Poppins Regular"/>
              </a:rPr>
              <a:t>by</a:t>
            </a:r>
            <a:r>
              <a:rPr lang="de-DE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 </a:t>
            </a:r>
          </a:p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Swiss</a:t>
            </a:r>
            <a:r>
              <a:rPr lang="de-DE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 &amp; German</a:t>
            </a: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 </a:t>
            </a:r>
            <a:endParaRPr lang="en-GB" sz="900" kern="1200" dirty="0"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Development Cooperation </a:t>
            </a:r>
            <a:endParaRPr lang="de-DE" sz="900" kern="1200" dirty="0"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(SDC + BMZ</a:t>
            </a: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)</a:t>
            </a:r>
            <a:r>
              <a:rPr lang="en-GB"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GB"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2016</a:t>
            </a:r>
            <a:endParaRPr lang="en-GB" sz="900" kern="1200" dirty="0">
              <a:solidFill>
                <a:srgbClr val="006374"/>
              </a:solidFill>
              <a:latin typeface="Poppins Bold"/>
              <a:ea typeface="Poppins Bold"/>
              <a:cs typeface="Poppins Bold"/>
              <a:sym typeface="Poppins Regular"/>
            </a:endParaRPr>
          </a:p>
        </p:txBody>
      </p:sp>
      <p:sp>
        <p:nvSpPr>
          <p:cNvPr id="11" name="Rechteck 19">
            <a:extLst>
              <a:ext uri="{FF2B5EF4-FFF2-40B4-BE49-F238E27FC236}">
                <a16:creationId xmlns:a16="http://schemas.microsoft.com/office/drawing/2014/main" id="{A2B80218-0377-402F-AC39-AB73FA20F4DF}"/>
              </a:ext>
            </a:extLst>
          </p:cNvPr>
          <p:cNvSpPr txBox="1"/>
          <p:nvPr/>
        </p:nvSpPr>
        <p:spPr>
          <a:xfrm>
            <a:off x="2027775" y="456019"/>
            <a:ext cx="1705484" cy="67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800">
              <a:spcBef>
                <a:spcPts val="225"/>
              </a:spcBef>
              <a:buClrTx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sz="900" kern="1200" dirty="0">
              <a:solidFill>
                <a:srgbClr val="006374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openIMIS Master </a:t>
            </a:r>
            <a:b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</a:b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Version</a:t>
            </a:r>
            <a:endParaRPr lang="en-GB" sz="900" kern="1200" dirty="0"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GB"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2017</a:t>
            </a:r>
            <a:endParaRPr sz="900" kern="1200" dirty="0"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sp>
        <p:nvSpPr>
          <p:cNvPr id="12" name="Rechteck 19">
            <a:extLst>
              <a:ext uri="{FF2B5EF4-FFF2-40B4-BE49-F238E27FC236}">
                <a16:creationId xmlns:a16="http://schemas.microsoft.com/office/drawing/2014/main" id="{AC7C703F-11A9-40EB-901D-05D8A1D1A41D}"/>
              </a:ext>
            </a:extLst>
          </p:cNvPr>
          <p:cNvSpPr txBox="1"/>
          <p:nvPr/>
        </p:nvSpPr>
        <p:spPr>
          <a:xfrm>
            <a:off x="3879005" y="615093"/>
            <a:ext cx="1400416" cy="67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r" defTabSz="685800">
              <a:spcBef>
                <a:spcPts val="225"/>
              </a:spcBef>
              <a:buClr>
                <a:srgbClr val="006374"/>
              </a:buClr>
              <a:buSzPct val="100000"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Modular </a:t>
            </a:r>
            <a:r>
              <a:rPr sz="900" kern="1200" dirty="0" err="1">
                <a:latin typeface="Poppins Regular"/>
                <a:ea typeface="Poppins Regular"/>
                <a:cs typeface="Poppins Regular"/>
                <a:sym typeface="Poppins Regular"/>
              </a:rPr>
              <a:t>archi</a:t>
            </a:r>
            <a:r>
              <a:rPr lang="de-DE" sz="900" kern="1200" dirty="0" err="1">
                <a:latin typeface="Poppins Regular"/>
                <a:ea typeface="Poppins Regular"/>
                <a:cs typeface="Poppins Regular"/>
                <a:sym typeface="Poppins Regular"/>
              </a:rPr>
              <a:t>tec</a:t>
            </a:r>
            <a:r>
              <a:rPr sz="900" kern="1200" dirty="0" err="1">
                <a:latin typeface="Poppins Regular"/>
                <a:ea typeface="Poppins Regular"/>
                <a:cs typeface="Poppins Regular"/>
                <a:sym typeface="Poppins Regular"/>
              </a:rPr>
              <a:t>ture</a:t>
            </a: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 transformation</a:t>
            </a:r>
            <a:endParaRPr lang="en-US" sz="900" kern="1200" dirty="0"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algn="r" defTabSz="685800">
              <a:spcBef>
                <a:spcPts val="225"/>
              </a:spcBef>
              <a:buClr>
                <a:srgbClr val="006374"/>
              </a:buClr>
              <a:buSzPct val="100000"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Community building</a:t>
            </a:r>
          </a:p>
          <a:p>
            <a:pPr algn="r" defTabSz="685800">
              <a:spcBef>
                <a:spcPts val="225"/>
              </a:spcBef>
              <a:buClr>
                <a:srgbClr val="006374"/>
              </a:buClr>
              <a:buSzPct val="100000"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GB"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2019</a:t>
            </a:r>
          </a:p>
        </p:txBody>
      </p:sp>
      <p:sp>
        <p:nvSpPr>
          <p:cNvPr id="13" name="Rechteck 19">
            <a:extLst>
              <a:ext uri="{FF2B5EF4-FFF2-40B4-BE49-F238E27FC236}">
                <a16:creationId xmlns:a16="http://schemas.microsoft.com/office/drawing/2014/main" id="{7F05D2C2-6B05-4CB6-8FEE-2DB2445250EC}"/>
              </a:ext>
            </a:extLst>
          </p:cNvPr>
          <p:cNvSpPr txBox="1"/>
          <p:nvPr/>
        </p:nvSpPr>
        <p:spPr>
          <a:xfrm>
            <a:off x="1087942" y="4343484"/>
            <a:ext cx="1155731" cy="371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800">
              <a:spcBef>
                <a:spcPts val="225"/>
              </a:spcBef>
              <a:buClrTx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2013</a:t>
            </a:r>
          </a:p>
          <a:p>
            <a:pPr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IMIS</a:t>
            </a:r>
            <a:r>
              <a:rPr lang="en-GB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 </a:t>
            </a: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for Cameroon</a:t>
            </a:r>
          </a:p>
        </p:txBody>
      </p:sp>
      <p:sp>
        <p:nvSpPr>
          <p:cNvPr id="14" name="Rechteck 19">
            <a:extLst>
              <a:ext uri="{FF2B5EF4-FFF2-40B4-BE49-F238E27FC236}">
                <a16:creationId xmlns:a16="http://schemas.microsoft.com/office/drawing/2014/main" id="{1EB33DB9-2901-401C-A9A7-847A7481ADB1}"/>
              </a:ext>
            </a:extLst>
          </p:cNvPr>
          <p:cNvSpPr txBox="1"/>
          <p:nvPr/>
        </p:nvSpPr>
        <p:spPr>
          <a:xfrm>
            <a:off x="3140157" y="1374196"/>
            <a:ext cx="1257989" cy="648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sz="900" kern="1200" dirty="0" err="1">
                <a:latin typeface="Poppins Regular"/>
                <a:ea typeface="Poppins Regular"/>
                <a:cs typeface="Poppins Regular"/>
                <a:sym typeface="Poppins Regular"/>
              </a:rPr>
              <a:t>openIMIS</a:t>
            </a: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 Community</a:t>
            </a: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 established</a:t>
            </a:r>
          </a:p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GB"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2018</a:t>
            </a:r>
            <a:endParaRPr sz="900" kern="1200" dirty="0"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sp>
        <p:nvSpPr>
          <p:cNvPr id="15" name="Rechteck 19">
            <a:extLst>
              <a:ext uri="{FF2B5EF4-FFF2-40B4-BE49-F238E27FC236}">
                <a16:creationId xmlns:a16="http://schemas.microsoft.com/office/drawing/2014/main" id="{6BFC2462-843A-46E6-A983-6545BA730F32}"/>
              </a:ext>
            </a:extLst>
          </p:cNvPr>
          <p:cNvSpPr txBox="1"/>
          <p:nvPr/>
        </p:nvSpPr>
        <p:spPr>
          <a:xfrm>
            <a:off x="4777483" y="1363681"/>
            <a:ext cx="1502752" cy="838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Cash Transfer &amp;</a:t>
            </a:r>
          </a:p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Accident Insurance ;</a:t>
            </a:r>
          </a:p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Catalytic Implementation Fund</a:t>
            </a:r>
          </a:p>
          <a:p>
            <a:pPr algn="r"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GB"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2020</a:t>
            </a:r>
            <a:endParaRPr sz="900" kern="1200" dirty="0"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A02C2175-8A67-4229-AD0C-BBA8D780B0F2}"/>
              </a:ext>
            </a:extLst>
          </p:cNvPr>
          <p:cNvCxnSpPr>
            <a:cxnSpLocks/>
          </p:cNvCxnSpPr>
          <p:nvPr/>
        </p:nvCxnSpPr>
        <p:spPr>
          <a:xfrm flipV="1">
            <a:off x="336766" y="2978780"/>
            <a:ext cx="8678387" cy="33003"/>
          </a:xfrm>
          <a:prstGeom prst="straightConnector1">
            <a:avLst/>
          </a:prstGeom>
          <a:noFill/>
          <a:ln w="98425" cap="flat" cmpd="sng" algn="ctr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  <a:effectLst/>
        </p:spPr>
      </p:cxnSp>
      <p:cxnSp>
        <p:nvCxnSpPr>
          <p:cNvPr id="17" name="Straight Arrow Connector 8">
            <a:extLst>
              <a:ext uri="{FF2B5EF4-FFF2-40B4-BE49-F238E27FC236}">
                <a16:creationId xmlns:a16="http://schemas.microsoft.com/office/drawing/2014/main" id="{C056B53F-4D5B-45E7-83AB-B9B002762375}"/>
              </a:ext>
            </a:extLst>
          </p:cNvPr>
          <p:cNvCxnSpPr>
            <a:cxnSpLocks/>
          </p:cNvCxnSpPr>
          <p:nvPr/>
        </p:nvCxnSpPr>
        <p:spPr>
          <a:xfrm flipV="1">
            <a:off x="1471912" y="3020644"/>
            <a:ext cx="1" cy="1437056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18" name="Straight Arrow Connector 18">
            <a:extLst>
              <a:ext uri="{FF2B5EF4-FFF2-40B4-BE49-F238E27FC236}">
                <a16:creationId xmlns:a16="http://schemas.microsoft.com/office/drawing/2014/main" id="{6067A753-E0B3-4F83-BEBF-DA424B76830E}"/>
              </a:ext>
            </a:extLst>
          </p:cNvPr>
          <p:cNvCxnSpPr>
            <a:cxnSpLocks/>
          </p:cNvCxnSpPr>
          <p:nvPr/>
        </p:nvCxnSpPr>
        <p:spPr>
          <a:xfrm flipV="1">
            <a:off x="884488" y="3031914"/>
            <a:ext cx="0" cy="37800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19" name="Straight Arrow Connector 24">
            <a:extLst>
              <a:ext uri="{FF2B5EF4-FFF2-40B4-BE49-F238E27FC236}">
                <a16:creationId xmlns:a16="http://schemas.microsoft.com/office/drawing/2014/main" id="{C387763C-B1CD-433D-B173-C8CE3D2D97EC}"/>
              </a:ext>
            </a:extLst>
          </p:cNvPr>
          <p:cNvCxnSpPr>
            <a:cxnSpLocks/>
          </p:cNvCxnSpPr>
          <p:nvPr/>
        </p:nvCxnSpPr>
        <p:spPr>
          <a:xfrm flipV="1">
            <a:off x="2087249" y="3044786"/>
            <a:ext cx="0" cy="37800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20" name="Straight Arrow Connector 27">
            <a:extLst>
              <a:ext uri="{FF2B5EF4-FFF2-40B4-BE49-F238E27FC236}">
                <a16:creationId xmlns:a16="http://schemas.microsoft.com/office/drawing/2014/main" id="{A187A2FE-2157-44C8-8410-C1E9CAF3DEF4}"/>
              </a:ext>
            </a:extLst>
          </p:cNvPr>
          <p:cNvCxnSpPr>
            <a:cxnSpLocks/>
          </p:cNvCxnSpPr>
          <p:nvPr/>
        </p:nvCxnSpPr>
        <p:spPr>
          <a:xfrm>
            <a:off x="3301379" y="1055670"/>
            <a:ext cx="0" cy="1470865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21" name="Straight Arrow Connector 40">
            <a:extLst>
              <a:ext uri="{FF2B5EF4-FFF2-40B4-BE49-F238E27FC236}">
                <a16:creationId xmlns:a16="http://schemas.microsoft.com/office/drawing/2014/main" id="{3AD8FB9F-9A78-40F4-BF1D-81AF3B5DB2FA}"/>
              </a:ext>
            </a:extLst>
          </p:cNvPr>
          <p:cNvCxnSpPr>
            <a:cxnSpLocks/>
          </p:cNvCxnSpPr>
          <p:nvPr/>
        </p:nvCxnSpPr>
        <p:spPr>
          <a:xfrm>
            <a:off x="2697565" y="2162230"/>
            <a:ext cx="10402" cy="367710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22" name="Straight Arrow Connector 33">
            <a:extLst>
              <a:ext uri="{FF2B5EF4-FFF2-40B4-BE49-F238E27FC236}">
                <a16:creationId xmlns:a16="http://schemas.microsoft.com/office/drawing/2014/main" id="{433264B9-50CD-4C22-BC47-212689105AA9}"/>
              </a:ext>
            </a:extLst>
          </p:cNvPr>
          <p:cNvCxnSpPr>
            <a:cxnSpLocks/>
          </p:cNvCxnSpPr>
          <p:nvPr/>
        </p:nvCxnSpPr>
        <p:spPr>
          <a:xfrm>
            <a:off x="4246556" y="2091790"/>
            <a:ext cx="7340" cy="407527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23" name="Straight Arrow Connector 27">
            <a:extLst>
              <a:ext uri="{FF2B5EF4-FFF2-40B4-BE49-F238E27FC236}">
                <a16:creationId xmlns:a16="http://schemas.microsoft.com/office/drawing/2014/main" id="{5E8636EE-1CA4-4AFC-AAFA-D0DFF0C54DF4}"/>
              </a:ext>
            </a:extLst>
          </p:cNvPr>
          <p:cNvCxnSpPr>
            <a:cxnSpLocks/>
          </p:cNvCxnSpPr>
          <p:nvPr/>
        </p:nvCxnSpPr>
        <p:spPr>
          <a:xfrm>
            <a:off x="4847309" y="1190566"/>
            <a:ext cx="0" cy="1275579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24" name="Straight Arrow Connector 33">
            <a:extLst>
              <a:ext uri="{FF2B5EF4-FFF2-40B4-BE49-F238E27FC236}">
                <a16:creationId xmlns:a16="http://schemas.microsoft.com/office/drawing/2014/main" id="{733A34EC-EF10-453B-969A-3B5C8DB35616}"/>
              </a:ext>
            </a:extLst>
          </p:cNvPr>
          <p:cNvCxnSpPr>
            <a:cxnSpLocks/>
          </p:cNvCxnSpPr>
          <p:nvPr/>
        </p:nvCxnSpPr>
        <p:spPr>
          <a:xfrm>
            <a:off x="5623516" y="2127844"/>
            <a:ext cx="3758" cy="374355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sp>
        <p:nvSpPr>
          <p:cNvPr id="25" name="Rechteck 19">
            <a:extLst>
              <a:ext uri="{FF2B5EF4-FFF2-40B4-BE49-F238E27FC236}">
                <a16:creationId xmlns:a16="http://schemas.microsoft.com/office/drawing/2014/main" id="{FBD85EFD-3B9A-4387-9AEF-3EEBD1854D3F}"/>
              </a:ext>
            </a:extLst>
          </p:cNvPr>
          <p:cNvSpPr txBox="1"/>
          <p:nvPr/>
        </p:nvSpPr>
        <p:spPr>
          <a:xfrm>
            <a:off x="5841114" y="3312142"/>
            <a:ext cx="1054360" cy="109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800">
              <a:spcBef>
                <a:spcPts val="225"/>
              </a:spcBef>
              <a:buClrTx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en-US"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2021</a:t>
            </a:r>
            <a:endParaRPr sz="900" kern="1200" dirty="0">
              <a:solidFill>
                <a:srgbClr val="006374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defTabSz="685800">
              <a:spcBef>
                <a:spcPts val="225"/>
              </a:spcBef>
              <a:buClr>
                <a:srgbClr val="006374"/>
              </a:buClr>
              <a:buSzPct val="100000"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Mauritania, Niger, Zanzibar (Enable);</a:t>
            </a:r>
          </a:p>
          <a:p>
            <a:pPr defTabSz="685800">
              <a:spcBef>
                <a:spcPts val="225"/>
              </a:spcBef>
              <a:buClr>
                <a:srgbClr val="006374"/>
              </a:buClr>
              <a:buSzPct val="100000"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Employment Injury Insurance in Nepal</a:t>
            </a:r>
          </a:p>
        </p:txBody>
      </p:sp>
      <p:cxnSp>
        <p:nvCxnSpPr>
          <p:cNvPr id="26" name="Straight Arrow Connector 27">
            <a:extLst>
              <a:ext uri="{FF2B5EF4-FFF2-40B4-BE49-F238E27FC236}">
                <a16:creationId xmlns:a16="http://schemas.microsoft.com/office/drawing/2014/main" id="{DA68E1E4-DCE7-4111-B553-EA91854E2C49}"/>
              </a:ext>
            </a:extLst>
          </p:cNvPr>
          <p:cNvCxnSpPr>
            <a:cxnSpLocks/>
          </p:cNvCxnSpPr>
          <p:nvPr/>
        </p:nvCxnSpPr>
        <p:spPr>
          <a:xfrm flipV="1">
            <a:off x="6216931" y="3031914"/>
            <a:ext cx="0" cy="37800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sp>
        <p:nvSpPr>
          <p:cNvPr id="27" name="Rechteck 19">
            <a:extLst>
              <a:ext uri="{FF2B5EF4-FFF2-40B4-BE49-F238E27FC236}">
                <a16:creationId xmlns:a16="http://schemas.microsoft.com/office/drawing/2014/main" id="{EFEEC830-1FC8-4775-A348-BFF7FE721A40}"/>
              </a:ext>
            </a:extLst>
          </p:cNvPr>
          <p:cNvSpPr txBox="1"/>
          <p:nvPr/>
        </p:nvSpPr>
        <p:spPr>
          <a:xfrm>
            <a:off x="6548241" y="1381003"/>
            <a:ext cx="1621889" cy="8386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 anchor="t">
            <a:spAutoFit/>
          </a:bodyPr>
          <a:lstStyle>
            <a:defPPr>
              <a:defRPr lang="en-US"/>
            </a:defPPr>
            <a:lvl1pPr marL="0" marR="0" lvl="0" indent="0" algn="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Regular"/>
                <a:ea typeface="Poppins Regular"/>
                <a:cs typeface="Poppins Regular"/>
              </a:defRPr>
            </a:lvl1pPr>
          </a:lstStyle>
          <a:p>
            <a:pPr defTabSz="685800">
              <a:spcBef>
                <a:spcPts val="225"/>
              </a:spcBef>
            </a:pPr>
            <a:r>
              <a:rPr lang="en-US" sz="900" b="1" kern="1200" dirty="0">
                <a:sym typeface="Poppins Regular"/>
              </a:rPr>
              <a:t>100% OS stack</a:t>
            </a:r>
          </a:p>
          <a:p>
            <a:pPr defTabSz="685800">
              <a:spcBef>
                <a:spcPts val="225"/>
              </a:spcBef>
            </a:pPr>
            <a:r>
              <a:rPr lang="en-US" sz="900" kern="1200" dirty="0">
                <a:sym typeface="Poppins Regular"/>
              </a:rPr>
              <a:t>Payment layer</a:t>
            </a:r>
          </a:p>
          <a:p>
            <a:pPr defTabSz="685800">
              <a:spcBef>
                <a:spcPts val="225"/>
              </a:spcBef>
            </a:pPr>
            <a:r>
              <a:rPr lang="de-DE" sz="900" kern="1200" dirty="0">
                <a:sym typeface="Poppins Regular"/>
              </a:rPr>
              <a:t>Stakeholder Committee </a:t>
            </a:r>
            <a:r>
              <a:rPr lang="de-DE" sz="900" kern="1200" dirty="0" err="1">
                <a:sym typeface="Poppins Regular"/>
              </a:rPr>
              <a:t>established</a:t>
            </a:r>
            <a:endParaRPr lang="de-DE" sz="900" kern="1200" dirty="0">
              <a:sym typeface="Poppins Regular"/>
            </a:endParaRPr>
          </a:p>
          <a:p>
            <a:pPr defTabSz="685800">
              <a:spcBef>
                <a:spcPts val="225"/>
              </a:spcBef>
            </a:pPr>
            <a:r>
              <a:rPr lang="en-GB" sz="900" b="1" kern="1200" dirty="0">
                <a:solidFill>
                  <a:srgbClr val="006374"/>
                </a:solidFill>
                <a:latin typeface="Poppins Bold" panose="020B0604020202020204" charset="0"/>
                <a:cs typeface="Poppins Bold" panose="020B0604020202020204" charset="0"/>
                <a:sym typeface="Poppins Bold"/>
              </a:rPr>
              <a:t>2022</a:t>
            </a:r>
          </a:p>
        </p:txBody>
      </p:sp>
      <p:cxnSp>
        <p:nvCxnSpPr>
          <p:cNvPr id="28" name="Straight Arrow Connector 33">
            <a:extLst>
              <a:ext uri="{FF2B5EF4-FFF2-40B4-BE49-F238E27FC236}">
                <a16:creationId xmlns:a16="http://schemas.microsoft.com/office/drawing/2014/main" id="{1F5E4AE1-18BE-4CA3-B54A-09E54B8C9775}"/>
              </a:ext>
            </a:extLst>
          </p:cNvPr>
          <p:cNvCxnSpPr>
            <a:cxnSpLocks/>
          </p:cNvCxnSpPr>
          <p:nvPr/>
        </p:nvCxnSpPr>
        <p:spPr>
          <a:xfrm flipV="1">
            <a:off x="7206702" y="3011925"/>
            <a:ext cx="0" cy="443723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30" name="Straight Arrow Connector 27">
            <a:extLst>
              <a:ext uri="{FF2B5EF4-FFF2-40B4-BE49-F238E27FC236}">
                <a16:creationId xmlns:a16="http://schemas.microsoft.com/office/drawing/2014/main" id="{BD641A8C-5566-4338-96B0-102104EAA4AA}"/>
              </a:ext>
            </a:extLst>
          </p:cNvPr>
          <p:cNvCxnSpPr>
            <a:cxnSpLocks/>
          </p:cNvCxnSpPr>
          <p:nvPr/>
        </p:nvCxnSpPr>
        <p:spPr>
          <a:xfrm flipV="1">
            <a:off x="8261063" y="3011783"/>
            <a:ext cx="0" cy="37800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31" name="Straight Arrow Connector 7">
            <a:extLst>
              <a:ext uri="{FF2B5EF4-FFF2-40B4-BE49-F238E27FC236}">
                <a16:creationId xmlns:a16="http://schemas.microsoft.com/office/drawing/2014/main" id="{AEFAC0A8-135D-40A6-ADD8-0B83440C0AB0}"/>
              </a:ext>
            </a:extLst>
          </p:cNvPr>
          <p:cNvCxnSpPr>
            <a:cxnSpLocks/>
          </p:cNvCxnSpPr>
          <p:nvPr/>
        </p:nvCxnSpPr>
        <p:spPr>
          <a:xfrm flipV="1">
            <a:off x="343910" y="2550155"/>
            <a:ext cx="8678387" cy="33003"/>
          </a:xfrm>
          <a:prstGeom prst="straightConnector1">
            <a:avLst/>
          </a:prstGeom>
          <a:noFill/>
          <a:ln w="98425" cap="flat" cmpd="sng" algn="ctr">
            <a:solidFill>
              <a:srgbClr val="80B0B9"/>
            </a:solidFill>
            <a:prstDash val="solid"/>
            <a:miter lim="800000"/>
            <a:headEnd type="oval" w="med" len="med"/>
            <a:tailEnd type="triangle" w="med" len="med"/>
          </a:ln>
          <a:effectLst/>
        </p:spPr>
      </p:cxnSp>
      <p:sp>
        <p:nvSpPr>
          <p:cNvPr id="32" name="Rechteck 19">
            <a:extLst>
              <a:ext uri="{FF2B5EF4-FFF2-40B4-BE49-F238E27FC236}">
                <a16:creationId xmlns:a16="http://schemas.microsoft.com/office/drawing/2014/main" id="{40378058-1482-43BC-8E31-281FD996E2D7}"/>
              </a:ext>
            </a:extLst>
          </p:cNvPr>
          <p:cNvSpPr txBox="1"/>
          <p:nvPr/>
        </p:nvSpPr>
        <p:spPr>
          <a:xfrm>
            <a:off x="2844070" y="3351589"/>
            <a:ext cx="845311" cy="95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800">
              <a:spcBef>
                <a:spcPts val="225"/>
              </a:spcBef>
              <a:buClrTx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en-GB"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2017</a:t>
            </a:r>
          </a:p>
          <a:p>
            <a:pPr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openIMIS </a:t>
            </a:r>
            <a:r>
              <a:rPr lang="de-DE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in </a:t>
            </a:r>
            <a:r>
              <a:rPr lang="en-GB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Tanzania, Cameroon, Nepal</a:t>
            </a:r>
          </a:p>
          <a:p>
            <a:pPr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sz="900" kern="1200" dirty="0"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cxnSp>
        <p:nvCxnSpPr>
          <p:cNvPr id="33" name="Straight Arrow Connector 27">
            <a:extLst>
              <a:ext uri="{FF2B5EF4-FFF2-40B4-BE49-F238E27FC236}">
                <a16:creationId xmlns:a16="http://schemas.microsoft.com/office/drawing/2014/main" id="{AC8482EC-8FA1-4A2B-9696-817C98168DCB}"/>
              </a:ext>
            </a:extLst>
          </p:cNvPr>
          <p:cNvCxnSpPr>
            <a:cxnSpLocks/>
          </p:cNvCxnSpPr>
          <p:nvPr/>
        </p:nvCxnSpPr>
        <p:spPr>
          <a:xfrm flipV="1">
            <a:off x="3301379" y="3062621"/>
            <a:ext cx="0" cy="378000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sp>
        <p:nvSpPr>
          <p:cNvPr id="34" name="Rechteck 19">
            <a:extLst>
              <a:ext uri="{FF2B5EF4-FFF2-40B4-BE49-F238E27FC236}">
                <a16:creationId xmlns:a16="http://schemas.microsoft.com/office/drawing/2014/main" id="{EB40A4E1-10F5-44E1-B64E-4B170A432BB7}"/>
              </a:ext>
            </a:extLst>
          </p:cNvPr>
          <p:cNvSpPr txBox="1"/>
          <p:nvPr/>
        </p:nvSpPr>
        <p:spPr>
          <a:xfrm>
            <a:off x="3855889" y="3345615"/>
            <a:ext cx="1073228" cy="51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GB"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2018</a:t>
            </a:r>
          </a:p>
          <a:p>
            <a:pPr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GB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P</a:t>
            </a:r>
            <a:r>
              <a:rPr sz="900" kern="1200" dirty="0" err="1">
                <a:latin typeface="Poppins Regular"/>
                <a:ea typeface="Poppins Regular"/>
                <a:cs typeface="Poppins Regular"/>
                <a:sym typeface="Poppins Regular"/>
              </a:rPr>
              <a:t>ilots</a:t>
            </a:r>
            <a:r>
              <a:rPr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 in DRC, Chad</a:t>
            </a:r>
          </a:p>
        </p:txBody>
      </p:sp>
      <p:cxnSp>
        <p:nvCxnSpPr>
          <p:cNvPr id="35" name="Straight Arrow Connector 33">
            <a:extLst>
              <a:ext uri="{FF2B5EF4-FFF2-40B4-BE49-F238E27FC236}">
                <a16:creationId xmlns:a16="http://schemas.microsoft.com/office/drawing/2014/main" id="{06442CDC-F28D-4FF3-9AFC-33CAAE775ECD}"/>
              </a:ext>
            </a:extLst>
          </p:cNvPr>
          <p:cNvCxnSpPr>
            <a:cxnSpLocks/>
          </p:cNvCxnSpPr>
          <p:nvPr/>
        </p:nvCxnSpPr>
        <p:spPr>
          <a:xfrm flipV="1">
            <a:off x="4250314" y="3044789"/>
            <a:ext cx="0" cy="395832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sp>
        <p:nvSpPr>
          <p:cNvPr id="36" name="Rechteck 19">
            <a:extLst>
              <a:ext uri="{FF2B5EF4-FFF2-40B4-BE49-F238E27FC236}">
                <a16:creationId xmlns:a16="http://schemas.microsoft.com/office/drawing/2014/main" id="{EE2D870D-7934-485B-B554-C5BC88D13171}"/>
              </a:ext>
            </a:extLst>
          </p:cNvPr>
          <p:cNvSpPr txBox="1"/>
          <p:nvPr/>
        </p:nvSpPr>
        <p:spPr>
          <a:xfrm>
            <a:off x="5505427" y="276480"/>
            <a:ext cx="1792310" cy="1141336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algn="r" defTabSz="685800">
              <a:spcBef>
                <a:spcPts val="225"/>
              </a:spcBef>
              <a:buClr>
                <a:srgbClr val="006374"/>
              </a:buClr>
              <a:buSzPct val="100000"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 err="1">
                <a:latin typeface="Poppins Regular"/>
                <a:ea typeface="Poppins Regular"/>
                <a:cs typeface="Poppins Regular"/>
                <a:sym typeface="Poppins Regular"/>
              </a:rPr>
              <a:t>Toumai</a:t>
            </a: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 (French-speaking) community; </a:t>
            </a:r>
          </a:p>
          <a:p>
            <a:pPr algn="r" defTabSz="685800">
              <a:spcBef>
                <a:spcPts val="225"/>
              </a:spcBef>
              <a:buClr>
                <a:srgbClr val="006374"/>
              </a:buClr>
              <a:buSzPct val="100000"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Formal Sector support;</a:t>
            </a:r>
          </a:p>
          <a:p>
            <a:pPr algn="r" defTabSz="685800">
              <a:spcBef>
                <a:spcPts val="225"/>
              </a:spcBef>
              <a:buClr>
                <a:srgbClr val="006374"/>
              </a:buClr>
              <a:buSzPct val="100000"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AI for claims;</a:t>
            </a:r>
          </a:p>
          <a:p>
            <a:pPr algn="r" defTabSz="685800">
              <a:spcBef>
                <a:spcPts val="225"/>
              </a:spcBef>
              <a:buClr>
                <a:srgbClr val="006374"/>
              </a:buClr>
              <a:buSzPct val="100000"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Registered Digital Public Good</a:t>
            </a:r>
          </a:p>
          <a:p>
            <a:pPr algn="r" defTabSz="685800">
              <a:spcBef>
                <a:spcPts val="225"/>
              </a:spcBef>
              <a:buClr>
                <a:srgbClr val="006374"/>
              </a:buClr>
              <a:buSzPct val="100000"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2021</a:t>
            </a:r>
          </a:p>
        </p:txBody>
      </p:sp>
      <p:cxnSp>
        <p:nvCxnSpPr>
          <p:cNvPr id="37" name="Straight Arrow Connector 27">
            <a:extLst>
              <a:ext uri="{FF2B5EF4-FFF2-40B4-BE49-F238E27FC236}">
                <a16:creationId xmlns:a16="http://schemas.microsoft.com/office/drawing/2014/main" id="{EC9312A1-7377-4BD2-9EE6-F429383E4BF1}"/>
              </a:ext>
            </a:extLst>
          </p:cNvPr>
          <p:cNvCxnSpPr>
            <a:cxnSpLocks/>
          </p:cNvCxnSpPr>
          <p:nvPr/>
        </p:nvCxnSpPr>
        <p:spPr>
          <a:xfrm>
            <a:off x="6399371" y="1190566"/>
            <a:ext cx="0" cy="1294684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sp>
        <p:nvSpPr>
          <p:cNvPr id="38" name="Rechteck 19">
            <a:extLst>
              <a:ext uri="{FF2B5EF4-FFF2-40B4-BE49-F238E27FC236}">
                <a16:creationId xmlns:a16="http://schemas.microsoft.com/office/drawing/2014/main" id="{B6C89BB0-68C4-4675-8E8A-C37871CD21F9}"/>
              </a:ext>
            </a:extLst>
          </p:cNvPr>
          <p:cNvSpPr txBox="1"/>
          <p:nvPr/>
        </p:nvSpPr>
        <p:spPr>
          <a:xfrm>
            <a:off x="6832268" y="3312884"/>
            <a:ext cx="1220098" cy="109004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800">
              <a:spcBef>
                <a:spcPts val="225"/>
              </a:spcBef>
              <a:buClrTx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202</a:t>
            </a:r>
            <a:r>
              <a:rPr lang="de-DE"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  <a:endParaRPr sz="900" kern="1200" dirty="0">
              <a:solidFill>
                <a:srgbClr val="006374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defTabSz="685800">
              <a:spcBef>
                <a:spcPts val="225"/>
              </a:spcBef>
              <a:buClr>
                <a:srgbClr val="006374"/>
              </a:buClr>
              <a:buSzPct val="100000"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CIF supported </a:t>
            </a:r>
          </a:p>
          <a:p>
            <a:pPr defTabSz="685800">
              <a:spcBef>
                <a:spcPts val="225"/>
              </a:spcBef>
              <a:buClr>
                <a:srgbClr val="006374"/>
              </a:buClr>
              <a:buSzPct val="100000"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scale-up in Cameroon; Employment Injury Insurance in Bangladesh</a:t>
            </a:r>
          </a:p>
        </p:txBody>
      </p:sp>
      <p:cxnSp>
        <p:nvCxnSpPr>
          <p:cNvPr id="39" name="Straight Arrow Connector 33">
            <a:extLst>
              <a:ext uri="{FF2B5EF4-FFF2-40B4-BE49-F238E27FC236}">
                <a16:creationId xmlns:a16="http://schemas.microsoft.com/office/drawing/2014/main" id="{A1BD315E-56E6-4AB4-95AB-856DBFD561FC}"/>
              </a:ext>
            </a:extLst>
          </p:cNvPr>
          <p:cNvCxnSpPr>
            <a:cxnSpLocks/>
          </p:cNvCxnSpPr>
          <p:nvPr/>
        </p:nvCxnSpPr>
        <p:spPr>
          <a:xfrm>
            <a:off x="7202944" y="2127844"/>
            <a:ext cx="3758" cy="374355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cxnSp>
        <p:nvCxnSpPr>
          <p:cNvPr id="40" name="Straight Arrow Connector 33">
            <a:extLst>
              <a:ext uri="{FF2B5EF4-FFF2-40B4-BE49-F238E27FC236}">
                <a16:creationId xmlns:a16="http://schemas.microsoft.com/office/drawing/2014/main" id="{96FD2A60-7649-4AEB-AC29-6EE78524415C}"/>
              </a:ext>
            </a:extLst>
          </p:cNvPr>
          <p:cNvCxnSpPr>
            <a:cxnSpLocks/>
          </p:cNvCxnSpPr>
          <p:nvPr/>
        </p:nvCxnSpPr>
        <p:spPr>
          <a:xfrm flipV="1">
            <a:off x="5614372" y="3055193"/>
            <a:ext cx="0" cy="375023"/>
          </a:xfrm>
          <a:prstGeom prst="straightConnector1">
            <a:avLst/>
          </a:prstGeom>
          <a:noFill/>
          <a:ln w="63500" cap="flat" cmpd="sng" algn="ctr">
            <a:solidFill>
              <a:schemeClr val="accent1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  <p:sp>
        <p:nvSpPr>
          <p:cNvPr id="41" name="Rechteck 19">
            <a:extLst>
              <a:ext uri="{FF2B5EF4-FFF2-40B4-BE49-F238E27FC236}">
                <a16:creationId xmlns:a16="http://schemas.microsoft.com/office/drawing/2014/main" id="{F04CF873-C839-4EB3-BE23-6CC9B166247F}"/>
              </a:ext>
            </a:extLst>
          </p:cNvPr>
          <p:cNvSpPr txBox="1"/>
          <p:nvPr/>
        </p:nvSpPr>
        <p:spPr>
          <a:xfrm>
            <a:off x="4893687" y="3344165"/>
            <a:ext cx="947428" cy="51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GB" sz="900" kern="1200" dirty="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rPr>
              <a:t>2020</a:t>
            </a:r>
          </a:p>
          <a:p>
            <a:pPr defTabSz="685800">
              <a:spcBef>
                <a:spcPts val="225"/>
              </a:spcBef>
              <a:buClrTx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sz="900" kern="1200" dirty="0" err="1">
                <a:latin typeface="Poppins Regular"/>
                <a:ea typeface="Poppins Regular"/>
                <a:cs typeface="Poppins Regular"/>
                <a:sym typeface="Poppins Regular"/>
              </a:rPr>
              <a:t>CashTransfer</a:t>
            </a:r>
            <a:r>
              <a:rPr lang="de-DE" sz="900" kern="1200" dirty="0">
                <a:latin typeface="Poppins Regular"/>
                <a:ea typeface="Poppins Regular"/>
                <a:cs typeface="Poppins Regular"/>
                <a:sym typeface="Poppins Regular"/>
              </a:rPr>
              <a:t> in The Gambia</a:t>
            </a:r>
            <a:endParaRPr sz="900" kern="1200" dirty="0"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450EB6D-025B-44D4-9C89-622CE7AB026E}"/>
              </a:ext>
            </a:extLst>
          </p:cNvPr>
          <p:cNvSpPr txBox="1"/>
          <p:nvPr/>
        </p:nvSpPr>
        <p:spPr>
          <a:xfrm>
            <a:off x="474303" y="2763378"/>
            <a:ext cx="1978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de-DE" sz="1200" kern="1200" dirty="0">
                <a:solidFill>
                  <a:srgbClr val="006374"/>
                </a:solidFill>
                <a:latin typeface="Calibri" panose="020F0502020204030204"/>
                <a:ea typeface="+mn-ea"/>
                <a:cs typeface="+mn-cs"/>
              </a:rPr>
              <a:t>Country </a:t>
            </a:r>
            <a:r>
              <a:rPr lang="de-DE" sz="1200" kern="1200" dirty="0" err="1">
                <a:solidFill>
                  <a:srgbClr val="006374"/>
                </a:solidFill>
                <a:latin typeface="Calibri" panose="020F0502020204030204"/>
                <a:ea typeface="+mn-ea"/>
                <a:cs typeface="+mn-cs"/>
              </a:rPr>
              <a:t>implementations</a:t>
            </a:r>
            <a:endParaRPr lang="en-GB" sz="1200" kern="1200" dirty="0">
              <a:solidFill>
                <a:srgbClr val="006374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BF7E5CF-07EC-4401-B2E2-3503F713C023}"/>
              </a:ext>
            </a:extLst>
          </p:cNvPr>
          <p:cNvSpPr txBox="1"/>
          <p:nvPr/>
        </p:nvSpPr>
        <p:spPr>
          <a:xfrm>
            <a:off x="442712" y="2341393"/>
            <a:ext cx="2421050" cy="25391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>
              <a:buClrTx/>
              <a:defRPr/>
            </a:pPr>
            <a:r>
              <a:rPr lang="de-DE" sz="1200" kern="1200" dirty="0">
                <a:solidFill>
                  <a:srgbClr val="80B0B9"/>
                </a:solidFill>
                <a:latin typeface="Calibri" panose="020F0502020204030204"/>
                <a:ea typeface="+mn-ea"/>
                <a:cs typeface="+mn-cs"/>
              </a:rPr>
              <a:t>Evolution </a:t>
            </a:r>
            <a:r>
              <a:rPr lang="de-DE" sz="1200" kern="1200" dirty="0" err="1">
                <a:solidFill>
                  <a:srgbClr val="80B0B9"/>
                </a:solidFill>
                <a:latin typeface="Calibri" panose="020F0502020204030204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rgbClr val="80B0B9"/>
                </a:solidFill>
                <a:latin typeface="Calibri" panose="020F0502020204030204"/>
                <a:ea typeface="+mn-ea"/>
                <a:cs typeface="+mn-cs"/>
              </a:rPr>
              <a:t> </a:t>
            </a:r>
            <a:r>
              <a:rPr lang="de-DE" sz="1200" kern="1200" dirty="0" err="1">
                <a:solidFill>
                  <a:srgbClr val="80B0B9"/>
                </a:solidFill>
                <a:latin typeface="Calibri" panose="020F0502020204030204"/>
                <a:ea typeface="+mn-ea"/>
                <a:cs typeface="+mn-cs"/>
              </a:rPr>
              <a:t>product</a:t>
            </a:r>
            <a:r>
              <a:rPr lang="de-DE" sz="1200" kern="1200" dirty="0">
                <a:solidFill>
                  <a:srgbClr val="80B0B9"/>
                </a:solidFill>
                <a:latin typeface="Calibri" panose="020F0502020204030204"/>
                <a:ea typeface="+mn-ea"/>
                <a:cs typeface="+mn-cs"/>
              </a:rPr>
              <a:t> &amp; initiative</a:t>
            </a:r>
            <a:endParaRPr lang="en-GB" sz="1200" kern="1200" dirty="0">
              <a:solidFill>
                <a:srgbClr val="80B0B9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hteck 19">
            <a:extLst>
              <a:ext uri="{FF2B5EF4-FFF2-40B4-BE49-F238E27FC236}">
                <a16:creationId xmlns:a16="http://schemas.microsoft.com/office/drawing/2014/main" id="{8007CC16-D098-47AF-B3F1-6DFF8164C86B}"/>
              </a:ext>
            </a:extLst>
          </p:cNvPr>
          <p:cNvSpPr txBox="1"/>
          <p:nvPr/>
        </p:nvSpPr>
        <p:spPr>
          <a:xfrm>
            <a:off x="7863834" y="3296521"/>
            <a:ext cx="1151320" cy="648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800">
              <a:spcBef>
                <a:spcPts val="225"/>
              </a:spcBef>
              <a:buClrTx/>
              <a:defRPr sz="1100">
                <a:solidFill>
                  <a:srgbClr val="006374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en-US" sz="900" kern="1200" dirty="0">
                <a:solidFill>
                  <a:srgbClr val="FFFFFF">
                    <a:lumMod val="50000"/>
                  </a:srgbClr>
                </a:solidFill>
                <a:latin typeface="Poppins Bold"/>
                <a:ea typeface="Poppins Bold"/>
                <a:cs typeface="Poppins Bold"/>
                <a:sym typeface="Poppins Bold"/>
              </a:rPr>
              <a:t>2023</a:t>
            </a:r>
            <a:endParaRPr sz="900" kern="1200" dirty="0">
              <a:solidFill>
                <a:srgbClr val="FFFFFF">
                  <a:lumMod val="50000"/>
                </a:srgbClr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82717" indent="-82717" defTabSz="685800">
              <a:spcBef>
                <a:spcPts val="225"/>
              </a:spcBef>
              <a:buClr>
                <a:srgbClr val="006374"/>
              </a:buClr>
              <a:buSzPct val="100000"/>
              <a:buFontTx/>
              <a:buChar char="•"/>
              <a:defRPr sz="1100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900" kern="1200" dirty="0">
                <a:solidFill>
                  <a:srgbClr val="FFFFFF">
                    <a:lumMod val="65000"/>
                  </a:srgbClr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Pilots in Burkina Faso,  Nigeria (ILO)</a:t>
            </a:r>
          </a:p>
        </p:txBody>
      </p:sp>
      <p:cxnSp>
        <p:nvCxnSpPr>
          <p:cNvPr id="45" name="Straight Arrow Connector 33">
            <a:extLst>
              <a:ext uri="{FF2B5EF4-FFF2-40B4-BE49-F238E27FC236}">
                <a16:creationId xmlns:a16="http://schemas.microsoft.com/office/drawing/2014/main" id="{8790563E-1DC3-41F1-9399-BBC5FAC1226F}"/>
              </a:ext>
            </a:extLst>
          </p:cNvPr>
          <p:cNvCxnSpPr>
            <a:cxnSpLocks/>
          </p:cNvCxnSpPr>
          <p:nvPr/>
        </p:nvCxnSpPr>
        <p:spPr>
          <a:xfrm flipH="1">
            <a:off x="8264821" y="1161147"/>
            <a:ext cx="19088" cy="1317967"/>
          </a:xfrm>
          <a:prstGeom prst="straightConnector1">
            <a:avLst/>
          </a:prstGeom>
          <a:noFill/>
          <a:ln w="63500" cap="flat" cmpd="sng" algn="ctr">
            <a:solidFill>
              <a:srgbClr val="80B0B9"/>
            </a:solidFill>
            <a:prstDash val="sysDot"/>
            <a:miter lim="800000"/>
            <a:headEnd type="oval" w="sm" len="sm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2026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5ACD-8066-238B-CA85-A9E8D39D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43" y="53628"/>
            <a:ext cx="7886700" cy="994172"/>
          </a:xfrm>
        </p:spPr>
        <p:txBody>
          <a:bodyPr/>
          <a:lstStyle/>
          <a:p>
            <a:r>
              <a:rPr lang="en-US" dirty="0">
                <a:latin typeface="Poppins"/>
                <a:cs typeface="Poppins"/>
              </a:rPr>
              <a:t>Where is openIMIS Used?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3ADC-1208-BC58-26D2-74E0D77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A9810-38E6-9F6F-ED3F-46BABDB9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656C8-737E-53AA-E57F-D3C5B009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14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0A5499-9838-41A3-B8A4-799C8AF2930B}"/>
              </a:ext>
            </a:extLst>
          </p:cNvPr>
          <p:cNvGrpSpPr/>
          <p:nvPr/>
        </p:nvGrpSpPr>
        <p:grpSpPr>
          <a:xfrm>
            <a:off x="5173916" y="1691981"/>
            <a:ext cx="4948088" cy="3271653"/>
            <a:chOff x="6898555" y="2255974"/>
            <a:chExt cx="6597450" cy="4362204"/>
          </a:xfrm>
        </p:grpSpPr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B6768FCB-1DFE-4A4A-AF53-306ED37C1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8555" y="2851692"/>
              <a:ext cx="1124433" cy="459215"/>
            </a:xfrm>
            <a:prstGeom prst="rect">
              <a:avLst/>
            </a:prstGeom>
          </p:spPr>
        </p:pic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457CFEC2-64FC-44CE-A021-64734D49832C}"/>
                </a:ext>
              </a:extLst>
            </p:cNvPr>
            <p:cNvGrpSpPr/>
            <p:nvPr/>
          </p:nvGrpSpPr>
          <p:grpSpPr>
            <a:xfrm>
              <a:off x="7551958" y="2255974"/>
              <a:ext cx="5944047" cy="4362204"/>
              <a:chOff x="8365385" y="3978607"/>
              <a:chExt cx="5428443" cy="3902602"/>
            </a:xfrm>
          </p:grpSpPr>
          <p:grpSp>
            <p:nvGrpSpPr>
              <p:cNvPr id="17" name="Group 811">
                <a:extLst>
                  <a:ext uri="{FF2B5EF4-FFF2-40B4-BE49-F238E27FC236}">
                    <a16:creationId xmlns:a16="http://schemas.microsoft.com/office/drawing/2014/main" id="{21C63269-69FA-47B3-9817-746657D38E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5385" y="4048832"/>
                <a:ext cx="2968958" cy="3283984"/>
                <a:chOff x="2055" y="754"/>
                <a:chExt cx="1870" cy="2068"/>
              </a:xfrm>
              <a:solidFill>
                <a:srgbClr val="E6E6E6"/>
              </a:solidFill>
            </p:grpSpPr>
            <p:sp>
              <p:nvSpPr>
                <p:cNvPr id="1052" name="Freeform 611">
                  <a:extLst>
                    <a:ext uri="{FF2B5EF4-FFF2-40B4-BE49-F238E27FC236}">
                      <a16:creationId xmlns:a16="http://schemas.microsoft.com/office/drawing/2014/main" id="{E78A19FA-34EA-4204-B76A-D963CA22A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3" name="Freeform 612">
                  <a:extLst>
                    <a:ext uri="{FF2B5EF4-FFF2-40B4-BE49-F238E27FC236}">
                      <a16:creationId xmlns:a16="http://schemas.microsoft.com/office/drawing/2014/main" id="{6C9F53B7-8319-463A-B2B4-C30C4BF9D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2" y="226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4" name="Freeform 613">
                  <a:extLst>
                    <a:ext uri="{FF2B5EF4-FFF2-40B4-BE49-F238E27FC236}">
                      <a16:creationId xmlns:a16="http://schemas.microsoft.com/office/drawing/2014/main" id="{06FDCE70-58E0-4D20-8B17-44BBFAC6C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2" y="226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5" name="Freeform 614">
                  <a:extLst>
                    <a:ext uri="{FF2B5EF4-FFF2-40B4-BE49-F238E27FC236}">
                      <a16:creationId xmlns:a16="http://schemas.microsoft.com/office/drawing/2014/main" id="{F851563C-C17E-4EE5-8817-6E268E5C2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30"/>
                  <a:ext cx="12" cy="15"/>
                </a:xfrm>
                <a:custGeom>
                  <a:avLst/>
                  <a:gdLst>
                    <a:gd name="T0" fmla="*/ 486 w 4"/>
                    <a:gd name="T1" fmla="*/ 1215 h 5"/>
                    <a:gd name="T2" fmla="*/ 243 w 4"/>
                    <a:gd name="T3" fmla="*/ 0 h 5"/>
                    <a:gd name="T4" fmla="*/ 486 w 4"/>
                    <a:gd name="T5" fmla="*/ 1215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2" y="5"/>
                      </a:moveTo>
                      <a:cubicBezTo>
                        <a:pt x="4" y="4"/>
                        <a:pt x="4" y="1"/>
                        <a:pt x="1" y="0"/>
                      </a:cubicBezTo>
                      <a:cubicBezTo>
                        <a:pt x="0" y="1"/>
                        <a:pt x="1" y="4"/>
                        <a:pt x="2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6" name="Freeform 615">
                  <a:extLst>
                    <a:ext uri="{FF2B5EF4-FFF2-40B4-BE49-F238E27FC236}">
                      <a16:creationId xmlns:a16="http://schemas.microsoft.com/office/drawing/2014/main" id="{AD674290-6955-4CCA-B0CF-D41F28C32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30"/>
                  <a:ext cx="12" cy="15"/>
                </a:xfrm>
                <a:custGeom>
                  <a:avLst/>
                  <a:gdLst>
                    <a:gd name="T0" fmla="*/ 486 w 4"/>
                    <a:gd name="T1" fmla="*/ 1215 h 5"/>
                    <a:gd name="T2" fmla="*/ 243 w 4"/>
                    <a:gd name="T3" fmla="*/ 0 h 5"/>
                    <a:gd name="T4" fmla="*/ 486 w 4"/>
                    <a:gd name="T5" fmla="*/ 1215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2" y="5"/>
                      </a:moveTo>
                      <a:cubicBezTo>
                        <a:pt x="4" y="4"/>
                        <a:pt x="4" y="1"/>
                        <a:pt x="1" y="0"/>
                      </a:cubicBezTo>
                      <a:cubicBezTo>
                        <a:pt x="0" y="1"/>
                        <a:pt x="1" y="4"/>
                        <a:pt x="2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7" name="Freeform 616">
                  <a:extLst>
                    <a:ext uri="{FF2B5EF4-FFF2-40B4-BE49-F238E27FC236}">
                      <a16:creationId xmlns:a16="http://schemas.microsoft.com/office/drawing/2014/main" id="{D2ED54C6-EAFB-4752-995B-7953E344C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2155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8" name="Freeform 617">
                  <a:extLst>
                    <a:ext uri="{FF2B5EF4-FFF2-40B4-BE49-F238E27FC236}">
                      <a16:creationId xmlns:a16="http://schemas.microsoft.com/office/drawing/2014/main" id="{7464A47B-AE0F-4F01-AF37-03964F409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2155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Freeform 618">
                  <a:extLst>
                    <a:ext uri="{FF2B5EF4-FFF2-40B4-BE49-F238E27FC236}">
                      <a16:creationId xmlns:a16="http://schemas.microsoft.com/office/drawing/2014/main" id="{EFC4C623-A355-43B7-81A0-0D9F80EF1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255"/>
                  <a:ext cx="4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619">
                  <a:extLst>
                    <a:ext uri="{FF2B5EF4-FFF2-40B4-BE49-F238E27FC236}">
                      <a16:creationId xmlns:a16="http://schemas.microsoft.com/office/drawing/2014/main" id="{F0A13FB1-7C49-4AFC-8A16-D616F7DAE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255"/>
                  <a:ext cx="4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620">
                  <a:extLst>
                    <a:ext uri="{FF2B5EF4-FFF2-40B4-BE49-F238E27FC236}">
                      <a16:creationId xmlns:a16="http://schemas.microsoft.com/office/drawing/2014/main" id="{80DA34CD-DC0D-467D-A8E8-EBE33256C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239"/>
                  <a:ext cx="25" cy="22"/>
                </a:xfrm>
                <a:custGeom>
                  <a:avLst/>
                  <a:gdLst>
                    <a:gd name="T0" fmla="*/ 275 w 8"/>
                    <a:gd name="T1" fmla="*/ 1273 h 7"/>
                    <a:gd name="T2" fmla="*/ 2384 w 8"/>
                    <a:gd name="T3" fmla="*/ 1273 h 7"/>
                    <a:gd name="T4" fmla="*/ 1525 w 8"/>
                    <a:gd name="T5" fmla="*/ 0 h 7"/>
                    <a:gd name="T6" fmla="*/ 275 w 8"/>
                    <a:gd name="T7" fmla="*/ 127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1" y="4"/>
                      </a:moveTo>
                      <a:cubicBezTo>
                        <a:pt x="1" y="7"/>
                        <a:pt x="7" y="4"/>
                        <a:pt x="8" y="4"/>
                      </a:cubicBezTo>
                      <a:cubicBezTo>
                        <a:pt x="8" y="3"/>
                        <a:pt x="8" y="0"/>
                        <a:pt x="5" y="0"/>
                      </a:cubicBezTo>
                      <a:cubicBezTo>
                        <a:pt x="4" y="0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621">
                  <a:extLst>
                    <a:ext uri="{FF2B5EF4-FFF2-40B4-BE49-F238E27FC236}">
                      <a16:creationId xmlns:a16="http://schemas.microsoft.com/office/drawing/2014/main" id="{3D41DDE9-9DCD-4A75-9503-AEAD49D757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239"/>
                  <a:ext cx="25" cy="22"/>
                </a:xfrm>
                <a:custGeom>
                  <a:avLst/>
                  <a:gdLst>
                    <a:gd name="T0" fmla="*/ 275 w 8"/>
                    <a:gd name="T1" fmla="*/ 1273 h 7"/>
                    <a:gd name="T2" fmla="*/ 2384 w 8"/>
                    <a:gd name="T3" fmla="*/ 1273 h 7"/>
                    <a:gd name="T4" fmla="*/ 1525 w 8"/>
                    <a:gd name="T5" fmla="*/ 0 h 7"/>
                    <a:gd name="T6" fmla="*/ 275 w 8"/>
                    <a:gd name="T7" fmla="*/ 127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1" y="4"/>
                      </a:moveTo>
                      <a:cubicBezTo>
                        <a:pt x="1" y="7"/>
                        <a:pt x="7" y="4"/>
                        <a:pt x="8" y="4"/>
                      </a:cubicBezTo>
                      <a:cubicBezTo>
                        <a:pt x="8" y="3"/>
                        <a:pt x="8" y="0"/>
                        <a:pt x="5" y="0"/>
                      </a:cubicBezTo>
                      <a:cubicBezTo>
                        <a:pt x="4" y="0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3" name="Freeform 622">
                  <a:extLst>
                    <a:ext uri="{FF2B5EF4-FFF2-40B4-BE49-F238E27FC236}">
                      <a16:creationId xmlns:a16="http://schemas.microsoft.com/office/drawing/2014/main" id="{03378132-FA97-4EAE-B995-0C2D2BD2B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23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4" name="Freeform 623">
                  <a:extLst>
                    <a:ext uri="{FF2B5EF4-FFF2-40B4-BE49-F238E27FC236}">
                      <a16:creationId xmlns:a16="http://schemas.microsoft.com/office/drawing/2014/main" id="{45F98902-DC58-4140-8FEA-43A790938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23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5" name="Freeform 624">
                  <a:extLst>
                    <a:ext uri="{FF2B5EF4-FFF2-40B4-BE49-F238E27FC236}">
                      <a16:creationId xmlns:a16="http://schemas.microsoft.com/office/drawing/2014/main" id="{271F2542-6750-4D4A-89EC-D319747FF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170"/>
                  <a:ext cx="41" cy="75"/>
                </a:xfrm>
                <a:custGeom>
                  <a:avLst/>
                  <a:gdLst>
                    <a:gd name="T0" fmla="*/ 0 w 13"/>
                    <a:gd name="T1" fmla="*/ 275 h 24"/>
                    <a:gd name="T2" fmla="*/ 596 w 13"/>
                    <a:gd name="T3" fmla="*/ 1525 h 24"/>
                    <a:gd name="T4" fmla="*/ 2170 w 13"/>
                    <a:gd name="T5" fmla="*/ 2384 h 24"/>
                    <a:gd name="T6" fmla="*/ 1571 w 13"/>
                    <a:gd name="T7" fmla="*/ 2959 h 24"/>
                    <a:gd name="T8" fmla="*/ 1880 w 13"/>
                    <a:gd name="T9" fmla="*/ 3634 h 24"/>
                    <a:gd name="T10" fmla="*/ 1284 w 13"/>
                    <a:gd name="T11" fmla="*/ 3634 h 24"/>
                    <a:gd name="T12" fmla="*/ 278 w 13"/>
                    <a:gd name="T13" fmla="*/ 2959 h 24"/>
                    <a:gd name="T14" fmla="*/ 596 w 13"/>
                    <a:gd name="T15" fmla="*/ 4766 h 24"/>
                    <a:gd name="T16" fmla="*/ 1571 w 13"/>
                    <a:gd name="T17" fmla="*/ 5341 h 24"/>
                    <a:gd name="T18" fmla="*/ 2170 w 13"/>
                    <a:gd name="T19" fmla="*/ 7138 h 24"/>
                    <a:gd name="T20" fmla="*/ 1880 w 13"/>
                    <a:gd name="T21" fmla="*/ 6591 h 24"/>
                    <a:gd name="T22" fmla="*/ 2766 w 13"/>
                    <a:gd name="T23" fmla="*/ 6291 h 24"/>
                    <a:gd name="T24" fmla="*/ 2476 w 13"/>
                    <a:gd name="T25" fmla="*/ 5341 h 24"/>
                    <a:gd name="T26" fmla="*/ 2170 w 13"/>
                    <a:gd name="T27" fmla="*/ 4766 h 24"/>
                    <a:gd name="T28" fmla="*/ 1880 w 13"/>
                    <a:gd name="T29" fmla="*/ 3906 h 24"/>
                    <a:gd name="T30" fmla="*/ 2766 w 13"/>
                    <a:gd name="T31" fmla="*/ 4209 h 24"/>
                    <a:gd name="T32" fmla="*/ 4050 w 13"/>
                    <a:gd name="T33" fmla="*/ 4766 h 24"/>
                    <a:gd name="T34" fmla="*/ 3450 w 13"/>
                    <a:gd name="T35" fmla="*/ 3906 h 24"/>
                    <a:gd name="T36" fmla="*/ 3173 w 13"/>
                    <a:gd name="T37" fmla="*/ 2656 h 24"/>
                    <a:gd name="T38" fmla="*/ 3173 w 13"/>
                    <a:gd name="T39" fmla="*/ 1797 h 24"/>
                    <a:gd name="T40" fmla="*/ 3173 w 13"/>
                    <a:gd name="T41" fmla="*/ 1250 h 24"/>
                    <a:gd name="T42" fmla="*/ 2766 w 13"/>
                    <a:gd name="T43" fmla="*/ 859 h 24"/>
                    <a:gd name="T44" fmla="*/ 2170 w 13"/>
                    <a:gd name="T45" fmla="*/ 275 h 24"/>
                    <a:gd name="T46" fmla="*/ 1284 w 13"/>
                    <a:gd name="T47" fmla="*/ 275 h 24"/>
                    <a:gd name="T48" fmla="*/ 0 w 13"/>
                    <a:gd name="T49" fmla="*/ 275 h 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"/>
                    <a:gd name="T76" fmla="*/ 0 h 24"/>
                    <a:gd name="T77" fmla="*/ 13 w 13"/>
                    <a:gd name="T78" fmla="*/ 24 h 2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" h="24">
                      <a:moveTo>
                        <a:pt x="0" y="1"/>
                      </a:move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3" y="6"/>
                        <a:pt x="6" y="9"/>
                        <a:pt x="7" y="8"/>
                      </a:cubicBez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6" y="11"/>
                        <a:pt x="6" y="11"/>
                        <a:pt x="6" y="12"/>
                      </a:cubicBezTo>
                      <a:cubicBezTo>
                        <a:pt x="5" y="11"/>
                        <a:pt x="5" y="12"/>
                        <a:pt x="4" y="12"/>
                      </a:cubicBezTo>
                      <a:cubicBezTo>
                        <a:pt x="3" y="13"/>
                        <a:pt x="1" y="11"/>
                        <a:pt x="1" y="10"/>
                      </a:cubicBezTo>
                      <a:cubicBezTo>
                        <a:pt x="0" y="11"/>
                        <a:pt x="1" y="15"/>
                        <a:pt x="2" y="16"/>
                      </a:cubicBezTo>
                      <a:cubicBezTo>
                        <a:pt x="2" y="14"/>
                        <a:pt x="5" y="17"/>
                        <a:pt x="5" y="18"/>
                      </a:cubicBezTo>
                      <a:cubicBezTo>
                        <a:pt x="5" y="20"/>
                        <a:pt x="4" y="22"/>
                        <a:pt x="7" y="24"/>
                      </a:cubicBezTo>
                      <a:cubicBezTo>
                        <a:pt x="7" y="23"/>
                        <a:pt x="6" y="22"/>
                        <a:pt x="6" y="22"/>
                      </a:cubicBezTo>
                      <a:cubicBezTo>
                        <a:pt x="7" y="22"/>
                        <a:pt x="9" y="22"/>
                        <a:pt x="9" y="21"/>
                      </a:cubicBezTo>
                      <a:cubicBezTo>
                        <a:pt x="9" y="21"/>
                        <a:pt x="8" y="19"/>
                        <a:pt x="8" y="18"/>
                      </a:cubicBezTo>
                      <a:cubicBezTo>
                        <a:pt x="7" y="17"/>
                        <a:pt x="7" y="17"/>
                        <a:pt x="7" y="16"/>
                      </a:cubicBezTo>
                      <a:cubicBezTo>
                        <a:pt x="7" y="15"/>
                        <a:pt x="7" y="13"/>
                        <a:pt x="6" y="13"/>
                      </a:cubicBezTo>
                      <a:cubicBezTo>
                        <a:pt x="7" y="13"/>
                        <a:pt x="9" y="14"/>
                        <a:pt x="9" y="14"/>
                      </a:cubicBezTo>
                      <a:cubicBezTo>
                        <a:pt x="10" y="14"/>
                        <a:pt x="13" y="15"/>
                        <a:pt x="13" y="16"/>
                      </a:cubicBezTo>
                      <a:cubicBezTo>
                        <a:pt x="13" y="15"/>
                        <a:pt x="12" y="14"/>
                        <a:pt x="11" y="13"/>
                      </a:cubicBezTo>
                      <a:cubicBezTo>
                        <a:pt x="13" y="13"/>
                        <a:pt x="10" y="10"/>
                        <a:pt x="10" y="9"/>
                      </a:cubicBezTo>
                      <a:cubicBezTo>
                        <a:pt x="10" y="8"/>
                        <a:pt x="11" y="7"/>
                        <a:pt x="10" y="6"/>
                      </a:cubicBezTo>
                      <a:cubicBezTo>
                        <a:pt x="10" y="5"/>
                        <a:pt x="12" y="5"/>
                        <a:pt x="10" y="4"/>
                      </a:cubicBezTo>
                      <a:cubicBezTo>
                        <a:pt x="10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6" name="Freeform 625">
                  <a:extLst>
                    <a:ext uri="{FF2B5EF4-FFF2-40B4-BE49-F238E27FC236}">
                      <a16:creationId xmlns:a16="http://schemas.microsoft.com/office/drawing/2014/main" id="{8ADD8DD6-AB01-448A-9DED-828A7897C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170"/>
                  <a:ext cx="41" cy="75"/>
                </a:xfrm>
                <a:custGeom>
                  <a:avLst/>
                  <a:gdLst>
                    <a:gd name="T0" fmla="*/ 0 w 13"/>
                    <a:gd name="T1" fmla="*/ 275 h 24"/>
                    <a:gd name="T2" fmla="*/ 596 w 13"/>
                    <a:gd name="T3" fmla="*/ 1525 h 24"/>
                    <a:gd name="T4" fmla="*/ 2170 w 13"/>
                    <a:gd name="T5" fmla="*/ 2384 h 24"/>
                    <a:gd name="T6" fmla="*/ 1571 w 13"/>
                    <a:gd name="T7" fmla="*/ 2959 h 24"/>
                    <a:gd name="T8" fmla="*/ 1880 w 13"/>
                    <a:gd name="T9" fmla="*/ 3634 h 24"/>
                    <a:gd name="T10" fmla="*/ 1284 w 13"/>
                    <a:gd name="T11" fmla="*/ 3634 h 24"/>
                    <a:gd name="T12" fmla="*/ 278 w 13"/>
                    <a:gd name="T13" fmla="*/ 2959 h 24"/>
                    <a:gd name="T14" fmla="*/ 596 w 13"/>
                    <a:gd name="T15" fmla="*/ 4766 h 24"/>
                    <a:gd name="T16" fmla="*/ 1571 w 13"/>
                    <a:gd name="T17" fmla="*/ 5341 h 24"/>
                    <a:gd name="T18" fmla="*/ 2170 w 13"/>
                    <a:gd name="T19" fmla="*/ 7138 h 24"/>
                    <a:gd name="T20" fmla="*/ 1880 w 13"/>
                    <a:gd name="T21" fmla="*/ 6591 h 24"/>
                    <a:gd name="T22" fmla="*/ 2766 w 13"/>
                    <a:gd name="T23" fmla="*/ 6291 h 24"/>
                    <a:gd name="T24" fmla="*/ 2476 w 13"/>
                    <a:gd name="T25" fmla="*/ 5341 h 24"/>
                    <a:gd name="T26" fmla="*/ 2170 w 13"/>
                    <a:gd name="T27" fmla="*/ 4766 h 24"/>
                    <a:gd name="T28" fmla="*/ 1880 w 13"/>
                    <a:gd name="T29" fmla="*/ 3906 h 24"/>
                    <a:gd name="T30" fmla="*/ 2766 w 13"/>
                    <a:gd name="T31" fmla="*/ 4209 h 24"/>
                    <a:gd name="T32" fmla="*/ 4050 w 13"/>
                    <a:gd name="T33" fmla="*/ 4766 h 24"/>
                    <a:gd name="T34" fmla="*/ 3450 w 13"/>
                    <a:gd name="T35" fmla="*/ 3906 h 24"/>
                    <a:gd name="T36" fmla="*/ 3173 w 13"/>
                    <a:gd name="T37" fmla="*/ 2656 h 24"/>
                    <a:gd name="T38" fmla="*/ 3173 w 13"/>
                    <a:gd name="T39" fmla="*/ 1797 h 24"/>
                    <a:gd name="T40" fmla="*/ 3173 w 13"/>
                    <a:gd name="T41" fmla="*/ 1250 h 24"/>
                    <a:gd name="T42" fmla="*/ 2766 w 13"/>
                    <a:gd name="T43" fmla="*/ 859 h 24"/>
                    <a:gd name="T44" fmla="*/ 2170 w 13"/>
                    <a:gd name="T45" fmla="*/ 275 h 24"/>
                    <a:gd name="T46" fmla="*/ 1284 w 13"/>
                    <a:gd name="T47" fmla="*/ 275 h 24"/>
                    <a:gd name="T48" fmla="*/ 0 w 13"/>
                    <a:gd name="T49" fmla="*/ 275 h 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"/>
                    <a:gd name="T76" fmla="*/ 0 h 24"/>
                    <a:gd name="T77" fmla="*/ 13 w 13"/>
                    <a:gd name="T78" fmla="*/ 24 h 2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" h="24">
                      <a:moveTo>
                        <a:pt x="0" y="1"/>
                      </a:move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3" y="6"/>
                        <a:pt x="6" y="9"/>
                        <a:pt x="7" y="8"/>
                      </a:cubicBez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6" y="11"/>
                        <a:pt x="6" y="11"/>
                        <a:pt x="6" y="12"/>
                      </a:cubicBezTo>
                      <a:cubicBezTo>
                        <a:pt x="5" y="11"/>
                        <a:pt x="5" y="12"/>
                        <a:pt x="4" y="12"/>
                      </a:cubicBezTo>
                      <a:cubicBezTo>
                        <a:pt x="3" y="13"/>
                        <a:pt x="1" y="11"/>
                        <a:pt x="1" y="10"/>
                      </a:cubicBezTo>
                      <a:cubicBezTo>
                        <a:pt x="0" y="11"/>
                        <a:pt x="1" y="15"/>
                        <a:pt x="2" y="16"/>
                      </a:cubicBezTo>
                      <a:cubicBezTo>
                        <a:pt x="2" y="14"/>
                        <a:pt x="5" y="17"/>
                        <a:pt x="5" y="18"/>
                      </a:cubicBezTo>
                      <a:cubicBezTo>
                        <a:pt x="5" y="20"/>
                        <a:pt x="4" y="22"/>
                        <a:pt x="7" y="24"/>
                      </a:cubicBezTo>
                      <a:cubicBezTo>
                        <a:pt x="7" y="23"/>
                        <a:pt x="6" y="22"/>
                        <a:pt x="6" y="22"/>
                      </a:cubicBezTo>
                      <a:cubicBezTo>
                        <a:pt x="7" y="22"/>
                        <a:pt x="9" y="22"/>
                        <a:pt x="9" y="21"/>
                      </a:cubicBezTo>
                      <a:cubicBezTo>
                        <a:pt x="9" y="21"/>
                        <a:pt x="8" y="19"/>
                        <a:pt x="8" y="18"/>
                      </a:cubicBezTo>
                      <a:cubicBezTo>
                        <a:pt x="7" y="17"/>
                        <a:pt x="7" y="17"/>
                        <a:pt x="7" y="16"/>
                      </a:cubicBezTo>
                      <a:cubicBezTo>
                        <a:pt x="7" y="15"/>
                        <a:pt x="7" y="13"/>
                        <a:pt x="6" y="13"/>
                      </a:cubicBezTo>
                      <a:cubicBezTo>
                        <a:pt x="7" y="13"/>
                        <a:pt x="9" y="14"/>
                        <a:pt x="9" y="14"/>
                      </a:cubicBezTo>
                      <a:cubicBezTo>
                        <a:pt x="10" y="14"/>
                        <a:pt x="13" y="15"/>
                        <a:pt x="13" y="16"/>
                      </a:cubicBezTo>
                      <a:cubicBezTo>
                        <a:pt x="13" y="15"/>
                        <a:pt x="12" y="14"/>
                        <a:pt x="11" y="13"/>
                      </a:cubicBezTo>
                      <a:cubicBezTo>
                        <a:pt x="13" y="13"/>
                        <a:pt x="10" y="10"/>
                        <a:pt x="10" y="9"/>
                      </a:cubicBezTo>
                      <a:cubicBezTo>
                        <a:pt x="10" y="8"/>
                        <a:pt x="11" y="7"/>
                        <a:pt x="10" y="6"/>
                      </a:cubicBezTo>
                      <a:cubicBezTo>
                        <a:pt x="10" y="5"/>
                        <a:pt x="12" y="5"/>
                        <a:pt x="10" y="4"/>
                      </a:cubicBezTo>
                      <a:cubicBezTo>
                        <a:pt x="10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7" name="Freeform 626">
                  <a:extLst>
                    <a:ext uri="{FF2B5EF4-FFF2-40B4-BE49-F238E27FC236}">
                      <a16:creationId xmlns:a16="http://schemas.microsoft.com/office/drawing/2014/main" id="{ECAC3016-115F-4AF1-8E07-2E09FD7ED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195"/>
                  <a:ext cx="6" cy="10"/>
                </a:xfrm>
                <a:custGeom>
                  <a:avLst/>
                  <a:gdLst>
                    <a:gd name="T0" fmla="*/ 243 w 2"/>
                    <a:gd name="T1" fmla="*/ 1223 h 3"/>
                    <a:gd name="T2" fmla="*/ 0 w 2"/>
                    <a:gd name="T3" fmla="*/ 367 h 3"/>
                    <a:gd name="T4" fmla="*/ 243 w 2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2" y="0"/>
                        <a:pt x="0" y="1"/>
                      </a:cubicBezTo>
                      <a:cubicBezTo>
                        <a:pt x="0" y="1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" name="Freeform 627">
                  <a:extLst>
                    <a:ext uri="{FF2B5EF4-FFF2-40B4-BE49-F238E27FC236}">
                      <a16:creationId xmlns:a16="http://schemas.microsoft.com/office/drawing/2014/main" id="{19871D03-F7A5-489B-A4F0-8D77BA00F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195"/>
                  <a:ext cx="6" cy="10"/>
                </a:xfrm>
                <a:custGeom>
                  <a:avLst/>
                  <a:gdLst>
                    <a:gd name="T0" fmla="*/ 243 w 2"/>
                    <a:gd name="T1" fmla="*/ 1223 h 3"/>
                    <a:gd name="T2" fmla="*/ 0 w 2"/>
                    <a:gd name="T3" fmla="*/ 367 h 3"/>
                    <a:gd name="T4" fmla="*/ 243 w 2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2" y="0"/>
                        <a:pt x="0" y="1"/>
                      </a:cubicBezTo>
                      <a:cubicBezTo>
                        <a:pt x="0" y="1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9" name="Freeform 628">
                  <a:extLst>
                    <a:ext uri="{FF2B5EF4-FFF2-40B4-BE49-F238E27FC236}">
                      <a16:creationId xmlns:a16="http://schemas.microsoft.com/office/drawing/2014/main" id="{C36FFD96-8013-4CC3-92E2-7FDA52CE3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0" name="Freeform 629">
                  <a:extLst>
                    <a:ext uri="{FF2B5EF4-FFF2-40B4-BE49-F238E27FC236}">
                      <a16:creationId xmlns:a16="http://schemas.microsoft.com/office/drawing/2014/main" id="{F9149DF8-E7C1-403F-9D0D-5CF8C2B7D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1" name="Freeform 630">
                  <a:extLst>
                    <a:ext uri="{FF2B5EF4-FFF2-40B4-BE49-F238E27FC236}">
                      <a16:creationId xmlns:a16="http://schemas.microsoft.com/office/drawing/2014/main" id="{8431F671-09B9-4627-94AF-3766429ED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3" y="2264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0 w 2"/>
                    <a:gd name="T3" fmla="*/ 243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1" y="2"/>
                        <a:pt x="1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2" name="Freeform 631">
                  <a:extLst>
                    <a:ext uri="{FF2B5EF4-FFF2-40B4-BE49-F238E27FC236}">
                      <a16:creationId xmlns:a16="http://schemas.microsoft.com/office/drawing/2014/main" id="{A71623E5-1670-476F-932F-EBC5061DB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3" y="2264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0 w 2"/>
                    <a:gd name="T3" fmla="*/ 243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1" y="2"/>
                        <a:pt x="1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3" name="Freeform 632">
                  <a:extLst>
                    <a:ext uri="{FF2B5EF4-FFF2-40B4-BE49-F238E27FC236}">
                      <a16:creationId xmlns:a16="http://schemas.microsoft.com/office/drawing/2014/main" id="{4FB280E4-AFAC-475B-9CBD-AD9DD8CA5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174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4" name="Freeform 633">
                  <a:extLst>
                    <a:ext uri="{FF2B5EF4-FFF2-40B4-BE49-F238E27FC236}">
                      <a16:creationId xmlns:a16="http://schemas.microsoft.com/office/drawing/2014/main" id="{C04470CA-216C-4150-AFC6-0F80C0E65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174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5" name="Freeform 634">
                  <a:extLst>
                    <a:ext uri="{FF2B5EF4-FFF2-40B4-BE49-F238E27FC236}">
                      <a16:creationId xmlns:a16="http://schemas.microsoft.com/office/drawing/2014/main" id="{C2EC9A8A-33D7-48FC-B017-6252D0F1CB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9" y="2242"/>
                  <a:ext cx="3" cy="7"/>
                </a:xfrm>
                <a:custGeom>
                  <a:avLst/>
                  <a:gdLst>
                    <a:gd name="T0" fmla="*/ 0 w 1"/>
                    <a:gd name="T1" fmla="*/ 602 h 2"/>
                    <a:gd name="T2" fmla="*/ 243 w 1"/>
                    <a:gd name="T3" fmla="*/ 1029 h 2"/>
                    <a:gd name="T4" fmla="*/ 0 w 1"/>
                    <a:gd name="T5" fmla="*/ 602 h 2"/>
                    <a:gd name="T6" fmla="*/ 0 w 1"/>
                    <a:gd name="T7" fmla="*/ 60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6" name="Freeform 635">
                  <a:extLst>
                    <a:ext uri="{FF2B5EF4-FFF2-40B4-BE49-F238E27FC236}">
                      <a16:creationId xmlns:a16="http://schemas.microsoft.com/office/drawing/2014/main" id="{59D2A267-FA9E-451D-B922-401524C2EA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9" y="2242"/>
                  <a:ext cx="3" cy="7"/>
                </a:xfrm>
                <a:custGeom>
                  <a:avLst/>
                  <a:gdLst>
                    <a:gd name="T0" fmla="*/ 0 w 1"/>
                    <a:gd name="T1" fmla="*/ 602 h 2"/>
                    <a:gd name="T2" fmla="*/ 243 w 1"/>
                    <a:gd name="T3" fmla="*/ 1029 h 2"/>
                    <a:gd name="T4" fmla="*/ 0 w 1"/>
                    <a:gd name="T5" fmla="*/ 602 h 2"/>
                    <a:gd name="T6" fmla="*/ 0 w 1"/>
                    <a:gd name="T7" fmla="*/ 60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7" name="Freeform 636">
                  <a:extLst>
                    <a:ext uri="{FF2B5EF4-FFF2-40B4-BE49-F238E27FC236}">
                      <a16:creationId xmlns:a16="http://schemas.microsoft.com/office/drawing/2014/main" id="{6B26D853-FA29-4EA0-B398-DCED4C89C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" y="2236"/>
                  <a:ext cx="7" cy="19"/>
                </a:xfrm>
                <a:custGeom>
                  <a:avLst/>
                  <a:gdLst>
                    <a:gd name="T0" fmla="*/ 602 w 2"/>
                    <a:gd name="T1" fmla="*/ 1305 h 6"/>
                    <a:gd name="T2" fmla="*/ 602 w 2"/>
                    <a:gd name="T3" fmla="*/ 1625 h 6"/>
                    <a:gd name="T4" fmla="*/ 1029 w 2"/>
                    <a:gd name="T5" fmla="*/ 1013 h 6"/>
                    <a:gd name="T6" fmla="*/ 602 w 2"/>
                    <a:gd name="T7" fmla="*/ 320 h 6"/>
                    <a:gd name="T8" fmla="*/ 1029 w 2"/>
                    <a:gd name="T9" fmla="*/ 0 h 6"/>
                    <a:gd name="T10" fmla="*/ 0 w 2"/>
                    <a:gd name="T11" fmla="*/ 1013 h 6"/>
                    <a:gd name="T12" fmla="*/ 602 w 2"/>
                    <a:gd name="T13" fmla="*/ 1305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6"/>
                    <a:gd name="T23" fmla="*/ 2 w 2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6">
                      <a:moveTo>
                        <a:pt x="1" y="4"/>
                      </a:move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6"/>
                        <a:pt x="2" y="4"/>
                        <a:pt x="2" y="3"/>
                      </a:cubicBezTo>
                      <a:cubicBezTo>
                        <a:pt x="2" y="3"/>
                        <a:pt x="1" y="2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0" y="0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8" name="Freeform 637">
                  <a:extLst>
                    <a:ext uri="{FF2B5EF4-FFF2-40B4-BE49-F238E27FC236}">
                      <a16:creationId xmlns:a16="http://schemas.microsoft.com/office/drawing/2014/main" id="{2A0A99B3-BDF7-4C8E-B635-ED8AC5218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" y="2236"/>
                  <a:ext cx="7" cy="19"/>
                </a:xfrm>
                <a:custGeom>
                  <a:avLst/>
                  <a:gdLst>
                    <a:gd name="T0" fmla="*/ 602 w 2"/>
                    <a:gd name="T1" fmla="*/ 1305 h 6"/>
                    <a:gd name="T2" fmla="*/ 602 w 2"/>
                    <a:gd name="T3" fmla="*/ 1625 h 6"/>
                    <a:gd name="T4" fmla="*/ 1029 w 2"/>
                    <a:gd name="T5" fmla="*/ 1013 h 6"/>
                    <a:gd name="T6" fmla="*/ 602 w 2"/>
                    <a:gd name="T7" fmla="*/ 320 h 6"/>
                    <a:gd name="T8" fmla="*/ 1029 w 2"/>
                    <a:gd name="T9" fmla="*/ 0 h 6"/>
                    <a:gd name="T10" fmla="*/ 0 w 2"/>
                    <a:gd name="T11" fmla="*/ 1013 h 6"/>
                    <a:gd name="T12" fmla="*/ 602 w 2"/>
                    <a:gd name="T13" fmla="*/ 1305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6"/>
                    <a:gd name="T23" fmla="*/ 2 w 2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6">
                      <a:moveTo>
                        <a:pt x="1" y="4"/>
                      </a:move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6"/>
                        <a:pt x="2" y="4"/>
                        <a:pt x="2" y="3"/>
                      </a:cubicBezTo>
                      <a:cubicBezTo>
                        <a:pt x="2" y="3"/>
                        <a:pt x="1" y="2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0" y="0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9" name="Freeform 638">
                  <a:extLst>
                    <a:ext uri="{FF2B5EF4-FFF2-40B4-BE49-F238E27FC236}">
                      <a16:creationId xmlns:a16="http://schemas.microsoft.com/office/drawing/2014/main" id="{02ED3AB6-6ACD-4CC2-8204-76B25DDCF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55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Freeform 639">
                  <a:extLst>
                    <a:ext uri="{FF2B5EF4-FFF2-40B4-BE49-F238E27FC236}">
                      <a16:creationId xmlns:a16="http://schemas.microsoft.com/office/drawing/2014/main" id="{4AB58410-7EA1-4294-84B2-FF01042DC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55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1" name="Freeform 640">
                  <a:extLst>
                    <a:ext uri="{FF2B5EF4-FFF2-40B4-BE49-F238E27FC236}">
                      <a16:creationId xmlns:a16="http://schemas.microsoft.com/office/drawing/2014/main" id="{36CD1B9B-0B2C-4DF5-9DCA-4D4895AEF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49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243 w 3"/>
                    <a:gd name="T3" fmla="*/ 729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3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Freeform 641">
                  <a:extLst>
                    <a:ext uri="{FF2B5EF4-FFF2-40B4-BE49-F238E27FC236}">
                      <a16:creationId xmlns:a16="http://schemas.microsoft.com/office/drawing/2014/main" id="{E791E435-60AB-40A9-B607-CDFD511C4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49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243 w 3"/>
                    <a:gd name="T3" fmla="*/ 729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3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Freeform 642">
                  <a:extLst>
                    <a:ext uri="{FF2B5EF4-FFF2-40B4-BE49-F238E27FC236}">
                      <a16:creationId xmlns:a16="http://schemas.microsoft.com/office/drawing/2014/main" id="{DBB3E3D3-F6CA-459F-BE80-AFA53BD23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2002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243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Freeform 643">
                  <a:extLst>
                    <a:ext uri="{FF2B5EF4-FFF2-40B4-BE49-F238E27FC236}">
                      <a16:creationId xmlns:a16="http://schemas.microsoft.com/office/drawing/2014/main" id="{18DAA969-19E8-4737-BA2C-7DA9324A6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2002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243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Freeform 644">
                  <a:extLst>
                    <a:ext uri="{FF2B5EF4-FFF2-40B4-BE49-F238E27FC236}">
                      <a16:creationId xmlns:a16="http://schemas.microsoft.com/office/drawing/2014/main" id="{B2C49799-2752-4772-8DD0-F0478070A1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Freeform 645">
                  <a:extLst>
                    <a:ext uri="{FF2B5EF4-FFF2-40B4-BE49-F238E27FC236}">
                      <a16:creationId xmlns:a16="http://schemas.microsoft.com/office/drawing/2014/main" id="{81E9AD2F-718D-458A-AA48-67494629C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7" name="Freeform 646">
                  <a:extLst>
                    <a:ext uri="{FF2B5EF4-FFF2-40B4-BE49-F238E27FC236}">
                      <a16:creationId xmlns:a16="http://schemas.microsoft.com/office/drawing/2014/main" id="{7E9A5F8C-69C5-4B4C-902D-66A7C628D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22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Freeform 647">
                  <a:extLst>
                    <a:ext uri="{FF2B5EF4-FFF2-40B4-BE49-F238E27FC236}">
                      <a16:creationId xmlns:a16="http://schemas.microsoft.com/office/drawing/2014/main" id="{4843C586-39C8-42E8-8744-06ACD3D9B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22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Freeform 648">
                  <a:extLst>
                    <a:ext uri="{FF2B5EF4-FFF2-40B4-BE49-F238E27FC236}">
                      <a16:creationId xmlns:a16="http://schemas.microsoft.com/office/drawing/2014/main" id="{A2DD9757-FD9B-4454-970F-73D0CB971E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208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Freeform 649">
                  <a:extLst>
                    <a:ext uri="{FF2B5EF4-FFF2-40B4-BE49-F238E27FC236}">
                      <a16:creationId xmlns:a16="http://schemas.microsoft.com/office/drawing/2014/main" id="{80B4F025-9775-4009-B471-A4D5F7F5A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208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650">
                  <a:extLst>
                    <a:ext uri="{FF2B5EF4-FFF2-40B4-BE49-F238E27FC236}">
                      <a16:creationId xmlns:a16="http://schemas.microsoft.com/office/drawing/2014/main" id="{17ADAF4D-E7EA-4273-AE4E-03B63D960B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205"/>
                  <a:ext cx="13" cy="9"/>
                </a:xfrm>
                <a:custGeom>
                  <a:avLst/>
                  <a:gdLst>
                    <a:gd name="T0" fmla="*/ 0 w 4"/>
                    <a:gd name="T1" fmla="*/ 729 h 3"/>
                    <a:gd name="T2" fmla="*/ 0 w 4"/>
                    <a:gd name="T3" fmla="*/ 729 h 3"/>
                    <a:gd name="T4" fmla="*/ 0 60000 65536"/>
                    <a:gd name="T5" fmla="*/ 0 60000 65536"/>
                    <a:gd name="T6" fmla="*/ 0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3">
                      <a:moveTo>
                        <a:pt x="0" y="3"/>
                      </a:moveTo>
                      <a:cubicBezTo>
                        <a:pt x="0" y="0"/>
                        <a:pt x="4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651">
                  <a:extLst>
                    <a:ext uri="{FF2B5EF4-FFF2-40B4-BE49-F238E27FC236}">
                      <a16:creationId xmlns:a16="http://schemas.microsoft.com/office/drawing/2014/main" id="{6B37D66C-C490-446D-AF68-F17ED24DF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205"/>
                  <a:ext cx="13" cy="9"/>
                </a:xfrm>
                <a:custGeom>
                  <a:avLst/>
                  <a:gdLst>
                    <a:gd name="T0" fmla="*/ 0 w 4"/>
                    <a:gd name="T1" fmla="*/ 729 h 3"/>
                    <a:gd name="T2" fmla="*/ 0 w 4"/>
                    <a:gd name="T3" fmla="*/ 729 h 3"/>
                    <a:gd name="T4" fmla="*/ 0 60000 65536"/>
                    <a:gd name="T5" fmla="*/ 0 60000 65536"/>
                    <a:gd name="T6" fmla="*/ 0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3">
                      <a:moveTo>
                        <a:pt x="0" y="3"/>
                      </a:moveTo>
                      <a:cubicBezTo>
                        <a:pt x="0" y="0"/>
                        <a:pt x="4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652">
                  <a:extLst>
                    <a:ext uri="{FF2B5EF4-FFF2-40B4-BE49-F238E27FC236}">
                      <a16:creationId xmlns:a16="http://schemas.microsoft.com/office/drawing/2014/main" id="{5C0EAFCE-0B46-440F-8562-B443A1347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755"/>
                  <a:ext cx="65" cy="35"/>
                </a:xfrm>
                <a:custGeom>
                  <a:avLst/>
                  <a:gdLst>
                    <a:gd name="T0" fmla="*/ 0 w 21"/>
                    <a:gd name="T1" fmla="*/ 2580 h 11"/>
                    <a:gd name="T2" fmla="*/ 833 w 21"/>
                    <a:gd name="T3" fmla="*/ 2965 h 11"/>
                    <a:gd name="T4" fmla="*/ 2845 w 21"/>
                    <a:gd name="T5" fmla="*/ 1935 h 11"/>
                    <a:gd name="T6" fmla="*/ 5692 w 21"/>
                    <a:gd name="T7" fmla="*/ 325 h 11"/>
                    <a:gd name="T8" fmla="*/ 4866 w 21"/>
                    <a:gd name="T9" fmla="*/ 0 h 11"/>
                    <a:gd name="T10" fmla="*/ 3114 w 21"/>
                    <a:gd name="T11" fmla="*/ 325 h 11"/>
                    <a:gd name="T12" fmla="*/ 1102 w 21"/>
                    <a:gd name="T13" fmla="*/ 608 h 11"/>
                    <a:gd name="T14" fmla="*/ 269 w 21"/>
                    <a:gd name="T15" fmla="*/ 1034 h 11"/>
                    <a:gd name="T16" fmla="*/ 0 w 21"/>
                    <a:gd name="T17" fmla="*/ 1639 h 11"/>
                    <a:gd name="T18" fmla="*/ 0 w 21"/>
                    <a:gd name="T19" fmla="*/ 2580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11"/>
                    <a:gd name="T32" fmla="*/ 21 w 21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11">
                      <a:moveTo>
                        <a:pt x="0" y="8"/>
                      </a:moveTo>
                      <a:cubicBezTo>
                        <a:pt x="0" y="11"/>
                        <a:pt x="1" y="10"/>
                        <a:pt x="3" y="9"/>
                      </a:cubicBezTo>
                      <a:cubicBezTo>
                        <a:pt x="5" y="8"/>
                        <a:pt x="8" y="7"/>
                        <a:pt x="10" y="6"/>
                      </a:cubicBezTo>
                      <a:cubicBezTo>
                        <a:pt x="13" y="5"/>
                        <a:pt x="18" y="4"/>
                        <a:pt x="20" y="1"/>
                      </a:cubicBezTo>
                      <a:cubicBezTo>
                        <a:pt x="21" y="0"/>
                        <a:pt x="18" y="0"/>
                        <a:pt x="17" y="0"/>
                      </a:cubicBezTo>
                      <a:cubicBezTo>
                        <a:pt x="15" y="1"/>
                        <a:pt x="13" y="1"/>
                        <a:pt x="11" y="1"/>
                      </a:cubicBezTo>
                      <a:cubicBezTo>
                        <a:pt x="9" y="2"/>
                        <a:pt x="6" y="2"/>
                        <a:pt x="4" y="2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6"/>
                        <a:pt x="1" y="6"/>
                        <a:pt x="0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Freeform 653">
                  <a:extLst>
                    <a:ext uri="{FF2B5EF4-FFF2-40B4-BE49-F238E27FC236}">
                      <a16:creationId xmlns:a16="http://schemas.microsoft.com/office/drawing/2014/main" id="{31E91741-2E7B-4AA6-BB73-35FAF55E38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755"/>
                  <a:ext cx="65" cy="35"/>
                </a:xfrm>
                <a:custGeom>
                  <a:avLst/>
                  <a:gdLst>
                    <a:gd name="T0" fmla="*/ 0 w 21"/>
                    <a:gd name="T1" fmla="*/ 2580 h 11"/>
                    <a:gd name="T2" fmla="*/ 833 w 21"/>
                    <a:gd name="T3" fmla="*/ 2965 h 11"/>
                    <a:gd name="T4" fmla="*/ 2845 w 21"/>
                    <a:gd name="T5" fmla="*/ 1935 h 11"/>
                    <a:gd name="T6" fmla="*/ 5692 w 21"/>
                    <a:gd name="T7" fmla="*/ 325 h 11"/>
                    <a:gd name="T8" fmla="*/ 4866 w 21"/>
                    <a:gd name="T9" fmla="*/ 0 h 11"/>
                    <a:gd name="T10" fmla="*/ 3114 w 21"/>
                    <a:gd name="T11" fmla="*/ 325 h 11"/>
                    <a:gd name="T12" fmla="*/ 1102 w 21"/>
                    <a:gd name="T13" fmla="*/ 608 h 11"/>
                    <a:gd name="T14" fmla="*/ 269 w 21"/>
                    <a:gd name="T15" fmla="*/ 1034 h 11"/>
                    <a:gd name="T16" fmla="*/ 0 w 21"/>
                    <a:gd name="T17" fmla="*/ 1639 h 11"/>
                    <a:gd name="T18" fmla="*/ 0 w 21"/>
                    <a:gd name="T19" fmla="*/ 2580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11"/>
                    <a:gd name="T32" fmla="*/ 21 w 21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11">
                      <a:moveTo>
                        <a:pt x="0" y="8"/>
                      </a:moveTo>
                      <a:cubicBezTo>
                        <a:pt x="0" y="11"/>
                        <a:pt x="1" y="10"/>
                        <a:pt x="3" y="9"/>
                      </a:cubicBezTo>
                      <a:cubicBezTo>
                        <a:pt x="5" y="8"/>
                        <a:pt x="8" y="7"/>
                        <a:pt x="10" y="6"/>
                      </a:cubicBezTo>
                      <a:cubicBezTo>
                        <a:pt x="13" y="5"/>
                        <a:pt x="18" y="4"/>
                        <a:pt x="20" y="1"/>
                      </a:cubicBezTo>
                      <a:cubicBezTo>
                        <a:pt x="21" y="0"/>
                        <a:pt x="18" y="0"/>
                        <a:pt x="17" y="0"/>
                      </a:cubicBezTo>
                      <a:cubicBezTo>
                        <a:pt x="15" y="1"/>
                        <a:pt x="13" y="1"/>
                        <a:pt x="11" y="1"/>
                      </a:cubicBezTo>
                      <a:cubicBezTo>
                        <a:pt x="9" y="2"/>
                        <a:pt x="6" y="2"/>
                        <a:pt x="4" y="2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6"/>
                        <a:pt x="1" y="6"/>
                        <a:pt x="0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Freeform 654">
                  <a:extLst>
                    <a:ext uri="{FF2B5EF4-FFF2-40B4-BE49-F238E27FC236}">
                      <a16:creationId xmlns:a16="http://schemas.microsoft.com/office/drawing/2014/main" id="{0994187A-136E-453D-813F-E621443C8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780"/>
                  <a:ext cx="19" cy="10"/>
                </a:xfrm>
                <a:custGeom>
                  <a:avLst/>
                  <a:gdLst>
                    <a:gd name="T0" fmla="*/ 0 w 6"/>
                    <a:gd name="T1" fmla="*/ 857 h 3"/>
                    <a:gd name="T2" fmla="*/ 1906 w 6"/>
                    <a:gd name="T3" fmla="*/ 0 h 3"/>
                    <a:gd name="T4" fmla="*/ 1305 w 6"/>
                    <a:gd name="T5" fmla="*/ 1223 h 3"/>
                    <a:gd name="T6" fmla="*/ 1013 w 6"/>
                    <a:gd name="T7" fmla="*/ 857 h 3"/>
                    <a:gd name="T8" fmla="*/ 0 w 6"/>
                    <a:gd name="T9" fmla="*/ 85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0" y="2"/>
                      </a:move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5" y="1"/>
                        <a:pt x="4" y="2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3"/>
                        <a:pt x="1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Freeform 655">
                  <a:extLst>
                    <a:ext uri="{FF2B5EF4-FFF2-40B4-BE49-F238E27FC236}">
                      <a16:creationId xmlns:a16="http://schemas.microsoft.com/office/drawing/2014/main" id="{595F97D4-F2D9-46AE-8359-F6E4F9663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780"/>
                  <a:ext cx="19" cy="10"/>
                </a:xfrm>
                <a:custGeom>
                  <a:avLst/>
                  <a:gdLst>
                    <a:gd name="T0" fmla="*/ 0 w 6"/>
                    <a:gd name="T1" fmla="*/ 857 h 3"/>
                    <a:gd name="T2" fmla="*/ 1906 w 6"/>
                    <a:gd name="T3" fmla="*/ 0 h 3"/>
                    <a:gd name="T4" fmla="*/ 1305 w 6"/>
                    <a:gd name="T5" fmla="*/ 1223 h 3"/>
                    <a:gd name="T6" fmla="*/ 1013 w 6"/>
                    <a:gd name="T7" fmla="*/ 857 h 3"/>
                    <a:gd name="T8" fmla="*/ 0 w 6"/>
                    <a:gd name="T9" fmla="*/ 85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0" y="2"/>
                      </a:move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5" y="1"/>
                        <a:pt x="4" y="2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3"/>
                        <a:pt x="1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Freeform 656">
                  <a:extLst>
                    <a:ext uri="{FF2B5EF4-FFF2-40B4-BE49-F238E27FC236}">
                      <a16:creationId xmlns:a16="http://schemas.microsoft.com/office/drawing/2014/main" id="{DE13AD27-042E-41C6-AEAC-62D937A12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1448"/>
                  <a:ext cx="822" cy="851"/>
                </a:xfrm>
                <a:custGeom>
                  <a:avLst/>
                  <a:gdLst>
                    <a:gd name="T0" fmla="*/ 172 w 822"/>
                    <a:gd name="T1" fmla="*/ 663 h 851"/>
                    <a:gd name="T2" fmla="*/ 278 w 822"/>
                    <a:gd name="T3" fmla="*/ 835 h 851"/>
                    <a:gd name="T4" fmla="*/ 340 w 822"/>
                    <a:gd name="T5" fmla="*/ 701 h 851"/>
                    <a:gd name="T6" fmla="*/ 340 w 822"/>
                    <a:gd name="T7" fmla="*/ 632 h 851"/>
                    <a:gd name="T8" fmla="*/ 447 w 822"/>
                    <a:gd name="T9" fmla="*/ 557 h 851"/>
                    <a:gd name="T10" fmla="*/ 553 w 822"/>
                    <a:gd name="T11" fmla="*/ 453 h 851"/>
                    <a:gd name="T12" fmla="*/ 575 w 822"/>
                    <a:gd name="T13" fmla="*/ 460 h 851"/>
                    <a:gd name="T14" fmla="*/ 575 w 822"/>
                    <a:gd name="T15" fmla="*/ 419 h 851"/>
                    <a:gd name="T16" fmla="*/ 553 w 822"/>
                    <a:gd name="T17" fmla="*/ 360 h 851"/>
                    <a:gd name="T18" fmla="*/ 559 w 822"/>
                    <a:gd name="T19" fmla="*/ 332 h 851"/>
                    <a:gd name="T20" fmla="*/ 597 w 822"/>
                    <a:gd name="T21" fmla="*/ 325 h 851"/>
                    <a:gd name="T22" fmla="*/ 672 w 822"/>
                    <a:gd name="T23" fmla="*/ 360 h 851"/>
                    <a:gd name="T24" fmla="*/ 672 w 822"/>
                    <a:gd name="T25" fmla="*/ 394 h 851"/>
                    <a:gd name="T26" fmla="*/ 706 w 822"/>
                    <a:gd name="T27" fmla="*/ 422 h 851"/>
                    <a:gd name="T28" fmla="*/ 760 w 822"/>
                    <a:gd name="T29" fmla="*/ 332 h 851"/>
                    <a:gd name="T30" fmla="*/ 813 w 822"/>
                    <a:gd name="T31" fmla="*/ 272 h 851"/>
                    <a:gd name="T32" fmla="*/ 788 w 822"/>
                    <a:gd name="T33" fmla="*/ 225 h 851"/>
                    <a:gd name="T34" fmla="*/ 719 w 822"/>
                    <a:gd name="T35" fmla="*/ 241 h 851"/>
                    <a:gd name="T36" fmla="*/ 675 w 822"/>
                    <a:gd name="T37" fmla="*/ 291 h 851"/>
                    <a:gd name="T38" fmla="*/ 581 w 822"/>
                    <a:gd name="T39" fmla="*/ 297 h 851"/>
                    <a:gd name="T40" fmla="*/ 581 w 822"/>
                    <a:gd name="T41" fmla="*/ 272 h 851"/>
                    <a:gd name="T42" fmla="*/ 553 w 822"/>
                    <a:gd name="T43" fmla="*/ 294 h 851"/>
                    <a:gd name="T44" fmla="*/ 497 w 822"/>
                    <a:gd name="T45" fmla="*/ 306 h 851"/>
                    <a:gd name="T46" fmla="*/ 425 w 822"/>
                    <a:gd name="T47" fmla="*/ 285 h 851"/>
                    <a:gd name="T48" fmla="*/ 359 w 822"/>
                    <a:gd name="T49" fmla="*/ 250 h 851"/>
                    <a:gd name="T50" fmla="*/ 337 w 822"/>
                    <a:gd name="T51" fmla="*/ 231 h 851"/>
                    <a:gd name="T52" fmla="*/ 350 w 822"/>
                    <a:gd name="T53" fmla="*/ 200 h 851"/>
                    <a:gd name="T54" fmla="*/ 347 w 822"/>
                    <a:gd name="T55" fmla="*/ 185 h 851"/>
                    <a:gd name="T56" fmla="*/ 322 w 822"/>
                    <a:gd name="T57" fmla="*/ 166 h 851"/>
                    <a:gd name="T58" fmla="*/ 297 w 822"/>
                    <a:gd name="T59" fmla="*/ 153 h 851"/>
                    <a:gd name="T60" fmla="*/ 297 w 822"/>
                    <a:gd name="T61" fmla="*/ 113 h 851"/>
                    <a:gd name="T62" fmla="*/ 315 w 822"/>
                    <a:gd name="T63" fmla="*/ 116 h 851"/>
                    <a:gd name="T64" fmla="*/ 309 w 822"/>
                    <a:gd name="T65" fmla="*/ 94 h 851"/>
                    <a:gd name="T66" fmla="*/ 309 w 822"/>
                    <a:gd name="T67" fmla="*/ 69 h 851"/>
                    <a:gd name="T68" fmla="*/ 331 w 822"/>
                    <a:gd name="T69" fmla="*/ 47 h 851"/>
                    <a:gd name="T70" fmla="*/ 337 w 822"/>
                    <a:gd name="T71" fmla="*/ 19 h 851"/>
                    <a:gd name="T72" fmla="*/ 322 w 822"/>
                    <a:gd name="T73" fmla="*/ 3 h 851"/>
                    <a:gd name="T74" fmla="*/ 281 w 822"/>
                    <a:gd name="T75" fmla="*/ 16 h 851"/>
                    <a:gd name="T76" fmla="*/ 247 w 822"/>
                    <a:gd name="T77" fmla="*/ 44 h 851"/>
                    <a:gd name="T78" fmla="*/ 215 w 822"/>
                    <a:gd name="T79" fmla="*/ 50 h 851"/>
                    <a:gd name="T80" fmla="*/ 165 w 822"/>
                    <a:gd name="T81" fmla="*/ 41 h 851"/>
                    <a:gd name="T82" fmla="*/ 162 w 822"/>
                    <a:gd name="T83" fmla="*/ 63 h 851"/>
                    <a:gd name="T84" fmla="*/ 172 w 822"/>
                    <a:gd name="T85" fmla="*/ 84 h 851"/>
                    <a:gd name="T86" fmla="*/ 184 w 822"/>
                    <a:gd name="T87" fmla="*/ 106 h 851"/>
                    <a:gd name="T88" fmla="*/ 200 w 822"/>
                    <a:gd name="T89" fmla="*/ 131 h 851"/>
                    <a:gd name="T90" fmla="*/ 187 w 822"/>
                    <a:gd name="T91" fmla="*/ 153 h 851"/>
                    <a:gd name="T92" fmla="*/ 184 w 822"/>
                    <a:gd name="T93" fmla="*/ 166 h 851"/>
                    <a:gd name="T94" fmla="*/ 150 w 822"/>
                    <a:gd name="T95" fmla="*/ 203 h 851"/>
                    <a:gd name="T96" fmla="*/ 71 w 822"/>
                    <a:gd name="T97" fmla="*/ 263 h 851"/>
                    <a:gd name="T98" fmla="*/ 59 w 822"/>
                    <a:gd name="T99" fmla="*/ 310 h 851"/>
                    <a:gd name="T100" fmla="*/ 71 w 822"/>
                    <a:gd name="T101" fmla="*/ 347 h 851"/>
                    <a:gd name="T102" fmla="*/ 84 w 822"/>
                    <a:gd name="T103" fmla="*/ 375 h 851"/>
                    <a:gd name="T104" fmla="*/ 68 w 822"/>
                    <a:gd name="T105" fmla="*/ 372 h 851"/>
                    <a:gd name="T106" fmla="*/ 21 w 822"/>
                    <a:gd name="T107" fmla="*/ 378 h 851"/>
                    <a:gd name="T108" fmla="*/ 0 w 822"/>
                    <a:gd name="T109" fmla="*/ 394 h 851"/>
                    <a:gd name="T110" fmla="*/ 50 w 822"/>
                    <a:gd name="T111" fmla="*/ 435 h 851"/>
                    <a:gd name="T112" fmla="*/ 112 w 822"/>
                    <a:gd name="T113" fmla="*/ 463 h 851"/>
                    <a:gd name="T114" fmla="*/ 125 w 822"/>
                    <a:gd name="T115" fmla="*/ 457 h 851"/>
                    <a:gd name="T116" fmla="*/ 131 w 822"/>
                    <a:gd name="T117" fmla="*/ 535 h 851"/>
                    <a:gd name="T118" fmla="*/ 150 w 822"/>
                    <a:gd name="T119" fmla="*/ 619 h 85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22"/>
                    <a:gd name="T181" fmla="*/ 0 h 851"/>
                    <a:gd name="T182" fmla="*/ 822 w 822"/>
                    <a:gd name="T183" fmla="*/ 851 h 85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22" h="851">
                      <a:moveTo>
                        <a:pt x="156" y="632"/>
                      </a:moveTo>
                      <a:lnTo>
                        <a:pt x="156" y="632"/>
                      </a:lnTo>
                      <a:lnTo>
                        <a:pt x="159" y="638"/>
                      </a:lnTo>
                      <a:lnTo>
                        <a:pt x="159" y="641"/>
                      </a:lnTo>
                      <a:lnTo>
                        <a:pt x="159" y="638"/>
                      </a:lnTo>
                      <a:lnTo>
                        <a:pt x="162" y="638"/>
                      </a:lnTo>
                      <a:lnTo>
                        <a:pt x="162" y="641"/>
                      </a:lnTo>
                      <a:lnTo>
                        <a:pt x="162" y="644"/>
                      </a:lnTo>
                      <a:lnTo>
                        <a:pt x="165" y="654"/>
                      </a:lnTo>
                      <a:lnTo>
                        <a:pt x="168" y="660"/>
                      </a:lnTo>
                      <a:lnTo>
                        <a:pt x="172" y="663"/>
                      </a:lnTo>
                      <a:lnTo>
                        <a:pt x="193" y="732"/>
                      </a:lnTo>
                      <a:lnTo>
                        <a:pt x="212" y="754"/>
                      </a:lnTo>
                      <a:lnTo>
                        <a:pt x="234" y="816"/>
                      </a:lnTo>
                      <a:lnTo>
                        <a:pt x="259" y="851"/>
                      </a:lnTo>
                      <a:lnTo>
                        <a:pt x="269" y="848"/>
                      </a:lnTo>
                      <a:lnTo>
                        <a:pt x="272" y="844"/>
                      </a:lnTo>
                      <a:lnTo>
                        <a:pt x="275" y="841"/>
                      </a:lnTo>
                      <a:lnTo>
                        <a:pt x="278" y="838"/>
                      </a:lnTo>
                      <a:lnTo>
                        <a:pt x="281" y="835"/>
                      </a:lnTo>
                      <a:lnTo>
                        <a:pt x="278" y="835"/>
                      </a:lnTo>
                      <a:lnTo>
                        <a:pt x="284" y="822"/>
                      </a:lnTo>
                      <a:lnTo>
                        <a:pt x="294" y="819"/>
                      </a:lnTo>
                      <a:lnTo>
                        <a:pt x="303" y="816"/>
                      </a:lnTo>
                      <a:lnTo>
                        <a:pt x="303" y="807"/>
                      </a:lnTo>
                      <a:lnTo>
                        <a:pt x="312" y="788"/>
                      </a:lnTo>
                      <a:lnTo>
                        <a:pt x="322" y="785"/>
                      </a:lnTo>
                      <a:lnTo>
                        <a:pt x="322" y="788"/>
                      </a:lnTo>
                      <a:lnTo>
                        <a:pt x="328" y="788"/>
                      </a:lnTo>
                      <a:lnTo>
                        <a:pt x="328" y="744"/>
                      </a:lnTo>
                      <a:lnTo>
                        <a:pt x="340" y="707"/>
                      </a:lnTo>
                      <a:lnTo>
                        <a:pt x="340" y="701"/>
                      </a:lnTo>
                      <a:lnTo>
                        <a:pt x="337" y="697"/>
                      </a:lnTo>
                      <a:lnTo>
                        <a:pt x="337" y="694"/>
                      </a:lnTo>
                      <a:lnTo>
                        <a:pt x="334" y="694"/>
                      </a:lnTo>
                      <a:lnTo>
                        <a:pt x="337" y="691"/>
                      </a:lnTo>
                      <a:lnTo>
                        <a:pt x="337" y="694"/>
                      </a:lnTo>
                      <a:lnTo>
                        <a:pt x="334" y="676"/>
                      </a:lnTo>
                      <a:lnTo>
                        <a:pt x="337" y="672"/>
                      </a:lnTo>
                      <a:lnTo>
                        <a:pt x="337" y="666"/>
                      </a:lnTo>
                      <a:lnTo>
                        <a:pt x="334" y="663"/>
                      </a:lnTo>
                      <a:lnTo>
                        <a:pt x="334" y="644"/>
                      </a:lnTo>
                      <a:lnTo>
                        <a:pt x="340" y="632"/>
                      </a:lnTo>
                      <a:lnTo>
                        <a:pt x="347" y="629"/>
                      </a:lnTo>
                      <a:lnTo>
                        <a:pt x="350" y="629"/>
                      </a:lnTo>
                      <a:lnTo>
                        <a:pt x="356" y="632"/>
                      </a:lnTo>
                      <a:lnTo>
                        <a:pt x="359" y="632"/>
                      </a:lnTo>
                      <a:lnTo>
                        <a:pt x="365" y="619"/>
                      </a:lnTo>
                      <a:lnTo>
                        <a:pt x="369" y="616"/>
                      </a:lnTo>
                      <a:lnTo>
                        <a:pt x="394" y="610"/>
                      </a:lnTo>
                      <a:lnTo>
                        <a:pt x="397" y="607"/>
                      </a:lnTo>
                      <a:lnTo>
                        <a:pt x="397" y="600"/>
                      </a:lnTo>
                      <a:lnTo>
                        <a:pt x="400" y="594"/>
                      </a:lnTo>
                      <a:lnTo>
                        <a:pt x="447" y="557"/>
                      </a:lnTo>
                      <a:lnTo>
                        <a:pt x="450" y="557"/>
                      </a:lnTo>
                      <a:lnTo>
                        <a:pt x="472" y="529"/>
                      </a:lnTo>
                      <a:lnTo>
                        <a:pt x="509" y="510"/>
                      </a:lnTo>
                      <a:lnTo>
                        <a:pt x="522" y="497"/>
                      </a:lnTo>
                      <a:lnTo>
                        <a:pt x="525" y="494"/>
                      </a:lnTo>
                      <a:lnTo>
                        <a:pt x="528" y="488"/>
                      </a:lnTo>
                      <a:lnTo>
                        <a:pt x="525" y="475"/>
                      </a:lnTo>
                      <a:lnTo>
                        <a:pt x="528" y="466"/>
                      </a:lnTo>
                      <a:lnTo>
                        <a:pt x="553" y="453"/>
                      </a:lnTo>
                      <a:lnTo>
                        <a:pt x="556" y="447"/>
                      </a:lnTo>
                      <a:lnTo>
                        <a:pt x="559" y="444"/>
                      </a:lnTo>
                      <a:lnTo>
                        <a:pt x="563" y="444"/>
                      </a:lnTo>
                      <a:lnTo>
                        <a:pt x="559" y="457"/>
                      </a:lnTo>
                      <a:lnTo>
                        <a:pt x="563" y="457"/>
                      </a:lnTo>
                      <a:lnTo>
                        <a:pt x="566" y="463"/>
                      </a:lnTo>
                      <a:lnTo>
                        <a:pt x="569" y="460"/>
                      </a:lnTo>
                      <a:lnTo>
                        <a:pt x="572" y="460"/>
                      </a:lnTo>
                      <a:lnTo>
                        <a:pt x="575" y="460"/>
                      </a:lnTo>
                      <a:lnTo>
                        <a:pt x="575" y="457"/>
                      </a:lnTo>
                      <a:lnTo>
                        <a:pt x="575" y="453"/>
                      </a:lnTo>
                      <a:lnTo>
                        <a:pt x="578" y="460"/>
                      </a:lnTo>
                      <a:lnTo>
                        <a:pt x="584" y="460"/>
                      </a:lnTo>
                      <a:lnTo>
                        <a:pt x="581" y="450"/>
                      </a:lnTo>
                      <a:lnTo>
                        <a:pt x="578" y="432"/>
                      </a:lnTo>
                      <a:lnTo>
                        <a:pt x="575" y="428"/>
                      </a:lnTo>
                      <a:lnTo>
                        <a:pt x="575" y="425"/>
                      </a:lnTo>
                      <a:lnTo>
                        <a:pt x="575" y="419"/>
                      </a:lnTo>
                      <a:lnTo>
                        <a:pt x="575" y="413"/>
                      </a:lnTo>
                      <a:lnTo>
                        <a:pt x="575" y="410"/>
                      </a:lnTo>
                      <a:lnTo>
                        <a:pt x="572" y="410"/>
                      </a:lnTo>
                      <a:lnTo>
                        <a:pt x="572" y="400"/>
                      </a:lnTo>
                      <a:lnTo>
                        <a:pt x="569" y="397"/>
                      </a:lnTo>
                      <a:lnTo>
                        <a:pt x="572" y="378"/>
                      </a:lnTo>
                      <a:lnTo>
                        <a:pt x="569" y="372"/>
                      </a:lnTo>
                      <a:lnTo>
                        <a:pt x="553" y="366"/>
                      </a:lnTo>
                      <a:lnTo>
                        <a:pt x="553" y="363"/>
                      </a:lnTo>
                      <a:lnTo>
                        <a:pt x="553" y="360"/>
                      </a:lnTo>
                      <a:lnTo>
                        <a:pt x="556" y="357"/>
                      </a:lnTo>
                      <a:lnTo>
                        <a:pt x="559" y="353"/>
                      </a:lnTo>
                      <a:lnTo>
                        <a:pt x="563" y="353"/>
                      </a:lnTo>
                      <a:lnTo>
                        <a:pt x="566" y="350"/>
                      </a:lnTo>
                      <a:lnTo>
                        <a:pt x="575" y="347"/>
                      </a:lnTo>
                      <a:lnTo>
                        <a:pt x="575" y="344"/>
                      </a:lnTo>
                      <a:lnTo>
                        <a:pt x="572" y="341"/>
                      </a:lnTo>
                      <a:lnTo>
                        <a:pt x="566" y="341"/>
                      </a:lnTo>
                      <a:lnTo>
                        <a:pt x="563" y="338"/>
                      </a:lnTo>
                      <a:lnTo>
                        <a:pt x="559" y="332"/>
                      </a:lnTo>
                      <a:lnTo>
                        <a:pt x="559" y="328"/>
                      </a:lnTo>
                      <a:lnTo>
                        <a:pt x="566" y="316"/>
                      </a:lnTo>
                      <a:lnTo>
                        <a:pt x="569" y="310"/>
                      </a:lnTo>
                      <a:lnTo>
                        <a:pt x="578" y="322"/>
                      </a:lnTo>
                      <a:lnTo>
                        <a:pt x="581" y="313"/>
                      </a:lnTo>
                      <a:lnTo>
                        <a:pt x="584" y="313"/>
                      </a:lnTo>
                      <a:lnTo>
                        <a:pt x="584" y="322"/>
                      </a:lnTo>
                      <a:lnTo>
                        <a:pt x="588" y="325"/>
                      </a:lnTo>
                      <a:lnTo>
                        <a:pt x="591" y="322"/>
                      </a:lnTo>
                      <a:lnTo>
                        <a:pt x="597" y="325"/>
                      </a:lnTo>
                      <a:lnTo>
                        <a:pt x="600" y="319"/>
                      </a:lnTo>
                      <a:lnTo>
                        <a:pt x="600" y="322"/>
                      </a:lnTo>
                      <a:lnTo>
                        <a:pt x="606" y="341"/>
                      </a:lnTo>
                      <a:lnTo>
                        <a:pt x="609" y="344"/>
                      </a:lnTo>
                      <a:lnTo>
                        <a:pt x="613" y="347"/>
                      </a:lnTo>
                      <a:lnTo>
                        <a:pt x="638" y="350"/>
                      </a:lnTo>
                      <a:lnTo>
                        <a:pt x="638" y="347"/>
                      </a:lnTo>
                      <a:lnTo>
                        <a:pt x="656" y="347"/>
                      </a:lnTo>
                      <a:lnTo>
                        <a:pt x="678" y="353"/>
                      </a:lnTo>
                      <a:lnTo>
                        <a:pt x="675" y="357"/>
                      </a:lnTo>
                      <a:lnTo>
                        <a:pt x="672" y="360"/>
                      </a:lnTo>
                      <a:lnTo>
                        <a:pt x="669" y="366"/>
                      </a:lnTo>
                      <a:lnTo>
                        <a:pt x="656" y="378"/>
                      </a:lnTo>
                      <a:lnTo>
                        <a:pt x="644" y="385"/>
                      </a:lnTo>
                      <a:lnTo>
                        <a:pt x="644" y="391"/>
                      </a:lnTo>
                      <a:lnTo>
                        <a:pt x="647" y="407"/>
                      </a:lnTo>
                      <a:lnTo>
                        <a:pt x="653" y="410"/>
                      </a:lnTo>
                      <a:lnTo>
                        <a:pt x="656" y="413"/>
                      </a:lnTo>
                      <a:lnTo>
                        <a:pt x="659" y="416"/>
                      </a:lnTo>
                      <a:lnTo>
                        <a:pt x="666" y="400"/>
                      </a:lnTo>
                      <a:lnTo>
                        <a:pt x="669" y="394"/>
                      </a:lnTo>
                      <a:lnTo>
                        <a:pt x="672" y="394"/>
                      </a:lnTo>
                      <a:lnTo>
                        <a:pt x="688" y="450"/>
                      </a:lnTo>
                      <a:lnTo>
                        <a:pt x="691" y="447"/>
                      </a:lnTo>
                      <a:lnTo>
                        <a:pt x="697" y="447"/>
                      </a:lnTo>
                      <a:lnTo>
                        <a:pt x="700" y="444"/>
                      </a:lnTo>
                      <a:lnTo>
                        <a:pt x="700" y="441"/>
                      </a:lnTo>
                      <a:lnTo>
                        <a:pt x="700" y="435"/>
                      </a:lnTo>
                      <a:lnTo>
                        <a:pt x="700" y="422"/>
                      </a:lnTo>
                      <a:lnTo>
                        <a:pt x="706" y="422"/>
                      </a:lnTo>
                      <a:lnTo>
                        <a:pt x="706" y="419"/>
                      </a:lnTo>
                      <a:lnTo>
                        <a:pt x="706" y="394"/>
                      </a:lnTo>
                      <a:lnTo>
                        <a:pt x="713" y="391"/>
                      </a:lnTo>
                      <a:lnTo>
                        <a:pt x="719" y="391"/>
                      </a:lnTo>
                      <a:lnTo>
                        <a:pt x="728" y="391"/>
                      </a:lnTo>
                      <a:lnTo>
                        <a:pt x="731" y="388"/>
                      </a:lnTo>
                      <a:lnTo>
                        <a:pt x="747" y="353"/>
                      </a:lnTo>
                      <a:lnTo>
                        <a:pt x="744" y="350"/>
                      </a:lnTo>
                      <a:lnTo>
                        <a:pt x="747" y="344"/>
                      </a:lnTo>
                      <a:lnTo>
                        <a:pt x="756" y="341"/>
                      </a:lnTo>
                      <a:lnTo>
                        <a:pt x="760" y="332"/>
                      </a:lnTo>
                      <a:lnTo>
                        <a:pt x="760" y="319"/>
                      </a:lnTo>
                      <a:lnTo>
                        <a:pt x="763" y="310"/>
                      </a:lnTo>
                      <a:lnTo>
                        <a:pt x="769" y="303"/>
                      </a:lnTo>
                      <a:lnTo>
                        <a:pt x="778" y="300"/>
                      </a:lnTo>
                      <a:lnTo>
                        <a:pt x="785" y="291"/>
                      </a:lnTo>
                      <a:lnTo>
                        <a:pt x="797" y="288"/>
                      </a:lnTo>
                      <a:lnTo>
                        <a:pt x="800" y="285"/>
                      </a:lnTo>
                      <a:lnTo>
                        <a:pt x="810" y="288"/>
                      </a:lnTo>
                      <a:lnTo>
                        <a:pt x="813" y="285"/>
                      </a:lnTo>
                      <a:lnTo>
                        <a:pt x="810" y="278"/>
                      </a:lnTo>
                      <a:lnTo>
                        <a:pt x="813" y="272"/>
                      </a:lnTo>
                      <a:lnTo>
                        <a:pt x="819" y="269"/>
                      </a:lnTo>
                      <a:lnTo>
                        <a:pt x="822" y="266"/>
                      </a:lnTo>
                      <a:lnTo>
                        <a:pt x="822" y="260"/>
                      </a:lnTo>
                      <a:lnTo>
                        <a:pt x="819" y="253"/>
                      </a:lnTo>
                      <a:lnTo>
                        <a:pt x="813" y="250"/>
                      </a:lnTo>
                      <a:lnTo>
                        <a:pt x="806" y="250"/>
                      </a:lnTo>
                      <a:lnTo>
                        <a:pt x="803" y="247"/>
                      </a:lnTo>
                      <a:lnTo>
                        <a:pt x="794" y="247"/>
                      </a:lnTo>
                      <a:lnTo>
                        <a:pt x="794" y="235"/>
                      </a:lnTo>
                      <a:lnTo>
                        <a:pt x="788" y="231"/>
                      </a:lnTo>
                      <a:lnTo>
                        <a:pt x="788" y="225"/>
                      </a:lnTo>
                      <a:lnTo>
                        <a:pt x="788" y="222"/>
                      </a:lnTo>
                      <a:lnTo>
                        <a:pt x="781" y="216"/>
                      </a:lnTo>
                      <a:lnTo>
                        <a:pt x="775" y="219"/>
                      </a:lnTo>
                      <a:lnTo>
                        <a:pt x="769" y="222"/>
                      </a:lnTo>
                      <a:lnTo>
                        <a:pt x="763" y="225"/>
                      </a:lnTo>
                      <a:lnTo>
                        <a:pt x="747" y="225"/>
                      </a:lnTo>
                      <a:lnTo>
                        <a:pt x="744" y="222"/>
                      </a:lnTo>
                      <a:lnTo>
                        <a:pt x="741" y="222"/>
                      </a:lnTo>
                      <a:lnTo>
                        <a:pt x="731" y="228"/>
                      </a:lnTo>
                      <a:lnTo>
                        <a:pt x="728" y="231"/>
                      </a:lnTo>
                      <a:lnTo>
                        <a:pt x="719" y="241"/>
                      </a:lnTo>
                      <a:lnTo>
                        <a:pt x="713" y="244"/>
                      </a:lnTo>
                      <a:lnTo>
                        <a:pt x="700" y="256"/>
                      </a:lnTo>
                      <a:lnTo>
                        <a:pt x="663" y="269"/>
                      </a:lnTo>
                      <a:lnTo>
                        <a:pt x="663" y="272"/>
                      </a:lnTo>
                      <a:lnTo>
                        <a:pt x="663" y="275"/>
                      </a:lnTo>
                      <a:lnTo>
                        <a:pt x="663" y="278"/>
                      </a:lnTo>
                      <a:lnTo>
                        <a:pt x="672" y="281"/>
                      </a:lnTo>
                      <a:lnTo>
                        <a:pt x="675" y="285"/>
                      </a:lnTo>
                      <a:lnTo>
                        <a:pt x="675" y="291"/>
                      </a:lnTo>
                      <a:lnTo>
                        <a:pt x="675" y="294"/>
                      </a:lnTo>
                      <a:lnTo>
                        <a:pt x="669" y="297"/>
                      </a:lnTo>
                      <a:lnTo>
                        <a:pt x="638" y="303"/>
                      </a:lnTo>
                      <a:lnTo>
                        <a:pt x="625" y="300"/>
                      </a:lnTo>
                      <a:lnTo>
                        <a:pt x="613" y="303"/>
                      </a:lnTo>
                      <a:lnTo>
                        <a:pt x="594" y="303"/>
                      </a:lnTo>
                      <a:lnTo>
                        <a:pt x="588" y="300"/>
                      </a:lnTo>
                      <a:lnTo>
                        <a:pt x="584" y="300"/>
                      </a:lnTo>
                      <a:lnTo>
                        <a:pt x="581" y="297"/>
                      </a:lnTo>
                      <a:lnTo>
                        <a:pt x="581" y="294"/>
                      </a:lnTo>
                      <a:lnTo>
                        <a:pt x="578" y="294"/>
                      </a:lnTo>
                      <a:lnTo>
                        <a:pt x="578" y="291"/>
                      </a:lnTo>
                      <a:lnTo>
                        <a:pt x="584" y="285"/>
                      </a:lnTo>
                      <a:lnTo>
                        <a:pt x="581" y="285"/>
                      </a:lnTo>
                      <a:lnTo>
                        <a:pt x="578" y="285"/>
                      </a:lnTo>
                      <a:lnTo>
                        <a:pt x="578" y="281"/>
                      </a:lnTo>
                      <a:lnTo>
                        <a:pt x="578" y="278"/>
                      </a:lnTo>
                      <a:lnTo>
                        <a:pt x="581" y="272"/>
                      </a:lnTo>
                      <a:lnTo>
                        <a:pt x="578" y="263"/>
                      </a:lnTo>
                      <a:lnTo>
                        <a:pt x="575" y="260"/>
                      </a:lnTo>
                      <a:lnTo>
                        <a:pt x="575" y="263"/>
                      </a:lnTo>
                      <a:lnTo>
                        <a:pt x="569" y="266"/>
                      </a:lnTo>
                      <a:lnTo>
                        <a:pt x="566" y="266"/>
                      </a:lnTo>
                      <a:lnTo>
                        <a:pt x="559" y="266"/>
                      </a:lnTo>
                      <a:lnTo>
                        <a:pt x="556" y="275"/>
                      </a:lnTo>
                      <a:lnTo>
                        <a:pt x="556" y="291"/>
                      </a:lnTo>
                      <a:lnTo>
                        <a:pt x="553" y="294"/>
                      </a:lnTo>
                      <a:lnTo>
                        <a:pt x="559" y="297"/>
                      </a:lnTo>
                      <a:lnTo>
                        <a:pt x="563" y="303"/>
                      </a:lnTo>
                      <a:lnTo>
                        <a:pt x="559" y="306"/>
                      </a:lnTo>
                      <a:lnTo>
                        <a:pt x="556" y="313"/>
                      </a:lnTo>
                      <a:lnTo>
                        <a:pt x="550" y="313"/>
                      </a:lnTo>
                      <a:lnTo>
                        <a:pt x="547" y="313"/>
                      </a:lnTo>
                      <a:lnTo>
                        <a:pt x="537" y="313"/>
                      </a:lnTo>
                      <a:lnTo>
                        <a:pt x="534" y="313"/>
                      </a:lnTo>
                      <a:lnTo>
                        <a:pt x="528" y="313"/>
                      </a:lnTo>
                      <a:lnTo>
                        <a:pt x="497" y="306"/>
                      </a:lnTo>
                      <a:lnTo>
                        <a:pt x="494" y="303"/>
                      </a:lnTo>
                      <a:lnTo>
                        <a:pt x="472" y="300"/>
                      </a:lnTo>
                      <a:lnTo>
                        <a:pt x="462" y="294"/>
                      </a:lnTo>
                      <a:lnTo>
                        <a:pt x="459" y="288"/>
                      </a:lnTo>
                      <a:lnTo>
                        <a:pt x="456" y="285"/>
                      </a:lnTo>
                      <a:lnTo>
                        <a:pt x="444" y="285"/>
                      </a:lnTo>
                      <a:lnTo>
                        <a:pt x="441" y="285"/>
                      </a:lnTo>
                      <a:lnTo>
                        <a:pt x="434" y="285"/>
                      </a:lnTo>
                      <a:lnTo>
                        <a:pt x="428" y="281"/>
                      </a:lnTo>
                      <a:lnTo>
                        <a:pt x="425" y="285"/>
                      </a:lnTo>
                      <a:lnTo>
                        <a:pt x="412" y="281"/>
                      </a:lnTo>
                      <a:lnTo>
                        <a:pt x="406" y="275"/>
                      </a:lnTo>
                      <a:lnTo>
                        <a:pt x="400" y="275"/>
                      </a:lnTo>
                      <a:lnTo>
                        <a:pt x="394" y="272"/>
                      </a:lnTo>
                      <a:lnTo>
                        <a:pt x="387" y="269"/>
                      </a:lnTo>
                      <a:lnTo>
                        <a:pt x="384" y="269"/>
                      </a:lnTo>
                      <a:lnTo>
                        <a:pt x="375" y="263"/>
                      </a:lnTo>
                      <a:lnTo>
                        <a:pt x="369" y="256"/>
                      </a:lnTo>
                      <a:lnTo>
                        <a:pt x="359" y="250"/>
                      </a:lnTo>
                      <a:lnTo>
                        <a:pt x="353" y="244"/>
                      </a:lnTo>
                      <a:lnTo>
                        <a:pt x="350" y="244"/>
                      </a:lnTo>
                      <a:lnTo>
                        <a:pt x="350" y="247"/>
                      </a:lnTo>
                      <a:lnTo>
                        <a:pt x="347" y="247"/>
                      </a:lnTo>
                      <a:lnTo>
                        <a:pt x="347" y="244"/>
                      </a:lnTo>
                      <a:lnTo>
                        <a:pt x="344" y="244"/>
                      </a:lnTo>
                      <a:lnTo>
                        <a:pt x="340" y="241"/>
                      </a:lnTo>
                      <a:lnTo>
                        <a:pt x="337" y="238"/>
                      </a:lnTo>
                      <a:lnTo>
                        <a:pt x="337" y="235"/>
                      </a:lnTo>
                      <a:lnTo>
                        <a:pt x="337" y="231"/>
                      </a:lnTo>
                      <a:lnTo>
                        <a:pt x="340" y="228"/>
                      </a:lnTo>
                      <a:lnTo>
                        <a:pt x="340" y="225"/>
                      </a:lnTo>
                      <a:lnTo>
                        <a:pt x="344" y="225"/>
                      </a:lnTo>
                      <a:lnTo>
                        <a:pt x="340" y="219"/>
                      </a:lnTo>
                      <a:lnTo>
                        <a:pt x="344" y="216"/>
                      </a:lnTo>
                      <a:lnTo>
                        <a:pt x="347" y="213"/>
                      </a:lnTo>
                      <a:lnTo>
                        <a:pt x="344" y="210"/>
                      </a:lnTo>
                      <a:lnTo>
                        <a:pt x="344" y="206"/>
                      </a:lnTo>
                      <a:lnTo>
                        <a:pt x="347" y="203"/>
                      </a:lnTo>
                      <a:lnTo>
                        <a:pt x="350" y="203"/>
                      </a:lnTo>
                      <a:lnTo>
                        <a:pt x="350" y="200"/>
                      </a:lnTo>
                      <a:lnTo>
                        <a:pt x="356" y="197"/>
                      </a:lnTo>
                      <a:lnTo>
                        <a:pt x="356" y="194"/>
                      </a:lnTo>
                      <a:lnTo>
                        <a:pt x="359" y="191"/>
                      </a:lnTo>
                      <a:lnTo>
                        <a:pt x="359" y="194"/>
                      </a:lnTo>
                      <a:lnTo>
                        <a:pt x="362" y="191"/>
                      </a:lnTo>
                      <a:lnTo>
                        <a:pt x="353" y="188"/>
                      </a:lnTo>
                      <a:lnTo>
                        <a:pt x="350" y="185"/>
                      </a:lnTo>
                      <a:lnTo>
                        <a:pt x="347" y="185"/>
                      </a:lnTo>
                      <a:lnTo>
                        <a:pt x="340" y="178"/>
                      </a:lnTo>
                      <a:lnTo>
                        <a:pt x="334" y="178"/>
                      </a:lnTo>
                      <a:lnTo>
                        <a:pt x="334" y="175"/>
                      </a:lnTo>
                      <a:lnTo>
                        <a:pt x="334" y="172"/>
                      </a:lnTo>
                      <a:lnTo>
                        <a:pt x="331" y="172"/>
                      </a:lnTo>
                      <a:lnTo>
                        <a:pt x="328" y="169"/>
                      </a:lnTo>
                      <a:lnTo>
                        <a:pt x="322" y="172"/>
                      </a:lnTo>
                      <a:lnTo>
                        <a:pt x="322" y="169"/>
                      </a:lnTo>
                      <a:lnTo>
                        <a:pt x="322" y="166"/>
                      </a:lnTo>
                      <a:lnTo>
                        <a:pt x="319" y="166"/>
                      </a:lnTo>
                      <a:lnTo>
                        <a:pt x="309" y="166"/>
                      </a:lnTo>
                      <a:lnTo>
                        <a:pt x="306" y="169"/>
                      </a:lnTo>
                      <a:lnTo>
                        <a:pt x="303" y="166"/>
                      </a:lnTo>
                      <a:lnTo>
                        <a:pt x="306" y="163"/>
                      </a:lnTo>
                      <a:lnTo>
                        <a:pt x="303" y="160"/>
                      </a:lnTo>
                      <a:lnTo>
                        <a:pt x="300" y="156"/>
                      </a:lnTo>
                      <a:lnTo>
                        <a:pt x="297" y="153"/>
                      </a:lnTo>
                      <a:lnTo>
                        <a:pt x="297" y="150"/>
                      </a:lnTo>
                      <a:lnTo>
                        <a:pt x="300" y="147"/>
                      </a:lnTo>
                      <a:lnTo>
                        <a:pt x="297" y="144"/>
                      </a:lnTo>
                      <a:lnTo>
                        <a:pt x="297" y="138"/>
                      </a:lnTo>
                      <a:lnTo>
                        <a:pt x="300" y="134"/>
                      </a:lnTo>
                      <a:lnTo>
                        <a:pt x="290" y="125"/>
                      </a:lnTo>
                      <a:lnTo>
                        <a:pt x="290" y="122"/>
                      </a:lnTo>
                      <a:lnTo>
                        <a:pt x="290" y="119"/>
                      </a:lnTo>
                      <a:lnTo>
                        <a:pt x="290" y="116"/>
                      </a:lnTo>
                      <a:lnTo>
                        <a:pt x="297" y="116"/>
                      </a:lnTo>
                      <a:lnTo>
                        <a:pt x="297" y="113"/>
                      </a:lnTo>
                      <a:lnTo>
                        <a:pt x="300" y="113"/>
                      </a:lnTo>
                      <a:lnTo>
                        <a:pt x="300" y="119"/>
                      </a:lnTo>
                      <a:lnTo>
                        <a:pt x="303" y="122"/>
                      </a:lnTo>
                      <a:lnTo>
                        <a:pt x="306" y="122"/>
                      </a:lnTo>
                      <a:lnTo>
                        <a:pt x="309" y="122"/>
                      </a:lnTo>
                      <a:lnTo>
                        <a:pt x="309" y="119"/>
                      </a:lnTo>
                      <a:lnTo>
                        <a:pt x="312" y="119"/>
                      </a:lnTo>
                      <a:lnTo>
                        <a:pt x="315" y="116"/>
                      </a:lnTo>
                      <a:lnTo>
                        <a:pt x="319" y="116"/>
                      </a:lnTo>
                      <a:lnTo>
                        <a:pt x="322" y="113"/>
                      </a:lnTo>
                      <a:lnTo>
                        <a:pt x="322" y="109"/>
                      </a:lnTo>
                      <a:lnTo>
                        <a:pt x="319" y="103"/>
                      </a:lnTo>
                      <a:lnTo>
                        <a:pt x="315" y="100"/>
                      </a:lnTo>
                      <a:lnTo>
                        <a:pt x="319" y="100"/>
                      </a:lnTo>
                      <a:lnTo>
                        <a:pt x="319" y="97"/>
                      </a:lnTo>
                      <a:lnTo>
                        <a:pt x="312" y="94"/>
                      </a:lnTo>
                      <a:lnTo>
                        <a:pt x="309" y="94"/>
                      </a:lnTo>
                      <a:lnTo>
                        <a:pt x="306" y="88"/>
                      </a:lnTo>
                      <a:lnTo>
                        <a:pt x="306" y="81"/>
                      </a:lnTo>
                      <a:lnTo>
                        <a:pt x="306" y="78"/>
                      </a:lnTo>
                      <a:lnTo>
                        <a:pt x="306" y="75"/>
                      </a:lnTo>
                      <a:lnTo>
                        <a:pt x="303" y="72"/>
                      </a:lnTo>
                      <a:lnTo>
                        <a:pt x="303" y="69"/>
                      </a:lnTo>
                      <a:lnTo>
                        <a:pt x="309" y="69"/>
                      </a:lnTo>
                      <a:lnTo>
                        <a:pt x="312" y="66"/>
                      </a:lnTo>
                      <a:lnTo>
                        <a:pt x="315" y="69"/>
                      </a:lnTo>
                      <a:lnTo>
                        <a:pt x="319" y="69"/>
                      </a:lnTo>
                      <a:lnTo>
                        <a:pt x="322" y="59"/>
                      </a:lnTo>
                      <a:lnTo>
                        <a:pt x="322" y="53"/>
                      </a:lnTo>
                      <a:lnTo>
                        <a:pt x="328" y="53"/>
                      </a:lnTo>
                      <a:lnTo>
                        <a:pt x="328" y="50"/>
                      </a:lnTo>
                      <a:lnTo>
                        <a:pt x="331" y="50"/>
                      </a:lnTo>
                      <a:lnTo>
                        <a:pt x="331" y="47"/>
                      </a:lnTo>
                      <a:lnTo>
                        <a:pt x="337" y="44"/>
                      </a:lnTo>
                      <a:lnTo>
                        <a:pt x="337" y="41"/>
                      </a:lnTo>
                      <a:lnTo>
                        <a:pt x="337" y="38"/>
                      </a:lnTo>
                      <a:lnTo>
                        <a:pt x="340" y="28"/>
                      </a:lnTo>
                      <a:lnTo>
                        <a:pt x="340" y="25"/>
                      </a:lnTo>
                      <a:lnTo>
                        <a:pt x="340" y="22"/>
                      </a:lnTo>
                      <a:lnTo>
                        <a:pt x="344" y="19"/>
                      </a:lnTo>
                      <a:lnTo>
                        <a:pt x="344" y="16"/>
                      </a:lnTo>
                      <a:lnTo>
                        <a:pt x="340" y="16"/>
                      </a:lnTo>
                      <a:lnTo>
                        <a:pt x="337" y="19"/>
                      </a:lnTo>
                      <a:lnTo>
                        <a:pt x="334" y="19"/>
                      </a:lnTo>
                      <a:lnTo>
                        <a:pt x="334" y="13"/>
                      </a:lnTo>
                      <a:lnTo>
                        <a:pt x="331" y="13"/>
                      </a:lnTo>
                      <a:lnTo>
                        <a:pt x="328" y="13"/>
                      </a:lnTo>
                      <a:lnTo>
                        <a:pt x="325" y="13"/>
                      </a:lnTo>
                      <a:lnTo>
                        <a:pt x="325" y="9"/>
                      </a:lnTo>
                      <a:lnTo>
                        <a:pt x="325" y="6"/>
                      </a:lnTo>
                      <a:lnTo>
                        <a:pt x="322" y="6"/>
                      </a:lnTo>
                      <a:lnTo>
                        <a:pt x="322" y="3"/>
                      </a:lnTo>
                      <a:lnTo>
                        <a:pt x="319" y="3"/>
                      </a:lnTo>
                      <a:lnTo>
                        <a:pt x="315" y="0"/>
                      </a:lnTo>
                      <a:lnTo>
                        <a:pt x="312" y="0"/>
                      </a:lnTo>
                      <a:lnTo>
                        <a:pt x="309" y="0"/>
                      </a:lnTo>
                      <a:lnTo>
                        <a:pt x="306" y="3"/>
                      </a:lnTo>
                      <a:lnTo>
                        <a:pt x="300" y="3"/>
                      </a:lnTo>
                      <a:lnTo>
                        <a:pt x="284" y="13"/>
                      </a:lnTo>
                      <a:lnTo>
                        <a:pt x="281" y="16"/>
                      </a:lnTo>
                      <a:lnTo>
                        <a:pt x="278" y="16"/>
                      </a:lnTo>
                      <a:lnTo>
                        <a:pt x="278" y="19"/>
                      </a:lnTo>
                      <a:lnTo>
                        <a:pt x="275" y="16"/>
                      </a:lnTo>
                      <a:lnTo>
                        <a:pt x="272" y="19"/>
                      </a:lnTo>
                      <a:lnTo>
                        <a:pt x="269" y="19"/>
                      </a:lnTo>
                      <a:lnTo>
                        <a:pt x="250" y="31"/>
                      </a:lnTo>
                      <a:lnTo>
                        <a:pt x="250" y="34"/>
                      </a:lnTo>
                      <a:lnTo>
                        <a:pt x="250" y="38"/>
                      </a:lnTo>
                      <a:lnTo>
                        <a:pt x="247" y="41"/>
                      </a:lnTo>
                      <a:lnTo>
                        <a:pt x="247" y="44"/>
                      </a:lnTo>
                      <a:lnTo>
                        <a:pt x="243" y="41"/>
                      </a:lnTo>
                      <a:lnTo>
                        <a:pt x="240" y="41"/>
                      </a:lnTo>
                      <a:lnTo>
                        <a:pt x="231" y="41"/>
                      </a:lnTo>
                      <a:lnTo>
                        <a:pt x="228" y="44"/>
                      </a:lnTo>
                      <a:lnTo>
                        <a:pt x="225" y="47"/>
                      </a:lnTo>
                      <a:lnTo>
                        <a:pt x="222" y="44"/>
                      </a:lnTo>
                      <a:lnTo>
                        <a:pt x="218" y="44"/>
                      </a:lnTo>
                      <a:lnTo>
                        <a:pt x="218" y="47"/>
                      </a:lnTo>
                      <a:lnTo>
                        <a:pt x="215" y="50"/>
                      </a:lnTo>
                      <a:lnTo>
                        <a:pt x="212" y="47"/>
                      </a:lnTo>
                      <a:lnTo>
                        <a:pt x="209" y="50"/>
                      </a:lnTo>
                      <a:lnTo>
                        <a:pt x="206" y="47"/>
                      </a:lnTo>
                      <a:lnTo>
                        <a:pt x="200" y="47"/>
                      </a:lnTo>
                      <a:lnTo>
                        <a:pt x="197" y="47"/>
                      </a:lnTo>
                      <a:lnTo>
                        <a:pt x="175" y="38"/>
                      </a:lnTo>
                      <a:lnTo>
                        <a:pt x="172" y="38"/>
                      </a:lnTo>
                      <a:lnTo>
                        <a:pt x="168" y="41"/>
                      </a:lnTo>
                      <a:lnTo>
                        <a:pt x="165" y="41"/>
                      </a:lnTo>
                      <a:lnTo>
                        <a:pt x="162" y="41"/>
                      </a:lnTo>
                      <a:lnTo>
                        <a:pt x="162" y="47"/>
                      </a:lnTo>
                      <a:lnTo>
                        <a:pt x="159" y="53"/>
                      </a:lnTo>
                      <a:lnTo>
                        <a:pt x="162" y="53"/>
                      </a:lnTo>
                      <a:lnTo>
                        <a:pt x="165" y="56"/>
                      </a:lnTo>
                      <a:lnTo>
                        <a:pt x="165" y="59"/>
                      </a:lnTo>
                      <a:lnTo>
                        <a:pt x="162" y="59"/>
                      </a:lnTo>
                      <a:lnTo>
                        <a:pt x="162" y="63"/>
                      </a:lnTo>
                      <a:lnTo>
                        <a:pt x="162" y="66"/>
                      </a:lnTo>
                      <a:lnTo>
                        <a:pt x="165" y="66"/>
                      </a:lnTo>
                      <a:lnTo>
                        <a:pt x="172" y="66"/>
                      </a:lnTo>
                      <a:lnTo>
                        <a:pt x="172" y="69"/>
                      </a:lnTo>
                      <a:lnTo>
                        <a:pt x="168" y="72"/>
                      </a:lnTo>
                      <a:lnTo>
                        <a:pt x="165" y="72"/>
                      </a:lnTo>
                      <a:lnTo>
                        <a:pt x="165" y="75"/>
                      </a:lnTo>
                      <a:lnTo>
                        <a:pt x="172" y="81"/>
                      </a:lnTo>
                      <a:lnTo>
                        <a:pt x="172" y="84"/>
                      </a:lnTo>
                      <a:lnTo>
                        <a:pt x="172" y="88"/>
                      </a:lnTo>
                      <a:lnTo>
                        <a:pt x="165" y="91"/>
                      </a:lnTo>
                      <a:lnTo>
                        <a:pt x="165" y="94"/>
                      </a:lnTo>
                      <a:lnTo>
                        <a:pt x="168" y="94"/>
                      </a:lnTo>
                      <a:lnTo>
                        <a:pt x="168" y="100"/>
                      </a:lnTo>
                      <a:lnTo>
                        <a:pt x="175" y="103"/>
                      </a:lnTo>
                      <a:lnTo>
                        <a:pt x="175" y="106"/>
                      </a:lnTo>
                      <a:lnTo>
                        <a:pt x="178" y="106"/>
                      </a:lnTo>
                      <a:lnTo>
                        <a:pt x="181" y="109"/>
                      </a:lnTo>
                      <a:lnTo>
                        <a:pt x="181" y="106"/>
                      </a:lnTo>
                      <a:lnTo>
                        <a:pt x="184" y="106"/>
                      </a:lnTo>
                      <a:lnTo>
                        <a:pt x="184" y="113"/>
                      </a:lnTo>
                      <a:lnTo>
                        <a:pt x="187" y="119"/>
                      </a:lnTo>
                      <a:lnTo>
                        <a:pt x="197" y="119"/>
                      </a:lnTo>
                      <a:lnTo>
                        <a:pt x="200" y="122"/>
                      </a:lnTo>
                      <a:lnTo>
                        <a:pt x="200" y="119"/>
                      </a:lnTo>
                      <a:lnTo>
                        <a:pt x="203" y="125"/>
                      </a:lnTo>
                      <a:lnTo>
                        <a:pt x="203" y="128"/>
                      </a:lnTo>
                      <a:lnTo>
                        <a:pt x="203" y="131"/>
                      </a:lnTo>
                      <a:lnTo>
                        <a:pt x="200" y="131"/>
                      </a:lnTo>
                      <a:lnTo>
                        <a:pt x="197" y="134"/>
                      </a:lnTo>
                      <a:lnTo>
                        <a:pt x="193" y="131"/>
                      </a:lnTo>
                      <a:lnTo>
                        <a:pt x="190" y="131"/>
                      </a:lnTo>
                      <a:lnTo>
                        <a:pt x="190" y="134"/>
                      </a:lnTo>
                      <a:lnTo>
                        <a:pt x="184" y="138"/>
                      </a:lnTo>
                      <a:lnTo>
                        <a:pt x="181" y="141"/>
                      </a:lnTo>
                      <a:lnTo>
                        <a:pt x="181" y="147"/>
                      </a:lnTo>
                      <a:lnTo>
                        <a:pt x="184" y="150"/>
                      </a:lnTo>
                      <a:lnTo>
                        <a:pt x="184" y="153"/>
                      </a:lnTo>
                      <a:lnTo>
                        <a:pt x="187" y="153"/>
                      </a:lnTo>
                      <a:lnTo>
                        <a:pt x="184" y="156"/>
                      </a:lnTo>
                      <a:lnTo>
                        <a:pt x="181" y="156"/>
                      </a:lnTo>
                      <a:lnTo>
                        <a:pt x="181" y="160"/>
                      </a:lnTo>
                      <a:lnTo>
                        <a:pt x="181" y="163"/>
                      </a:lnTo>
                      <a:lnTo>
                        <a:pt x="184" y="163"/>
                      </a:lnTo>
                      <a:lnTo>
                        <a:pt x="187" y="163"/>
                      </a:lnTo>
                      <a:lnTo>
                        <a:pt x="190" y="166"/>
                      </a:lnTo>
                      <a:lnTo>
                        <a:pt x="187" y="166"/>
                      </a:lnTo>
                      <a:lnTo>
                        <a:pt x="187" y="169"/>
                      </a:lnTo>
                      <a:lnTo>
                        <a:pt x="184" y="166"/>
                      </a:lnTo>
                      <a:lnTo>
                        <a:pt x="181" y="169"/>
                      </a:lnTo>
                      <a:lnTo>
                        <a:pt x="175" y="172"/>
                      </a:lnTo>
                      <a:lnTo>
                        <a:pt x="168" y="181"/>
                      </a:lnTo>
                      <a:lnTo>
                        <a:pt x="165" y="181"/>
                      </a:lnTo>
                      <a:lnTo>
                        <a:pt x="162" y="188"/>
                      </a:lnTo>
                      <a:lnTo>
                        <a:pt x="162" y="191"/>
                      </a:lnTo>
                      <a:lnTo>
                        <a:pt x="162" y="194"/>
                      </a:lnTo>
                      <a:lnTo>
                        <a:pt x="159" y="197"/>
                      </a:lnTo>
                      <a:lnTo>
                        <a:pt x="156" y="200"/>
                      </a:lnTo>
                      <a:lnTo>
                        <a:pt x="153" y="200"/>
                      </a:lnTo>
                      <a:lnTo>
                        <a:pt x="150" y="203"/>
                      </a:lnTo>
                      <a:lnTo>
                        <a:pt x="131" y="235"/>
                      </a:lnTo>
                      <a:lnTo>
                        <a:pt x="125" y="238"/>
                      </a:lnTo>
                      <a:lnTo>
                        <a:pt x="103" y="266"/>
                      </a:lnTo>
                      <a:lnTo>
                        <a:pt x="100" y="266"/>
                      </a:lnTo>
                      <a:lnTo>
                        <a:pt x="100" y="269"/>
                      </a:lnTo>
                      <a:lnTo>
                        <a:pt x="87" y="266"/>
                      </a:lnTo>
                      <a:lnTo>
                        <a:pt x="81" y="269"/>
                      </a:lnTo>
                      <a:lnTo>
                        <a:pt x="78" y="272"/>
                      </a:lnTo>
                      <a:lnTo>
                        <a:pt x="75" y="272"/>
                      </a:lnTo>
                      <a:lnTo>
                        <a:pt x="71" y="263"/>
                      </a:lnTo>
                      <a:lnTo>
                        <a:pt x="68" y="263"/>
                      </a:lnTo>
                      <a:lnTo>
                        <a:pt x="65" y="263"/>
                      </a:lnTo>
                      <a:lnTo>
                        <a:pt x="43" y="288"/>
                      </a:lnTo>
                      <a:lnTo>
                        <a:pt x="40" y="300"/>
                      </a:lnTo>
                      <a:lnTo>
                        <a:pt x="40" y="303"/>
                      </a:lnTo>
                      <a:lnTo>
                        <a:pt x="40" y="306"/>
                      </a:lnTo>
                      <a:lnTo>
                        <a:pt x="43" y="306"/>
                      </a:lnTo>
                      <a:lnTo>
                        <a:pt x="46" y="306"/>
                      </a:lnTo>
                      <a:lnTo>
                        <a:pt x="50" y="310"/>
                      </a:lnTo>
                      <a:lnTo>
                        <a:pt x="56" y="310"/>
                      </a:lnTo>
                      <a:lnTo>
                        <a:pt x="59" y="310"/>
                      </a:lnTo>
                      <a:lnTo>
                        <a:pt x="59" y="313"/>
                      </a:lnTo>
                      <a:lnTo>
                        <a:pt x="56" y="325"/>
                      </a:lnTo>
                      <a:lnTo>
                        <a:pt x="56" y="328"/>
                      </a:lnTo>
                      <a:lnTo>
                        <a:pt x="62" y="335"/>
                      </a:lnTo>
                      <a:lnTo>
                        <a:pt x="65" y="335"/>
                      </a:lnTo>
                      <a:lnTo>
                        <a:pt x="68" y="335"/>
                      </a:lnTo>
                      <a:lnTo>
                        <a:pt x="71" y="335"/>
                      </a:lnTo>
                      <a:lnTo>
                        <a:pt x="71" y="338"/>
                      </a:lnTo>
                      <a:lnTo>
                        <a:pt x="71" y="347"/>
                      </a:lnTo>
                      <a:lnTo>
                        <a:pt x="75" y="350"/>
                      </a:lnTo>
                      <a:lnTo>
                        <a:pt x="75" y="353"/>
                      </a:lnTo>
                      <a:lnTo>
                        <a:pt x="81" y="360"/>
                      </a:lnTo>
                      <a:lnTo>
                        <a:pt x="84" y="363"/>
                      </a:lnTo>
                      <a:lnTo>
                        <a:pt x="84" y="366"/>
                      </a:lnTo>
                      <a:lnTo>
                        <a:pt x="81" y="366"/>
                      </a:lnTo>
                      <a:lnTo>
                        <a:pt x="81" y="372"/>
                      </a:lnTo>
                      <a:lnTo>
                        <a:pt x="81" y="375"/>
                      </a:lnTo>
                      <a:lnTo>
                        <a:pt x="84" y="375"/>
                      </a:lnTo>
                      <a:lnTo>
                        <a:pt x="81" y="375"/>
                      </a:lnTo>
                      <a:lnTo>
                        <a:pt x="78" y="378"/>
                      </a:lnTo>
                      <a:lnTo>
                        <a:pt x="78" y="382"/>
                      </a:lnTo>
                      <a:lnTo>
                        <a:pt x="71" y="378"/>
                      </a:lnTo>
                      <a:lnTo>
                        <a:pt x="71" y="375"/>
                      </a:lnTo>
                      <a:lnTo>
                        <a:pt x="68" y="372"/>
                      </a:lnTo>
                      <a:lnTo>
                        <a:pt x="59" y="378"/>
                      </a:lnTo>
                      <a:lnTo>
                        <a:pt x="56" y="382"/>
                      </a:lnTo>
                      <a:lnTo>
                        <a:pt x="46" y="382"/>
                      </a:lnTo>
                      <a:lnTo>
                        <a:pt x="43" y="378"/>
                      </a:lnTo>
                      <a:lnTo>
                        <a:pt x="40" y="378"/>
                      </a:lnTo>
                      <a:lnTo>
                        <a:pt x="37" y="378"/>
                      </a:lnTo>
                      <a:lnTo>
                        <a:pt x="28" y="378"/>
                      </a:lnTo>
                      <a:lnTo>
                        <a:pt x="25" y="378"/>
                      </a:lnTo>
                      <a:lnTo>
                        <a:pt x="21" y="378"/>
                      </a:lnTo>
                      <a:lnTo>
                        <a:pt x="21" y="375"/>
                      </a:lnTo>
                      <a:lnTo>
                        <a:pt x="18" y="378"/>
                      </a:lnTo>
                      <a:lnTo>
                        <a:pt x="18" y="388"/>
                      </a:lnTo>
                      <a:lnTo>
                        <a:pt x="9" y="388"/>
                      </a:lnTo>
                      <a:lnTo>
                        <a:pt x="6" y="388"/>
                      </a:lnTo>
                      <a:lnTo>
                        <a:pt x="6" y="391"/>
                      </a:lnTo>
                      <a:lnTo>
                        <a:pt x="3" y="391"/>
                      </a:lnTo>
                      <a:lnTo>
                        <a:pt x="0" y="394"/>
                      </a:lnTo>
                      <a:lnTo>
                        <a:pt x="0" y="400"/>
                      </a:lnTo>
                      <a:lnTo>
                        <a:pt x="6" y="400"/>
                      </a:lnTo>
                      <a:lnTo>
                        <a:pt x="18" y="419"/>
                      </a:lnTo>
                      <a:lnTo>
                        <a:pt x="25" y="422"/>
                      </a:lnTo>
                      <a:lnTo>
                        <a:pt x="43" y="422"/>
                      </a:lnTo>
                      <a:lnTo>
                        <a:pt x="56" y="419"/>
                      </a:lnTo>
                      <a:lnTo>
                        <a:pt x="59" y="413"/>
                      </a:lnTo>
                      <a:lnTo>
                        <a:pt x="62" y="413"/>
                      </a:lnTo>
                      <a:lnTo>
                        <a:pt x="62" y="416"/>
                      </a:lnTo>
                      <a:lnTo>
                        <a:pt x="59" y="425"/>
                      </a:lnTo>
                      <a:lnTo>
                        <a:pt x="50" y="435"/>
                      </a:lnTo>
                      <a:lnTo>
                        <a:pt x="31" y="438"/>
                      </a:lnTo>
                      <a:lnTo>
                        <a:pt x="25" y="435"/>
                      </a:lnTo>
                      <a:lnTo>
                        <a:pt x="25" y="438"/>
                      </a:lnTo>
                      <a:lnTo>
                        <a:pt x="25" y="444"/>
                      </a:lnTo>
                      <a:lnTo>
                        <a:pt x="62" y="482"/>
                      </a:lnTo>
                      <a:lnTo>
                        <a:pt x="78" y="485"/>
                      </a:lnTo>
                      <a:lnTo>
                        <a:pt x="87" y="482"/>
                      </a:lnTo>
                      <a:lnTo>
                        <a:pt x="93" y="478"/>
                      </a:lnTo>
                      <a:lnTo>
                        <a:pt x="96" y="478"/>
                      </a:lnTo>
                      <a:lnTo>
                        <a:pt x="106" y="472"/>
                      </a:lnTo>
                      <a:lnTo>
                        <a:pt x="112" y="463"/>
                      </a:lnTo>
                      <a:lnTo>
                        <a:pt x="115" y="435"/>
                      </a:lnTo>
                      <a:lnTo>
                        <a:pt x="115" y="438"/>
                      </a:lnTo>
                      <a:lnTo>
                        <a:pt x="131" y="438"/>
                      </a:lnTo>
                      <a:lnTo>
                        <a:pt x="131" y="441"/>
                      </a:lnTo>
                      <a:lnTo>
                        <a:pt x="128" y="444"/>
                      </a:lnTo>
                      <a:lnTo>
                        <a:pt x="125" y="444"/>
                      </a:lnTo>
                      <a:lnTo>
                        <a:pt x="122" y="450"/>
                      </a:lnTo>
                      <a:lnTo>
                        <a:pt x="122" y="457"/>
                      </a:lnTo>
                      <a:lnTo>
                        <a:pt x="125" y="457"/>
                      </a:lnTo>
                      <a:lnTo>
                        <a:pt x="128" y="460"/>
                      </a:lnTo>
                      <a:lnTo>
                        <a:pt x="125" y="466"/>
                      </a:lnTo>
                      <a:lnTo>
                        <a:pt x="125" y="472"/>
                      </a:lnTo>
                      <a:lnTo>
                        <a:pt x="128" y="475"/>
                      </a:lnTo>
                      <a:lnTo>
                        <a:pt x="131" y="497"/>
                      </a:lnTo>
                      <a:lnTo>
                        <a:pt x="125" y="510"/>
                      </a:lnTo>
                      <a:lnTo>
                        <a:pt x="128" y="525"/>
                      </a:lnTo>
                      <a:lnTo>
                        <a:pt x="128" y="529"/>
                      </a:lnTo>
                      <a:lnTo>
                        <a:pt x="128" y="535"/>
                      </a:lnTo>
                      <a:lnTo>
                        <a:pt x="131" y="535"/>
                      </a:lnTo>
                      <a:lnTo>
                        <a:pt x="134" y="532"/>
                      </a:lnTo>
                      <a:lnTo>
                        <a:pt x="134" y="535"/>
                      </a:lnTo>
                      <a:lnTo>
                        <a:pt x="134" y="538"/>
                      </a:lnTo>
                      <a:lnTo>
                        <a:pt x="134" y="541"/>
                      </a:lnTo>
                      <a:lnTo>
                        <a:pt x="131" y="554"/>
                      </a:lnTo>
                      <a:lnTo>
                        <a:pt x="134" y="560"/>
                      </a:lnTo>
                      <a:lnTo>
                        <a:pt x="134" y="569"/>
                      </a:lnTo>
                      <a:lnTo>
                        <a:pt x="147" y="619"/>
                      </a:lnTo>
                      <a:lnTo>
                        <a:pt x="150" y="619"/>
                      </a:lnTo>
                      <a:lnTo>
                        <a:pt x="150" y="625"/>
                      </a:lnTo>
                      <a:lnTo>
                        <a:pt x="156" y="6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8" name="Freeform 657">
                  <a:extLst>
                    <a:ext uri="{FF2B5EF4-FFF2-40B4-BE49-F238E27FC236}">
                      <a16:creationId xmlns:a16="http://schemas.microsoft.com/office/drawing/2014/main" id="{E761B326-405E-422F-9EBF-3E9770FFB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5" y="1448"/>
                  <a:ext cx="822" cy="851"/>
                </a:xfrm>
                <a:custGeom>
                  <a:avLst/>
                  <a:gdLst>
                    <a:gd name="T0" fmla="*/ 172 w 822"/>
                    <a:gd name="T1" fmla="*/ 663 h 851"/>
                    <a:gd name="T2" fmla="*/ 278 w 822"/>
                    <a:gd name="T3" fmla="*/ 835 h 851"/>
                    <a:gd name="T4" fmla="*/ 340 w 822"/>
                    <a:gd name="T5" fmla="*/ 701 h 851"/>
                    <a:gd name="T6" fmla="*/ 340 w 822"/>
                    <a:gd name="T7" fmla="*/ 632 h 851"/>
                    <a:gd name="T8" fmla="*/ 447 w 822"/>
                    <a:gd name="T9" fmla="*/ 557 h 851"/>
                    <a:gd name="T10" fmla="*/ 553 w 822"/>
                    <a:gd name="T11" fmla="*/ 453 h 851"/>
                    <a:gd name="T12" fmla="*/ 575 w 822"/>
                    <a:gd name="T13" fmla="*/ 460 h 851"/>
                    <a:gd name="T14" fmla="*/ 575 w 822"/>
                    <a:gd name="T15" fmla="*/ 419 h 851"/>
                    <a:gd name="T16" fmla="*/ 553 w 822"/>
                    <a:gd name="T17" fmla="*/ 360 h 851"/>
                    <a:gd name="T18" fmla="*/ 559 w 822"/>
                    <a:gd name="T19" fmla="*/ 332 h 851"/>
                    <a:gd name="T20" fmla="*/ 597 w 822"/>
                    <a:gd name="T21" fmla="*/ 325 h 851"/>
                    <a:gd name="T22" fmla="*/ 672 w 822"/>
                    <a:gd name="T23" fmla="*/ 360 h 851"/>
                    <a:gd name="T24" fmla="*/ 672 w 822"/>
                    <a:gd name="T25" fmla="*/ 394 h 851"/>
                    <a:gd name="T26" fmla="*/ 706 w 822"/>
                    <a:gd name="T27" fmla="*/ 422 h 851"/>
                    <a:gd name="T28" fmla="*/ 760 w 822"/>
                    <a:gd name="T29" fmla="*/ 332 h 851"/>
                    <a:gd name="T30" fmla="*/ 813 w 822"/>
                    <a:gd name="T31" fmla="*/ 272 h 851"/>
                    <a:gd name="T32" fmla="*/ 788 w 822"/>
                    <a:gd name="T33" fmla="*/ 225 h 851"/>
                    <a:gd name="T34" fmla="*/ 719 w 822"/>
                    <a:gd name="T35" fmla="*/ 241 h 851"/>
                    <a:gd name="T36" fmla="*/ 675 w 822"/>
                    <a:gd name="T37" fmla="*/ 291 h 851"/>
                    <a:gd name="T38" fmla="*/ 581 w 822"/>
                    <a:gd name="T39" fmla="*/ 297 h 851"/>
                    <a:gd name="T40" fmla="*/ 581 w 822"/>
                    <a:gd name="T41" fmla="*/ 272 h 851"/>
                    <a:gd name="T42" fmla="*/ 553 w 822"/>
                    <a:gd name="T43" fmla="*/ 294 h 851"/>
                    <a:gd name="T44" fmla="*/ 497 w 822"/>
                    <a:gd name="T45" fmla="*/ 306 h 851"/>
                    <a:gd name="T46" fmla="*/ 425 w 822"/>
                    <a:gd name="T47" fmla="*/ 285 h 851"/>
                    <a:gd name="T48" fmla="*/ 359 w 822"/>
                    <a:gd name="T49" fmla="*/ 250 h 851"/>
                    <a:gd name="T50" fmla="*/ 337 w 822"/>
                    <a:gd name="T51" fmla="*/ 231 h 851"/>
                    <a:gd name="T52" fmla="*/ 350 w 822"/>
                    <a:gd name="T53" fmla="*/ 200 h 851"/>
                    <a:gd name="T54" fmla="*/ 347 w 822"/>
                    <a:gd name="T55" fmla="*/ 185 h 851"/>
                    <a:gd name="T56" fmla="*/ 322 w 822"/>
                    <a:gd name="T57" fmla="*/ 166 h 851"/>
                    <a:gd name="T58" fmla="*/ 297 w 822"/>
                    <a:gd name="T59" fmla="*/ 153 h 851"/>
                    <a:gd name="T60" fmla="*/ 297 w 822"/>
                    <a:gd name="T61" fmla="*/ 113 h 851"/>
                    <a:gd name="T62" fmla="*/ 315 w 822"/>
                    <a:gd name="T63" fmla="*/ 116 h 851"/>
                    <a:gd name="T64" fmla="*/ 309 w 822"/>
                    <a:gd name="T65" fmla="*/ 94 h 851"/>
                    <a:gd name="T66" fmla="*/ 309 w 822"/>
                    <a:gd name="T67" fmla="*/ 69 h 851"/>
                    <a:gd name="T68" fmla="*/ 331 w 822"/>
                    <a:gd name="T69" fmla="*/ 47 h 851"/>
                    <a:gd name="T70" fmla="*/ 337 w 822"/>
                    <a:gd name="T71" fmla="*/ 19 h 851"/>
                    <a:gd name="T72" fmla="*/ 322 w 822"/>
                    <a:gd name="T73" fmla="*/ 3 h 851"/>
                    <a:gd name="T74" fmla="*/ 281 w 822"/>
                    <a:gd name="T75" fmla="*/ 16 h 851"/>
                    <a:gd name="T76" fmla="*/ 247 w 822"/>
                    <a:gd name="T77" fmla="*/ 44 h 851"/>
                    <a:gd name="T78" fmla="*/ 215 w 822"/>
                    <a:gd name="T79" fmla="*/ 50 h 851"/>
                    <a:gd name="T80" fmla="*/ 165 w 822"/>
                    <a:gd name="T81" fmla="*/ 41 h 851"/>
                    <a:gd name="T82" fmla="*/ 162 w 822"/>
                    <a:gd name="T83" fmla="*/ 63 h 851"/>
                    <a:gd name="T84" fmla="*/ 172 w 822"/>
                    <a:gd name="T85" fmla="*/ 84 h 851"/>
                    <a:gd name="T86" fmla="*/ 184 w 822"/>
                    <a:gd name="T87" fmla="*/ 106 h 851"/>
                    <a:gd name="T88" fmla="*/ 200 w 822"/>
                    <a:gd name="T89" fmla="*/ 131 h 851"/>
                    <a:gd name="T90" fmla="*/ 187 w 822"/>
                    <a:gd name="T91" fmla="*/ 153 h 851"/>
                    <a:gd name="T92" fmla="*/ 184 w 822"/>
                    <a:gd name="T93" fmla="*/ 166 h 851"/>
                    <a:gd name="T94" fmla="*/ 150 w 822"/>
                    <a:gd name="T95" fmla="*/ 203 h 851"/>
                    <a:gd name="T96" fmla="*/ 71 w 822"/>
                    <a:gd name="T97" fmla="*/ 263 h 851"/>
                    <a:gd name="T98" fmla="*/ 59 w 822"/>
                    <a:gd name="T99" fmla="*/ 310 h 851"/>
                    <a:gd name="T100" fmla="*/ 71 w 822"/>
                    <a:gd name="T101" fmla="*/ 347 h 851"/>
                    <a:gd name="T102" fmla="*/ 84 w 822"/>
                    <a:gd name="T103" fmla="*/ 375 h 851"/>
                    <a:gd name="T104" fmla="*/ 68 w 822"/>
                    <a:gd name="T105" fmla="*/ 372 h 851"/>
                    <a:gd name="T106" fmla="*/ 21 w 822"/>
                    <a:gd name="T107" fmla="*/ 378 h 851"/>
                    <a:gd name="T108" fmla="*/ 0 w 822"/>
                    <a:gd name="T109" fmla="*/ 394 h 851"/>
                    <a:gd name="T110" fmla="*/ 50 w 822"/>
                    <a:gd name="T111" fmla="*/ 435 h 851"/>
                    <a:gd name="T112" fmla="*/ 112 w 822"/>
                    <a:gd name="T113" fmla="*/ 463 h 851"/>
                    <a:gd name="T114" fmla="*/ 125 w 822"/>
                    <a:gd name="T115" fmla="*/ 457 h 851"/>
                    <a:gd name="T116" fmla="*/ 131 w 822"/>
                    <a:gd name="T117" fmla="*/ 535 h 851"/>
                    <a:gd name="T118" fmla="*/ 150 w 822"/>
                    <a:gd name="T119" fmla="*/ 619 h 85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22"/>
                    <a:gd name="T181" fmla="*/ 0 h 851"/>
                    <a:gd name="T182" fmla="*/ 822 w 822"/>
                    <a:gd name="T183" fmla="*/ 851 h 85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22" h="851">
                      <a:moveTo>
                        <a:pt x="156" y="632"/>
                      </a:moveTo>
                      <a:lnTo>
                        <a:pt x="156" y="632"/>
                      </a:lnTo>
                      <a:lnTo>
                        <a:pt x="159" y="638"/>
                      </a:lnTo>
                      <a:lnTo>
                        <a:pt x="159" y="641"/>
                      </a:lnTo>
                      <a:lnTo>
                        <a:pt x="159" y="638"/>
                      </a:lnTo>
                      <a:lnTo>
                        <a:pt x="162" y="638"/>
                      </a:lnTo>
                      <a:lnTo>
                        <a:pt x="162" y="641"/>
                      </a:lnTo>
                      <a:lnTo>
                        <a:pt x="162" y="644"/>
                      </a:lnTo>
                      <a:lnTo>
                        <a:pt x="165" y="654"/>
                      </a:lnTo>
                      <a:lnTo>
                        <a:pt x="168" y="660"/>
                      </a:lnTo>
                      <a:lnTo>
                        <a:pt x="172" y="663"/>
                      </a:lnTo>
                      <a:lnTo>
                        <a:pt x="193" y="732"/>
                      </a:lnTo>
                      <a:lnTo>
                        <a:pt x="212" y="754"/>
                      </a:lnTo>
                      <a:lnTo>
                        <a:pt x="234" y="816"/>
                      </a:lnTo>
                      <a:lnTo>
                        <a:pt x="259" y="851"/>
                      </a:lnTo>
                      <a:lnTo>
                        <a:pt x="269" y="848"/>
                      </a:lnTo>
                      <a:lnTo>
                        <a:pt x="272" y="844"/>
                      </a:lnTo>
                      <a:lnTo>
                        <a:pt x="275" y="841"/>
                      </a:lnTo>
                      <a:lnTo>
                        <a:pt x="278" y="838"/>
                      </a:lnTo>
                      <a:lnTo>
                        <a:pt x="281" y="835"/>
                      </a:lnTo>
                      <a:lnTo>
                        <a:pt x="278" y="835"/>
                      </a:lnTo>
                      <a:lnTo>
                        <a:pt x="284" y="822"/>
                      </a:lnTo>
                      <a:lnTo>
                        <a:pt x="294" y="819"/>
                      </a:lnTo>
                      <a:lnTo>
                        <a:pt x="303" y="816"/>
                      </a:lnTo>
                      <a:lnTo>
                        <a:pt x="303" y="807"/>
                      </a:lnTo>
                      <a:lnTo>
                        <a:pt x="312" y="788"/>
                      </a:lnTo>
                      <a:lnTo>
                        <a:pt x="322" y="785"/>
                      </a:lnTo>
                      <a:lnTo>
                        <a:pt x="322" y="788"/>
                      </a:lnTo>
                      <a:lnTo>
                        <a:pt x="328" y="788"/>
                      </a:lnTo>
                      <a:lnTo>
                        <a:pt x="328" y="744"/>
                      </a:lnTo>
                      <a:lnTo>
                        <a:pt x="340" y="707"/>
                      </a:lnTo>
                      <a:lnTo>
                        <a:pt x="340" y="701"/>
                      </a:lnTo>
                      <a:lnTo>
                        <a:pt x="337" y="697"/>
                      </a:lnTo>
                      <a:lnTo>
                        <a:pt x="337" y="694"/>
                      </a:lnTo>
                      <a:lnTo>
                        <a:pt x="334" y="694"/>
                      </a:lnTo>
                      <a:lnTo>
                        <a:pt x="337" y="691"/>
                      </a:lnTo>
                      <a:lnTo>
                        <a:pt x="337" y="694"/>
                      </a:lnTo>
                      <a:lnTo>
                        <a:pt x="334" y="676"/>
                      </a:lnTo>
                      <a:lnTo>
                        <a:pt x="337" y="672"/>
                      </a:lnTo>
                      <a:lnTo>
                        <a:pt x="337" y="666"/>
                      </a:lnTo>
                      <a:lnTo>
                        <a:pt x="334" y="663"/>
                      </a:lnTo>
                      <a:lnTo>
                        <a:pt x="334" y="644"/>
                      </a:lnTo>
                      <a:lnTo>
                        <a:pt x="340" y="632"/>
                      </a:lnTo>
                      <a:lnTo>
                        <a:pt x="347" y="629"/>
                      </a:lnTo>
                      <a:lnTo>
                        <a:pt x="350" y="629"/>
                      </a:lnTo>
                      <a:lnTo>
                        <a:pt x="356" y="632"/>
                      </a:lnTo>
                      <a:lnTo>
                        <a:pt x="359" y="632"/>
                      </a:lnTo>
                      <a:lnTo>
                        <a:pt x="365" y="619"/>
                      </a:lnTo>
                      <a:lnTo>
                        <a:pt x="369" y="616"/>
                      </a:lnTo>
                      <a:lnTo>
                        <a:pt x="394" y="610"/>
                      </a:lnTo>
                      <a:lnTo>
                        <a:pt x="397" y="607"/>
                      </a:lnTo>
                      <a:lnTo>
                        <a:pt x="397" y="600"/>
                      </a:lnTo>
                      <a:lnTo>
                        <a:pt x="400" y="594"/>
                      </a:lnTo>
                      <a:lnTo>
                        <a:pt x="447" y="557"/>
                      </a:lnTo>
                      <a:lnTo>
                        <a:pt x="450" y="557"/>
                      </a:lnTo>
                      <a:lnTo>
                        <a:pt x="472" y="529"/>
                      </a:lnTo>
                      <a:lnTo>
                        <a:pt x="509" y="510"/>
                      </a:lnTo>
                      <a:lnTo>
                        <a:pt x="522" y="497"/>
                      </a:lnTo>
                      <a:lnTo>
                        <a:pt x="525" y="494"/>
                      </a:lnTo>
                      <a:lnTo>
                        <a:pt x="528" y="488"/>
                      </a:lnTo>
                      <a:lnTo>
                        <a:pt x="525" y="475"/>
                      </a:lnTo>
                      <a:lnTo>
                        <a:pt x="528" y="466"/>
                      </a:lnTo>
                      <a:lnTo>
                        <a:pt x="553" y="453"/>
                      </a:lnTo>
                      <a:lnTo>
                        <a:pt x="556" y="447"/>
                      </a:lnTo>
                      <a:lnTo>
                        <a:pt x="559" y="444"/>
                      </a:lnTo>
                      <a:lnTo>
                        <a:pt x="563" y="444"/>
                      </a:lnTo>
                      <a:lnTo>
                        <a:pt x="559" y="457"/>
                      </a:lnTo>
                      <a:lnTo>
                        <a:pt x="563" y="457"/>
                      </a:lnTo>
                      <a:lnTo>
                        <a:pt x="566" y="463"/>
                      </a:lnTo>
                      <a:lnTo>
                        <a:pt x="569" y="460"/>
                      </a:lnTo>
                      <a:lnTo>
                        <a:pt x="572" y="460"/>
                      </a:lnTo>
                      <a:lnTo>
                        <a:pt x="575" y="460"/>
                      </a:lnTo>
                      <a:lnTo>
                        <a:pt x="575" y="457"/>
                      </a:lnTo>
                      <a:lnTo>
                        <a:pt x="575" y="453"/>
                      </a:lnTo>
                      <a:lnTo>
                        <a:pt x="578" y="460"/>
                      </a:lnTo>
                      <a:lnTo>
                        <a:pt x="584" y="460"/>
                      </a:lnTo>
                      <a:lnTo>
                        <a:pt x="581" y="450"/>
                      </a:lnTo>
                      <a:lnTo>
                        <a:pt x="578" y="432"/>
                      </a:lnTo>
                      <a:lnTo>
                        <a:pt x="575" y="428"/>
                      </a:lnTo>
                      <a:lnTo>
                        <a:pt x="575" y="425"/>
                      </a:lnTo>
                      <a:lnTo>
                        <a:pt x="575" y="419"/>
                      </a:lnTo>
                      <a:lnTo>
                        <a:pt x="575" y="413"/>
                      </a:lnTo>
                      <a:lnTo>
                        <a:pt x="575" y="410"/>
                      </a:lnTo>
                      <a:lnTo>
                        <a:pt x="572" y="410"/>
                      </a:lnTo>
                      <a:lnTo>
                        <a:pt x="572" y="400"/>
                      </a:lnTo>
                      <a:lnTo>
                        <a:pt x="569" y="397"/>
                      </a:lnTo>
                      <a:lnTo>
                        <a:pt x="572" y="378"/>
                      </a:lnTo>
                      <a:lnTo>
                        <a:pt x="569" y="372"/>
                      </a:lnTo>
                      <a:lnTo>
                        <a:pt x="553" y="366"/>
                      </a:lnTo>
                      <a:lnTo>
                        <a:pt x="553" y="363"/>
                      </a:lnTo>
                      <a:lnTo>
                        <a:pt x="553" y="360"/>
                      </a:lnTo>
                      <a:lnTo>
                        <a:pt x="556" y="357"/>
                      </a:lnTo>
                      <a:lnTo>
                        <a:pt x="559" y="353"/>
                      </a:lnTo>
                      <a:lnTo>
                        <a:pt x="563" y="353"/>
                      </a:lnTo>
                      <a:lnTo>
                        <a:pt x="566" y="350"/>
                      </a:lnTo>
                      <a:lnTo>
                        <a:pt x="575" y="347"/>
                      </a:lnTo>
                      <a:lnTo>
                        <a:pt x="575" y="344"/>
                      </a:lnTo>
                      <a:lnTo>
                        <a:pt x="572" y="341"/>
                      </a:lnTo>
                      <a:lnTo>
                        <a:pt x="566" y="341"/>
                      </a:lnTo>
                      <a:lnTo>
                        <a:pt x="563" y="338"/>
                      </a:lnTo>
                      <a:lnTo>
                        <a:pt x="559" y="332"/>
                      </a:lnTo>
                      <a:lnTo>
                        <a:pt x="559" y="328"/>
                      </a:lnTo>
                      <a:lnTo>
                        <a:pt x="566" y="316"/>
                      </a:lnTo>
                      <a:lnTo>
                        <a:pt x="569" y="310"/>
                      </a:lnTo>
                      <a:lnTo>
                        <a:pt x="578" y="322"/>
                      </a:lnTo>
                      <a:lnTo>
                        <a:pt x="581" y="313"/>
                      </a:lnTo>
                      <a:lnTo>
                        <a:pt x="584" y="313"/>
                      </a:lnTo>
                      <a:lnTo>
                        <a:pt x="584" y="322"/>
                      </a:lnTo>
                      <a:lnTo>
                        <a:pt x="588" y="325"/>
                      </a:lnTo>
                      <a:lnTo>
                        <a:pt x="591" y="322"/>
                      </a:lnTo>
                      <a:lnTo>
                        <a:pt x="597" y="325"/>
                      </a:lnTo>
                      <a:lnTo>
                        <a:pt x="600" y="319"/>
                      </a:lnTo>
                      <a:lnTo>
                        <a:pt x="600" y="322"/>
                      </a:lnTo>
                      <a:lnTo>
                        <a:pt x="606" y="341"/>
                      </a:lnTo>
                      <a:lnTo>
                        <a:pt x="609" y="344"/>
                      </a:lnTo>
                      <a:lnTo>
                        <a:pt x="613" y="347"/>
                      </a:lnTo>
                      <a:lnTo>
                        <a:pt x="638" y="350"/>
                      </a:lnTo>
                      <a:lnTo>
                        <a:pt x="638" y="347"/>
                      </a:lnTo>
                      <a:lnTo>
                        <a:pt x="656" y="347"/>
                      </a:lnTo>
                      <a:lnTo>
                        <a:pt x="678" y="353"/>
                      </a:lnTo>
                      <a:lnTo>
                        <a:pt x="675" y="357"/>
                      </a:lnTo>
                      <a:lnTo>
                        <a:pt x="672" y="360"/>
                      </a:lnTo>
                      <a:lnTo>
                        <a:pt x="669" y="366"/>
                      </a:lnTo>
                      <a:lnTo>
                        <a:pt x="656" y="378"/>
                      </a:lnTo>
                      <a:lnTo>
                        <a:pt x="644" y="385"/>
                      </a:lnTo>
                      <a:lnTo>
                        <a:pt x="644" y="391"/>
                      </a:lnTo>
                      <a:lnTo>
                        <a:pt x="647" y="407"/>
                      </a:lnTo>
                      <a:lnTo>
                        <a:pt x="653" y="410"/>
                      </a:lnTo>
                      <a:lnTo>
                        <a:pt x="656" y="413"/>
                      </a:lnTo>
                      <a:lnTo>
                        <a:pt x="659" y="416"/>
                      </a:lnTo>
                      <a:lnTo>
                        <a:pt x="666" y="400"/>
                      </a:lnTo>
                      <a:lnTo>
                        <a:pt x="669" y="394"/>
                      </a:lnTo>
                      <a:lnTo>
                        <a:pt x="672" y="394"/>
                      </a:lnTo>
                      <a:lnTo>
                        <a:pt x="688" y="450"/>
                      </a:lnTo>
                      <a:lnTo>
                        <a:pt x="691" y="447"/>
                      </a:lnTo>
                      <a:lnTo>
                        <a:pt x="697" y="447"/>
                      </a:lnTo>
                      <a:lnTo>
                        <a:pt x="700" y="444"/>
                      </a:lnTo>
                      <a:lnTo>
                        <a:pt x="700" y="441"/>
                      </a:lnTo>
                      <a:lnTo>
                        <a:pt x="700" y="435"/>
                      </a:lnTo>
                      <a:lnTo>
                        <a:pt x="700" y="422"/>
                      </a:lnTo>
                      <a:lnTo>
                        <a:pt x="706" y="422"/>
                      </a:lnTo>
                      <a:lnTo>
                        <a:pt x="706" y="419"/>
                      </a:lnTo>
                      <a:lnTo>
                        <a:pt x="706" y="394"/>
                      </a:lnTo>
                      <a:lnTo>
                        <a:pt x="713" y="391"/>
                      </a:lnTo>
                      <a:lnTo>
                        <a:pt x="719" y="391"/>
                      </a:lnTo>
                      <a:lnTo>
                        <a:pt x="728" y="391"/>
                      </a:lnTo>
                      <a:lnTo>
                        <a:pt x="731" y="388"/>
                      </a:lnTo>
                      <a:lnTo>
                        <a:pt x="747" y="353"/>
                      </a:lnTo>
                      <a:lnTo>
                        <a:pt x="744" y="350"/>
                      </a:lnTo>
                      <a:lnTo>
                        <a:pt x="747" y="344"/>
                      </a:lnTo>
                      <a:lnTo>
                        <a:pt x="756" y="341"/>
                      </a:lnTo>
                      <a:lnTo>
                        <a:pt x="760" y="332"/>
                      </a:lnTo>
                      <a:lnTo>
                        <a:pt x="760" y="319"/>
                      </a:lnTo>
                      <a:lnTo>
                        <a:pt x="763" y="310"/>
                      </a:lnTo>
                      <a:lnTo>
                        <a:pt x="769" y="303"/>
                      </a:lnTo>
                      <a:lnTo>
                        <a:pt x="778" y="300"/>
                      </a:lnTo>
                      <a:lnTo>
                        <a:pt x="785" y="291"/>
                      </a:lnTo>
                      <a:lnTo>
                        <a:pt x="797" y="288"/>
                      </a:lnTo>
                      <a:lnTo>
                        <a:pt x="800" y="285"/>
                      </a:lnTo>
                      <a:lnTo>
                        <a:pt x="810" y="288"/>
                      </a:lnTo>
                      <a:lnTo>
                        <a:pt x="813" y="285"/>
                      </a:lnTo>
                      <a:lnTo>
                        <a:pt x="810" y="278"/>
                      </a:lnTo>
                      <a:lnTo>
                        <a:pt x="813" y="272"/>
                      </a:lnTo>
                      <a:lnTo>
                        <a:pt x="819" y="269"/>
                      </a:lnTo>
                      <a:lnTo>
                        <a:pt x="822" y="266"/>
                      </a:lnTo>
                      <a:lnTo>
                        <a:pt x="822" y="260"/>
                      </a:lnTo>
                      <a:lnTo>
                        <a:pt x="819" y="253"/>
                      </a:lnTo>
                      <a:lnTo>
                        <a:pt x="813" y="250"/>
                      </a:lnTo>
                      <a:lnTo>
                        <a:pt x="806" y="250"/>
                      </a:lnTo>
                      <a:lnTo>
                        <a:pt x="803" y="247"/>
                      </a:lnTo>
                      <a:lnTo>
                        <a:pt x="794" y="247"/>
                      </a:lnTo>
                      <a:lnTo>
                        <a:pt x="794" y="235"/>
                      </a:lnTo>
                      <a:lnTo>
                        <a:pt x="788" y="231"/>
                      </a:lnTo>
                      <a:lnTo>
                        <a:pt x="788" y="225"/>
                      </a:lnTo>
                      <a:lnTo>
                        <a:pt x="788" y="222"/>
                      </a:lnTo>
                      <a:lnTo>
                        <a:pt x="781" y="216"/>
                      </a:lnTo>
                      <a:lnTo>
                        <a:pt x="775" y="219"/>
                      </a:lnTo>
                      <a:lnTo>
                        <a:pt x="769" y="222"/>
                      </a:lnTo>
                      <a:lnTo>
                        <a:pt x="763" y="225"/>
                      </a:lnTo>
                      <a:lnTo>
                        <a:pt x="747" y="225"/>
                      </a:lnTo>
                      <a:lnTo>
                        <a:pt x="744" y="222"/>
                      </a:lnTo>
                      <a:lnTo>
                        <a:pt x="741" y="222"/>
                      </a:lnTo>
                      <a:lnTo>
                        <a:pt x="731" y="228"/>
                      </a:lnTo>
                      <a:lnTo>
                        <a:pt x="728" y="231"/>
                      </a:lnTo>
                      <a:lnTo>
                        <a:pt x="719" y="241"/>
                      </a:lnTo>
                      <a:lnTo>
                        <a:pt x="713" y="244"/>
                      </a:lnTo>
                      <a:lnTo>
                        <a:pt x="700" y="256"/>
                      </a:lnTo>
                      <a:lnTo>
                        <a:pt x="663" y="269"/>
                      </a:lnTo>
                      <a:lnTo>
                        <a:pt x="663" y="272"/>
                      </a:lnTo>
                      <a:lnTo>
                        <a:pt x="663" y="275"/>
                      </a:lnTo>
                      <a:lnTo>
                        <a:pt x="663" y="278"/>
                      </a:lnTo>
                      <a:lnTo>
                        <a:pt x="672" y="281"/>
                      </a:lnTo>
                      <a:lnTo>
                        <a:pt x="675" y="285"/>
                      </a:lnTo>
                      <a:lnTo>
                        <a:pt x="675" y="291"/>
                      </a:lnTo>
                      <a:lnTo>
                        <a:pt x="675" y="294"/>
                      </a:lnTo>
                      <a:lnTo>
                        <a:pt x="669" y="297"/>
                      </a:lnTo>
                      <a:lnTo>
                        <a:pt x="638" y="303"/>
                      </a:lnTo>
                      <a:lnTo>
                        <a:pt x="625" y="300"/>
                      </a:lnTo>
                      <a:lnTo>
                        <a:pt x="613" y="303"/>
                      </a:lnTo>
                      <a:lnTo>
                        <a:pt x="594" y="303"/>
                      </a:lnTo>
                      <a:lnTo>
                        <a:pt x="588" y="300"/>
                      </a:lnTo>
                      <a:lnTo>
                        <a:pt x="584" y="300"/>
                      </a:lnTo>
                      <a:lnTo>
                        <a:pt x="581" y="297"/>
                      </a:lnTo>
                      <a:lnTo>
                        <a:pt x="581" y="294"/>
                      </a:lnTo>
                      <a:lnTo>
                        <a:pt x="578" y="294"/>
                      </a:lnTo>
                      <a:lnTo>
                        <a:pt x="578" y="291"/>
                      </a:lnTo>
                      <a:lnTo>
                        <a:pt x="584" y="285"/>
                      </a:lnTo>
                      <a:lnTo>
                        <a:pt x="581" y="285"/>
                      </a:lnTo>
                      <a:lnTo>
                        <a:pt x="578" y="285"/>
                      </a:lnTo>
                      <a:lnTo>
                        <a:pt x="578" y="281"/>
                      </a:lnTo>
                      <a:lnTo>
                        <a:pt x="578" y="278"/>
                      </a:lnTo>
                      <a:lnTo>
                        <a:pt x="581" y="272"/>
                      </a:lnTo>
                      <a:lnTo>
                        <a:pt x="578" y="263"/>
                      </a:lnTo>
                      <a:lnTo>
                        <a:pt x="575" y="260"/>
                      </a:lnTo>
                      <a:lnTo>
                        <a:pt x="575" y="263"/>
                      </a:lnTo>
                      <a:lnTo>
                        <a:pt x="569" y="266"/>
                      </a:lnTo>
                      <a:lnTo>
                        <a:pt x="566" y="266"/>
                      </a:lnTo>
                      <a:lnTo>
                        <a:pt x="559" y="266"/>
                      </a:lnTo>
                      <a:lnTo>
                        <a:pt x="556" y="275"/>
                      </a:lnTo>
                      <a:lnTo>
                        <a:pt x="556" y="291"/>
                      </a:lnTo>
                      <a:lnTo>
                        <a:pt x="553" y="294"/>
                      </a:lnTo>
                      <a:lnTo>
                        <a:pt x="559" y="297"/>
                      </a:lnTo>
                      <a:lnTo>
                        <a:pt x="563" y="303"/>
                      </a:lnTo>
                      <a:lnTo>
                        <a:pt x="559" y="306"/>
                      </a:lnTo>
                      <a:lnTo>
                        <a:pt x="556" y="313"/>
                      </a:lnTo>
                      <a:lnTo>
                        <a:pt x="550" y="313"/>
                      </a:lnTo>
                      <a:lnTo>
                        <a:pt x="547" y="313"/>
                      </a:lnTo>
                      <a:lnTo>
                        <a:pt x="537" y="313"/>
                      </a:lnTo>
                      <a:lnTo>
                        <a:pt x="534" y="313"/>
                      </a:lnTo>
                      <a:lnTo>
                        <a:pt x="528" y="313"/>
                      </a:lnTo>
                      <a:lnTo>
                        <a:pt x="497" y="306"/>
                      </a:lnTo>
                      <a:lnTo>
                        <a:pt x="494" y="303"/>
                      </a:lnTo>
                      <a:lnTo>
                        <a:pt x="472" y="300"/>
                      </a:lnTo>
                      <a:lnTo>
                        <a:pt x="462" y="294"/>
                      </a:lnTo>
                      <a:lnTo>
                        <a:pt x="459" y="288"/>
                      </a:lnTo>
                      <a:lnTo>
                        <a:pt x="456" y="285"/>
                      </a:lnTo>
                      <a:lnTo>
                        <a:pt x="444" y="285"/>
                      </a:lnTo>
                      <a:lnTo>
                        <a:pt x="441" y="285"/>
                      </a:lnTo>
                      <a:lnTo>
                        <a:pt x="434" y="285"/>
                      </a:lnTo>
                      <a:lnTo>
                        <a:pt x="428" y="281"/>
                      </a:lnTo>
                      <a:lnTo>
                        <a:pt x="425" y="285"/>
                      </a:lnTo>
                      <a:lnTo>
                        <a:pt x="412" y="281"/>
                      </a:lnTo>
                      <a:lnTo>
                        <a:pt x="406" y="275"/>
                      </a:lnTo>
                      <a:lnTo>
                        <a:pt x="400" y="275"/>
                      </a:lnTo>
                      <a:lnTo>
                        <a:pt x="394" y="272"/>
                      </a:lnTo>
                      <a:lnTo>
                        <a:pt x="387" y="269"/>
                      </a:lnTo>
                      <a:lnTo>
                        <a:pt x="384" y="269"/>
                      </a:lnTo>
                      <a:lnTo>
                        <a:pt x="375" y="263"/>
                      </a:lnTo>
                      <a:lnTo>
                        <a:pt x="369" y="256"/>
                      </a:lnTo>
                      <a:lnTo>
                        <a:pt x="359" y="250"/>
                      </a:lnTo>
                      <a:lnTo>
                        <a:pt x="353" y="244"/>
                      </a:lnTo>
                      <a:lnTo>
                        <a:pt x="350" y="244"/>
                      </a:lnTo>
                      <a:lnTo>
                        <a:pt x="350" y="247"/>
                      </a:lnTo>
                      <a:lnTo>
                        <a:pt x="347" y="247"/>
                      </a:lnTo>
                      <a:lnTo>
                        <a:pt x="347" y="244"/>
                      </a:lnTo>
                      <a:lnTo>
                        <a:pt x="344" y="244"/>
                      </a:lnTo>
                      <a:lnTo>
                        <a:pt x="340" y="241"/>
                      </a:lnTo>
                      <a:lnTo>
                        <a:pt x="337" y="238"/>
                      </a:lnTo>
                      <a:lnTo>
                        <a:pt x="337" y="235"/>
                      </a:lnTo>
                      <a:lnTo>
                        <a:pt x="337" y="231"/>
                      </a:lnTo>
                      <a:lnTo>
                        <a:pt x="340" y="228"/>
                      </a:lnTo>
                      <a:lnTo>
                        <a:pt x="340" y="225"/>
                      </a:lnTo>
                      <a:lnTo>
                        <a:pt x="344" y="225"/>
                      </a:lnTo>
                      <a:lnTo>
                        <a:pt x="340" y="219"/>
                      </a:lnTo>
                      <a:lnTo>
                        <a:pt x="344" y="216"/>
                      </a:lnTo>
                      <a:lnTo>
                        <a:pt x="347" y="213"/>
                      </a:lnTo>
                      <a:lnTo>
                        <a:pt x="344" y="210"/>
                      </a:lnTo>
                      <a:lnTo>
                        <a:pt x="344" y="206"/>
                      </a:lnTo>
                      <a:lnTo>
                        <a:pt x="347" y="203"/>
                      </a:lnTo>
                      <a:lnTo>
                        <a:pt x="350" y="203"/>
                      </a:lnTo>
                      <a:lnTo>
                        <a:pt x="350" y="200"/>
                      </a:lnTo>
                      <a:lnTo>
                        <a:pt x="356" y="197"/>
                      </a:lnTo>
                      <a:lnTo>
                        <a:pt x="356" y="194"/>
                      </a:lnTo>
                      <a:lnTo>
                        <a:pt x="359" y="191"/>
                      </a:lnTo>
                      <a:lnTo>
                        <a:pt x="359" y="194"/>
                      </a:lnTo>
                      <a:lnTo>
                        <a:pt x="362" y="191"/>
                      </a:lnTo>
                      <a:lnTo>
                        <a:pt x="353" y="188"/>
                      </a:lnTo>
                      <a:lnTo>
                        <a:pt x="350" y="185"/>
                      </a:lnTo>
                      <a:lnTo>
                        <a:pt x="347" y="185"/>
                      </a:lnTo>
                      <a:lnTo>
                        <a:pt x="340" y="178"/>
                      </a:lnTo>
                      <a:lnTo>
                        <a:pt x="334" y="178"/>
                      </a:lnTo>
                      <a:lnTo>
                        <a:pt x="334" y="175"/>
                      </a:lnTo>
                      <a:lnTo>
                        <a:pt x="334" y="172"/>
                      </a:lnTo>
                      <a:lnTo>
                        <a:pt x="331" y="172"/>
                      </a:lnTo>
                      <a:lnTo>
                        <a:pt x="328" y="169"/>
                      </a:lnTo>
                      <a:lnTo>
                        <a:pt x="322" y="172"/>
                      </a:lnTo>
                      <a:lnTo>
                        <a:pt x="322" y="169"/>
                      </a:lnTo>
                      <a:lnTo>
                        <a:pt x="322" y="166"/>
                      </a:lnTo>
                      <a:lnTo>
                        <a:pt x="319" y="166"/>
                      </a:lnTo>
                      <a:lnTo>
                        <a:pt x="309" y="166"/>
                      </a:lnTo>
                      <a:lnTo>
                        <a:pt x="306" y="169"/>
                      </a:lnTo>
                      <a:lnTo>
                        <a:pt x="303" y="166"/>
                      </a:lnTo>
                      <a:lnTo>
                        <a:pt x="306" y="163"/>
                      </a:lnTo>
                      <a:lnTo>
                        <a:pt x="303" y="160"/>
                      </a:lnTo>
                      <a:lnTo>
                        <a:pt x="300" y="156"/>
                      </a:lnTo>
                      <a:lnTo>
                        <a:pt x="297" y="153"/>
                      </a:lnTo>
                      <a:lnTo>
                        <a:pt x="297" y="150"/>
                      </a:lnTo>
                      <a:lnTo>
                        <a:pt x="300" y="147"/>
                      </a:lnTo>
                      <a:lnTo>
                        <a:pt x="297" y="144"/>
                      </a:lnTo>
                      <a:lnTo>
                        <a:pt x="297" y="138"/>
                      </a:lnTo>
                      <a:lnTo>
                        <a:pt x="300" y="134"/>
                      </a:lnTo>
                      <a:lnTo>
                        <a:pt x="290" y="125"/>
                      </a:lnTo>
                      <a:lnTo>
                        <a:pt x="290" y="122"/>
                      </a:lnTo>
                      <a:lnTo>
                        <a:pt x="290" y="119"/>
                      </a:lnTo>
                      <a:lnTo>
                        <a:pt x="290" y="116"/>
                      </a:lnTo>
                      <a:lnTo>
                        <a:pt x="297" y="116"/>
                      </a:lnTo>
                      <a:lnTo>
                        <a:pt x="297" y="113"/>
                      </a:lnTo>
                      <a:lnTo>
                        <a:pt x="300" y="113"/>
                      </a:lnTo>
                      <a:lnTo>
                        <a:pt x="300" y="119"/>
                      </a:lnTo>
                      <a:lnTo>
                        <a:pt x="303" y="122"/>
                      </a:lnTo>
                      <a:lnTo>
                        <a:pt x="306" y="122"/>
                      </a:lnTo>
                      <a:lnTo>
                        <a:pt x="309" y="122"/>
                      </a:lnTo>
                      <a:lnTo>
                        <a:pt x="309" y="119"/>
                      </a:lnTo>
                      <a:lnTo>
                        <a:pt x="312" y="119"/>
                      </a:lnTo>
                      <a:lnTo>
                        <a:pt x="315" y="116"/>
                      </a:lnTo>
                      <a:lnTo>
                        <a:pt x="319" y="116"/>
                      </a:lnTo>
                      <a:lnTo>
                        <a:pt x="322" y="113"/>
                      </a:lnTo>
                      <a:lnTo>
                        <a:pt x="322" y="109"/>
                      </a:lnTo>
                      <a:lnTo>
                        <a:pt x="319" y="103"/>
                      </a:lnTo>
                      <a:lnTo>
                        <a:pt x="315" y="100"/>
                      </a:lnTo>
                      <a:lnTo>
                        <a:pt x="319" y="100"/>
                      </a:lnTo>
                      <a:lnTo>
                        <a:pt x="319" y="97"/>
                      </a:lnTo>
                      <a:lnTo>
                        <a:pt x="312" y="94"/>
                      </a:lnTo>
                      <a:lnTo>
                        <a:pt x="309" y="94"/>
                      </a:lnTo>
                      <a:lnTo>
                        <a:pt x="306" y="88"/>
                      </a:lnTo>
                      <a:lnTo>
                        <a:pt x="306" y="81"/>
                      </a:lnTo>
                      <a:lnTo>
                        <a:pt x="306" y="78"/>
                      </a:lnTo>
                      <a:lnTo>
                        <a:pt x="306" y="75"/>
                      </a:lnTo>
                      <a:lnTo>
                        <a:pt x="303" y="72"/>
                      </a:lnTo>
                      <a:lnTo>
                        <a:pt x="303" y="69"/>
                      </a:lnTo>
                      <a:lnTo>
                        <a:pt x="309" y="69"/>
                      </a:lnTo>
                      <a:lnTo>
                        <a:pt x="312" y="66"/>
                      </a:lnTo>
                      <a:lnTo>
                        <a:pt x="315" y="69"/>
                      </a:lnTo>
                      <a:lnTo>
                        <a:pt x="319" y="69"/>
                      </a:lnTo>
                      <a:lnTo>
                        <a:pt x="322" y="59"/>
                      </a:lnTo>
                      <a:lnTo>
                        <a:pt x="322" y="53"/>
                      </a:lnTo>
                      <a:lnTo>
                        <a:pt x="328" y="53"/>
                      </a:lnTo>
                      <a:lnTo>
                        <a:pt x="328" y="50"/>
                      </a:lnTo>
                      <a:lnTo>
                        <a:pt x="331" y="50"/>
                      </a:lnTo>
                      <a:lnTo>
                        <a:pt x="331" y="47"/>
                      </a:lnTo>
                      <a:lnTo>
                        <a:pt x="337" y="44"/>
                      </a:lnTo>
                      <a:lnTo>
                        <a:pt x="337" y="41"/>
                      </a:lnTo>
                      <a:lnTo>
                        <a:pt x="337" y="38"/>
                      </a:lnTo>
                      <a:lnTo>
                        <a:pt x="340" y="28"/>
                      </a:lnTo>
                      <a:lnTo>
                        <a:pt x="340" y="25"/>
                      </a:lnTo>
                      <a:lnTo>
                        <a:pt x="340" y="22"/>
                      </a:lnTo>
                      <a:lnTo>
                        <a:pt x="344" y="19"/>
                      </a:lnTo>
                      <a:lnTo>
                        <a:pt x="344" y="16"/>
                      </a:lnTo>
                      <a:lnTo>
                        <a:pt x="340" y="16"/>
                      </a:lnTo>
                      <a:lnTo>
                        <a:pt x="337" y="19"/>
                      </a:lnTo>
                      <a:lnTo>
                        <a:pt x="334" y="19"/>
                      </a:lnTo>
                      <a:lnTo>
                        <a:pt x="334" y="13"/>
                      </a:lnTo>
                      <a:lnTo>
                        <a:pt x="331" y="13"/>
                      </a:lnTo>
                      <a:lnTo>
                        <a:pt x="328" y="13"/>
                      </a:lnTo>
                      <a:lnTo>
                        <a:pt x="325" y="13"/>
                      </a:lnTo>
                      <a:lnTo>
                        <a:pt x="325" y="9"/>
                      </a:lnTo>
                      <a:lnTo>
                        <a:pt x="325" y="6"/>
                      </a:lnTo>
                      <a:lnTo>
                        <a:pt x="322" y="6"/>
                      </a:lnTo>
                      <a:lnTo>
                        <a:pt x="322" y="3"/>
                      </a:lnTo>
                      <a:lnTo>
                        <a:pt x="319" y="3"/>
                      </a:lnTo>
                      <a:lnTo>
                        <a:pt x="315" y="0"/>
                      </a:lnTo>
                      <a:lnTo>
                        <a:pt x="312" y="0"/>
                      </a:lnTo>
                      <a:lnTo>
                        <a:pt x="309" y="0"/>
                      </a:lnTo>
                      <a:lnTo>
                        <a:pt x="306" y="3"/>
                      </a:lnTo>
                      <a:lnTo>
                        <a:pt x="300" y="3"/>
                      </a:lnTo>
                      <a:lnTo>
                        <a:pt x="284" y="13"/>
                      </a:lnTo>
                      <a:lnTo>
                        <a:pt x="281" y="16"/>
                      </a:lnTo>
                      <a:lnTo>
                        <a:pt x="278" y="16"/>
                      </a:lnTo>
                      <a:lnTo>
                        <a:pt x="278" y="19"/>
                      </a:lnTo>
                      <a:lnTo>
                        <a:pt x="275" y="16"/>
                      </a:lnTo>
                      <a:lnTo>
                        <a:pt x="272" y="19"/>
                      </a:lnTo>
                      <a:lnTo>
                        <a:pt x="269" y="19"/>
                      </a:lnTo>
                      <a:lnTo>
                        <a:pt x="250" y="31"/>
                      </a:lnTo>
                      <a:lnTo>
                        <a:pt x="250" y="34"/>
                      </a:lnTo>
                      <a:lnTo>
                        <a:pt x="250" y="38"/>
                      </a:lnTo>
                      <a:lnTo>
                        <a:pt x="247" y="41"/>
                      </a:lnTo>
                      <a:lnTo>
                        <a:pt x="247" y="44"/>
                      </a:lnTo>
                      <a:lnTo>
                        <a:pt x="243" y="41"/>
                      </a:lnTo>
                      <a:lnTo>
                        <a:pt x="240" y="41"/>
                      </a:lnTo>
                      <a:lnTo>
                        <a:pt x="231" y="41"/>
                      </a:lnTo>
                      <a:lnTo>
                        <a:pt x="228" y="44"/>
                      </a:lnTo>
                      <a:lnTo>
                        <a:pt x="225" y="47"/>
                      </a:lnTo>
                      <a:lnTo>
                        <a:pt x="222" y="44"/>
                      </a:lnTo>
                      <a:lnTo>
                        <a:pt x="218" y="44"/>
                      </a:lnTo>
                      <a:lnTo>
                        <a:pt x="218" y="47"/>
                      </a:lnTo>
                      <a:lnTo>
                        <a:pt x="215" y="50"/>
                      </a:lnTo>
                      <a:lnTo>
                        <a:pt x="212" y="47"/>
                      </a:lnTo>
                      <a:lnTo>
                        <a:pt x="209" y="50"/>
                      </a:lnTo>
                      <a:lnTo>
                        <a:pt x="206" y="47"/>
                      </a:lnTo>
                      <a:lnTo>
                        <a:pt x="200" y="47"/>
                      </a:lnTo>
                      <a:lnTo>
                        <a:pt x="197" y="47"/>
                      </a:lnTo>
                      <a:lnTo>
                        <a:pt x="175" y="38"/>
                      </a:lnTo>
                      <a:lnTo>
                        <a:pt x="172" y="38"/>
                      </a:lnTo>
                      <a:lnTo>
                        <a:pt x="168" y="41"/>
                      </a:lnTo>
                      <a:lnTo>
                        <a:pt x="165" y="41"/>
                      </a:lnTo>
                      <a:lnTo>
                        <a:pt x="162" y="41"/>
                      </a:lnTo>
                      <a:lnTo>
                        <a:pt x="162" y="47"/>
                      </a:lnTo>
                      <a:lnTo>
                        <a:pt x="159" y="53"/>
                      </a:lnTo>
                      <a:lnTo>
                        <a:pt x="162" y="53"/>
                      </a:lnTo>
                      <a:lnTo>
                        <a:pt x="165" y="56"/>
                      </a:lnTo>
                      <a:lnTo>
                        <a:pt x="165" y="59"/>
                      </a:lnTo>
                      <a:lnTo>
                        <a:pt x="162" y="59"/>
                      </a:lnTo>
                      <a:lnTo>
                        <a:pt x="162" y="63"/>
                      </a:lnTo>
                      <a:lnTo>
                        <a:pt x="162" y="66"/>
                      </a:lnTo>
                      <a:lnTo>
                        <a:pt x="165" y="66"/>
                      </a:lnTo>
                      <a:lnTo>
                        <a:pt x="172" y="66"/>
                      </a:lnTo>
                      <a:lnTo>
                        <a:pt x="172" y="69"/>
                      </a:lnTo>
                      <a:lnTo>
                        <a:pt x="168" y="72"/>
                      </a:lnTo>
                      <a:lnTo>
                        <a:pt x="165" y="72"/>
                      </a:lnTo>
                      <a:lnTo>
                        <a:pt x="165" y="75"/>
                      </a:lnTo>
                      <a:lnTo>
                        <a:pt x="172" y="81"/>
                      </a:lnTo>
                      <a:lnTo>
                        <a:pt x="172" y="84"/>
                      </a:lnTo>
                      <a:lnTo>
                        <a:pt x="172" y="88"/>
                      </a:lnTo>
                      <a:lnTo>
                        <a:pt x="165" y="91"/>
                      </a:lnTo>
                      <a:lnTo>
                        <a:pt x="165" y="94"/>
                      </a:lnTo>
                      <a:lnTo>
                        <a:pt x="168" y="94"/>
                      </a:lnTo>
                      <a:lnTo>
                        <a:pt x="168" y="100"/>
                      </a:lnTo>
                      <a:lnTo>
                        <a:pt x="175" y="103"/>
                      </a:lnTo>
                      <a:lnTo>
                        <a:pt x="175" y="106"/>
                      </a:lnTo>
                      <a:lnTo>
                        <a:pt x="178" y="106"/>
                      </a:lnTo>
                      <a:lnTo>
                        <a:pt x="181" y="109"/>
                      </a:lnTo>
                      <a:lnTo>
                        <a:pt x="181" y="106"/>
                      </a:lnTo>
                      <a:lnTo>
                        <a:pt x="184" y="106"/>
                      </a:lnTo>
                      <a:lnTo>
                        <a:pt x="184" y="113"/>
                      </a:lnTo>
                      <a:lnTo>
                        <a:pt x="187" y="119"/>
                      </a:lnTo>
                      <a:lnTo>
                        <a:pt x="197" y="119"/>
                      </a:lnTo>
                      <a:lnTo>
                        <a:pt x="200" y="122"/>
                      </a:lnTo>
                      <a:lnTo>
                        <a:pt x="200" y="119"/>
                      </a:lnTo>
                      <a:lnTo>
                        <a:pt x="203" y="125"/>
                      </a:lnTo>
                      <a:lnTo>
                        <a:pt x="203" y="128"/>
                      </a:lnTo>
                      <a:lnTo>
                        <a:pt x="203" y="131"/>
                      </a:lnTo>
                      <a:lnTo>
                        <a:pt x="200" y="131"/>
                      </a:lnTo>
                      <a:lnTo>
                        <a:pt x="197" y="134"/>
                      </a:lnTo>
                      <a:lnTo>
                        <a:pt x="193" y="131"/>
                      </a:lnTo>
                      <a:lnTo>
                        <a:pt x="190" y="131"/>
                      </a:lnTo>
                      <a:lnTo>
                        <a:pt x="190" y="134"/>
                      </a:lnTo>
                      <a:lnTo>
                        <a:pt x="184" y="138"/>
                      </a:lnTo>
                      <a:lnTo>
                        <a:pt x="181" y="141"/>
                      </a:lnTo>
                      <a:lnTo>
                        <a:pt x="181" y="147"/>
                      </a:lnTo>
                      <a:lnTo>
                        <a:pt x="184" y="150"/>
                      </a:lnTo>
                      <a:lnTo>
                        <a:pt x="184" y="153"/>
                      </a:lnTo>
                      <a:lnTo>
                        <a:pt x="187" y="153"/>
                      </a:lnTo>
                      <a:lnTo>
                        <a:pt x="184" y="156"/>
                      </a:lnTo>
                      <a:lnTo>
                        <a:pt x="181" y="156"/>
                      </a:lnTo>
                      <a:lnTo>
                        <a:pt x="181" y="160"/>
                      </a:lnTo>
                      <a:lnTo>
                        <a:pt x="181" y="163"/>
                      </a:lnTo>
                      <a:lnTo>
                        <a:pt x="184" y="163"/>
                      </a:lnTo>
                      <a:lnTo>
                        <a:pt x="187" y="163"/>
                      </a:lnTo>
                      <a:lnTo>
                        <a:pt x="190" y="166"/>
                      </a:lnTo>
                      <a:lnTo>
                        <a:pt x="187" y="166"/>
                      </a:lnTo>
                      <a:lnTo>
                        <a:pt x="187" y="169"/>
                      </a:lnTo>
                      <a:lnTo>
                        <a:pt x="184" y="166"/>
                      </a:lnTo>
                      <a:lnTo>
                        <a:pt x="181" y="169"/>
                      </a:lnTo>
                      <a:lnTo>
                        <a:pt x="175" y="172"/>
                      </a:lnTo>
                      <a:lnTo>
                        <a:pt x="168" y="181"/>
                      </a:lnTo>
                      <a:lnTo>
                        <a:pt x="165" y="181"/>
                      </a:lnTo>
                      <a:lnTo>
                        <a:pt x="162" y="188"/>
                      </a:lnTo>
                      <a:lnTo>
                        <a:pt x="162" y="191"/>
                      </a:lnTo>
                      <a:lnTo>
                        <a:pt x="162" y="194"/>
                      </a:lnTo>
                      <a:lnTo>
                        <a:pt x="159" y="197"/>
                      </a:lnTo>
                      <a:lnTo>
                        <a:pt x="156" y="200"/>
                      </a:lnTo>
                      <a:lnTo>
                        <a:pt x="153" y="200"/>
                      </a:lnTo>
                      <a:lnTo>
                        <a:pt x="150" y="203"/>
                      </a:lnTo>
                      <a:lnTo>
                        <a:pt x="131" y="235"/>
                      </a:lnTo>
                      <a:lnTo>
                        <a:pt x="125" y="238"/>
                      </a:lnTo>
                      <a:lnTo>
                        <a:pt x="103" y="266"/>
                      </a:lnTo>
                      <a:lnTo>
                        <a:pt x="100" y="266"/>
                      </a:lnTo>
                      <a:lnTo>
                        <a:pt x="100" y="269"/>
                      </a:lnTo>
                      <a:lnTo>
                        <a:pt x="87" y="266"/>
                      </a:lnTo>
                      <a:lnTo>
                        <a:pt x="81" y="269"/>
                      </a:lnTo>
                      <a:lnTo>
                        <a:pt x="78" y="272"/>
                      </a:lnTo>
                      <a:lnTo>
                        <a:pt x="75" y="272"/>
                      </a:lnTo>
                      <a:lnTo>
                        <a:pt x="71" y="263"/>
                      </a:lnTo>
                      <a:lnTo>
                        <a:pt x="68" y="263"/>
                      </a:lnTo>
                      <a:lnTo>
                        <a:pt x="65" y="263"/>
                      </a:lnTo>
                      <a:lnTo>
                        <a:pt x="43" y="288"/>
                      </a:lnTo>
                      <a:lnTo>
                        <a:pt x="40" y="300"/>
                      </a:lnTo>
                      <a:lnTo>
                        <a:pt x="40" y="303"/>
                      </a:lnTo>
                      <a:lnTo>
                        <a:pt x="40" y="306"/>
                      </a:lnTo>
                      <a:lnTo>
                        <a:pt x="43" y="306"/>
                      </a:lnTo>
                      <a:lnTo>
                        <a:pt x="46" y="306"/>
                      </a:lnTo>
                      <a:lnTo>
                        <a:pt x="50" y="310"/>
                      </a:lnTo>
                      <a:lnTo>
                        <a:pt x="56" y="310"/>
                      </a:lnTo>
                      <a:lnTo>
                        <a:pt x="59" y="310"/>
                      </a:lnTo>
                      <a:lnTo>
                        <a:pt x="59" y="313"/>
                      </a:lnTo>
                      <a:lnTo>
                        <a:pt x="56" y="325"/>
                      </a:lnTo>
                      <a:lnTo>
                        <a:pt x="56" y="328"/>
                      </a:lnTo>
                      <a:lnTo>
                        <a:pt x="62" y="335"/>
                      </a:lnTo>
                      <a:lnTo>
                        <a:pt x="65" y="335"/>
                      </a:lnTo>
                      <a:lnTo>
                        <a:pt x="68" y="335"/>
                      </a:lnTo>
                      <a:lnTo>
                        <a:pt x="71" y="335"/>
                      </a:lnTo>
                      <a:lnTo>
                        <a:pt x="71" y="338"/>
                      </a:lnTo>
                      <a:lnTo>
                        <a:pt x="71" y="347"/>
                      </a:lnTo>
                      <a:lnTo>
                        <a:pt x="75" y="350"/>
                      </a:lnTo>
                      <a:lnTo>
                        <a:pt x="75" y="353"/>
                      </a:lnTo>
                      <a:lnTo>
                        <a:pt x="81" y="360"/>
                      </a:lnTo>
                      <a:lnTo>
                        <a:pt x="84" y="363"/>
                      </a:lnTo>
                      <a:lnTo>
                        <a:pt x="84" y="366"/>
                      </a:lnTo>
                      <a:lnTo>
                        <a:pt x="81" y="366"/>
                      </a:lnTo>
                      <a:lnTo>
                        <a:pt x="81" y="372"/>
                      </a:lnTo>
                      <a:lnTo>
                        <a:pt x="81" y="375"/>
                      </a:lnTo>
                      <a:lnTo>
                        <a:pt x="84" y="375"/>
                      </a:lnTo>
                      <a:lnTo>
                        <a:pt x="81" y="375"/>
                      </a:lnTo>
                      <a:lnTo>
                        <a:pt x="78" y="378"/>
                      </a:lnTo>
                      <a:lnTo>
                        <a:pt x="78" y="382"/>
                      </a:lnTo>
                      <a:lnTo>
                        <a:pt x="71" y="378"/>
                      </a:lnTo>
                      <a:lnTo>
                        <a:pt x="71" y="375"/>
                      </a:lnTo>
                      <a:lnTo>
                        <a:pt x="68" y="372"/>
                      </a:lnTo>
                      <a:lnTo>
                        <a:pt x="59" y="378"/>
                      </a:lnTo>
                      <a:lnTo>
                        <a:pt x="56" y="382"/>
                      </a:lnTo>
                      <a:lnTo>
                        <a:pt x="46" y="382"/>
                      </a:lnTo>
                      <a:lnTo>
                        <a:pt x="43" y="378"/>
                      </a:lnTo>
                      <a:lnTo>
                        <a:pt x="40" y="378"/>
                      </a:lnTo>
                      <a:lnTo>
                        <a:pt x="37" y="378"/>
                      </a:lnTo>
                      <a:lnTo>
                        <a:pt x="28" y="378"/>
                      </a:lnTo>
                      <a:lnTo>
                        <a:pt x="25" y="378"/>
                      </a:lnTo>
                      <a:lnTo>
                        <a:pt x="21" y="378"/>
                      </a:lnTo>
                      <a:lnTo>
                        <a:pt x="21" y="375"/>
                      </a:lnTo>
                      <a:lnTo>
                        <a:pt x="18" y="378"/>
                      </a:lnTo>
                      <a:lnTo>
                        <a:pt x="18" y="388"/>
                      </a:lnTo>
                      <a:lnTo>
                        <a:pt x="9" y="388"/>
                      </a:lnTo>
                      <a:lnTo>
                        <a:pt x="6" y="388"/>
                      </a:lnTo>
                      <a:lnTo>
                        <a:pt x="6" y="391"/>
                      </a:lnTo>
                      <a:lnTo>
                        <a:pt x="3" y="391"/>
                      </a:lnTo>
                      <a:lnTo>
                        <a:pt x="0" y="394"/>
                      </a:lnTo>
                      <a:lnTo>
                        <a:pt x="0" y="400"/>
                      </a:lnTo>
                      <a:lnTo>
                        <a:pt x="6" y="400"/>
                      </a:lnTo>
                      <a:lnTo>
                        <a:pt x="18" y="419"/>
                      </a:lnTo>
                      <a:lnTo>
                        <a:pt x="25" y="422"/>
                      </a:lnTo>
                      <a:lnTo>
                        <a:pt x="43" y="422"/>
                      </a:lnTo>
                      <a:lnTo>
                        <a:pt x="56" y="419"/>
                      </a:lnTo>
                      <a:lnTo>
                        <a:pt x="59" y="413"/>
                      </a:lnTo>
                      <a:lnTo>
                        <a:pt x="62" y="413"/>
                      </a:lnTo>
                      <a:lnTo>
                        <a:pt x="62" y="416"/>
                      </a:lnTo>
                      <a:lnTo>
                        <a:pt x="59" y="425"/>
                      </a:lnTo>
                      <a:lnTo>
                        <a:pt x="50" y="435"/>
                      </a:lnTo>
                      <a:lnTo>
                        <a:pt x="31" y="438"/>
                      </a:lnTo>
                      <a:lnTo>
                        <a:pt x="25" y="435"/>
                      </a:lnTo>
                      <a:lnTo>
                        <a:pt x="25" y="438"/>
                      </a:lnTo>
                      <a:lnTo>
                        <a:pt x="25" y="444"/>
                      </a:lnTo>
                      <a:lnTo>
                        <a:pt x="62" y="482"/>
                      </a:lnTo>
                      <a:lnTo>
                        <a:pt x="78" y="485"/>
                      </a:lnTo>
                      <a:lnTo>
                        <a:pt x="87" y="482"/>
                      </a:lnTo>
                      <a:lnTo>
                        <a:pt x="93" y="478"/>
                      </a:lnTo>
                      <a:lnTo>
                        <a:pt x="96" y="478"/>
                      </a:lnTo>
                      <a:lnTo>
                        <a:pt x="106" y="472"/>
                      </a:lnTo>
                      <a:lnTo>
                        <a:pt x="112" y="463"/>
                      </a:lnTo>
                      <a:lnTo>
                        <a:pt x="115" y="435"/>
                      </a:lnTo>
                      <a:lnTo>
                        <a:pt x="115" y="438"/>
                      </a:lnTo>
                      <a:lnTo>
                        <a:pt x="131" y="438"/>
                      </a:lnTo>
                      <a:lnTo>
                        <a:pt x="131" y="441"/>
                      </a:lnTo>
                      <a:lnTo>
                        <a:pt x="128" y="444"/>
                      </a:lnTo>
                      <a:lnTo>
                        <a:pt x="125" y="444"/>
                      </a:lnTo>
                      <a:lnTo>
                        <a:pt x="122" y="450"/>
                      </a:lnTo>
                      <a:lnTo>
                        <a:pt x="122" y="457"/>
                      </a:lnTo>
                      <a:lnTo>
                        <a:pt x="125" y="457"/>
                      </a:lnTo>
                      <a:lnTo>
                        <a:pt x="128" y="460"/>
                      </a:lnTo>
                      <a:lnTo>
                        <a:pt x="125" y="466"/>
                      </a:lnTo>
                      <a:lnTo>
                        <a:pt x="125" y="472"/>
                      </a:lnTo>
                      <a:lnTo>
                        <a:pt x="128" y="475"/>
                      </a:lnTo>
                      <a:lnTo>
                        <a:pt x="131" y="497"/>
                      </a:lnTo>
                      <a:lnTo>
                        <a:pt x="125" y="510"/>
                      </a:lnTo>
                      <a:lnTo>
                        <a:pt x="128" y="525"/>
                      </a:lnTo>
                      <a:lnTo>
                        <a:pt x="128" y="529"/>
                      </a:lnTo>
                      <a:lnTo>
                        <a:pt x="128" y="535"/>
                      </a:lnTo>
                      <a:lnTo>
                        <a:pt x="131" y="535"/>
                      </a:lnTo>
                      <a:lnTo>
                        <a:pt x="134" y="532"/>
                      </a:lnTo>
                      <a:lnTo>
                        <a:pt x="134" y="535"/>
                      </a:lnTo>
                      <a:lnTo>
                        <a:pt x="134" y="538"/>
                      </a:lnTo>
                      <a:lnTo>
                        <a:pt x="134" y="541"/>
                      </a:lnTo>
                      <a:lnTo>
                        <a:pt x="131" y="554"/>
                      </a:lnTo>
                      <a:lnTo>
                        <a:pt x="134" y="560"/>
                      </a:lnTo>
                      <a:lnTo>
                        <a:pt x="134" y="569"/>
                      </a:lnTo>
                      <a:lnTo>
                        <a:pt x="147" y="619"/>
                      </a:lnTo>
                      <a:lnTo>
                        <a:pt x="150" y="619"/>
                      </a:lnTo>
                      <a:lnTo>
                        <a:pt x="150" y="625"/>
                      </a:lnTo>
                      <a:lnTo>
                        <a:pt x="156" y="632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9" name="Freeform 658">
                  <a:extLst>
                    <a:ext uri="{FF2B5EF4-FFF2-40B4-BE49-F238E27FC236}">
                      <a16:creationId xmlns:a16="http://schemas.microsoft.com/office/drawing/2014/main" id="{CA763ECB-7A31-4F0A-9C6A-6357C625C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1861"/>
                  <a:ext cx="204" cy="422"/>
                </a:xfrm>
                <a:custGeom>
                  <a:avLst/>
                  <a:gdLst>
                    <a:gd name="T0" fmla="*/ 126 w 204"/>
                    <a:gd name="T1" fmla="*/ 391 h 422"/>
                    <a:gd name="T2" fmla="*/ 126 w 204"/>
                    <a:gd name="T3" fmla="*/ 384 h 422"/>
                    <a:gd name="T4" fmla="*/ 129 w 204"/>
                    <a:gd name="T5" fmla="*/ 375 h 422"/>
                    <a:gd name="T6" fmla="*/ 138 w 204"/>
                    <a:gd name="T7" fmla="*/ 369 h 422"/>
                    <a:gd name="T8" fmla="*/ 166 w 204"/>
                    <a:gd name="T9" fmla="*/ 363 h 422"/>
                    <a:gd name="T10" fmla="*/ 188 w 204"/>
                    <a:gd name="T11" fmla="*/ 347 h 422"/>
                    <a:gd name="T12" fmla="*/ 197 w 204"/>
                    <a:gd name="T13" fmla="*/ 334 h 422"/>
                    <a:gd name="T14" fmla="*/ 197 w 204"/>
                    <a:gd name="T15" fmla="*/ 328 h 422"/>
                    <a:gd name="T16" fmla="*/ 197 w 204"/>
                    <a:gd name="T17" fmla="*/ 313 h 422"/>
                    <a:gd name="T18" fmla="*/ 201 w 204"/>
                    <a:gd name="T19" fmla="*/ 306 h 422"/>
                    <a:gd name="T20" fmla="*/ 204 w 204"/>
                    <a:gd name="T21" fmla="*/ 297 h 422"/>
                    <a:gd name="T22" fmla="*/ 172 w 204"/>
                    <a:gd name="T23" fmla="*/ 216 h 422"/>
                    <a:gd name="T24" fmla="*/ 169 w 204"/>
                    <a:gd name="T25" fmla="*/ 209 h 422"/>
                    <a:gd name="T26" fmla="*/ 157 w 204"/>
                    <a:gd name="T27" fmla="*/ 200 h 422"/>
                    <a:gd name="T28" fmla="*/ 101 w 204"/>
                    <a:gd name="T29" fmla="*/ 137 h 422"/>
                    <a:gd name="T30" fmla="*/ 126 w 204"/>
                    <a:gd name="T31" fmla="*/ 84 h 422"/>
                    <a:gd name="T32" fmla="*/ 147 w 204"/>
                    <a:gd name="T33" fmla="*/ 62 h 422"/>
                    <a:gd name="T34" fmla="*/ 163 w 204"/>
                    <a:gd name="T35" fmla="*/ 53 h 422"/>
                    <a:gd name="T36" fmla="*/ 160 w 204"/>
                    <a:gd name="T37" fmla="*/ 47 h 422"/>
                    <a:gd name="T38" fmla="*/ 132 w 204"/>
                    <a:gd name="T39" fmla="*/ 37 h 422"/>
                    <a:gd name="T40" fmla="*/ 129 w 204"/>
                    <a:gd name="T41" fmla="*/ 15 h 422"/>
                    <a:gd name="T42" fmla="*/ 88 w 204"/>
                    <a:gd name="T43" fmla="*/ 0 h 422"/>
                    <a:gd name="T44" fmla="*/ 63 w 204"/>
                    <a:gd name="T45" fmla="*/ 12 h 422"/>
                    <a:gd name="T46" fmla="*/ 50 w 204"/>
                    <a:gd name="T47" fmla="*/ 19 h 422"/>
                    <a:gd name="T48" fmla="*/ 38 w 204"/>
                    <a:gd name="T49" fmla="*/ 12 h 422"/>
                    <a:gd name="T50" fmla="*/ 22 w 204"/>
                    <a:gd name="T51" fmla="*/ 19 h 422"/>
                    <a:gd name="T52" fmla="*/ 13 w 204"/>
                    <a:gd name="T53" fmla="*/ 12 h 422"/>
                    <a:gd name="T54" fmla="*/ 4 w 204"/>
                    <a:gd name="T55" fmla="*/ 22 h 422"/>
                    <a:gd name="T56" fmla="*/ 22 w 204"/>
                    <a:gd name="T57" fmla="*/ 56 h 422"/>
                    <a:gd name="T58" fmla="*/ 41 w 204"/>
                    <a:gd name="T59" fmla="*/ 69 h 422"/>
                    <a:gd name="T60" fmla="*/ 66 w 204"/>
                    <a:gd name="T61" fmla="*/ 78 h 422"/>
                    <a:gd name="T62" fmla="*/ 72 w 204"/>
                    <a:gd name="T63" fmla="*/ 87 h 422"/>
                    <a:gd name="T64" fmla="*/ 69 w 204"/>
                    <a:gd name="T65" fmla="*/ 103 h 422"/>
                    <a:gd name="T66" fmla="*/ 54 w 204"/>
                    <a:gd name="T67" fmla="*/ 106 h 422"/>
                    <a:gd name="T68" fmla="*/ 85 w 204"/>
                    <a:gd name="T69" fmla="*/ 134 h 422"/>
                    <a:gd name="T70" fmla="*/ 97 w 204"/>
                    <a:gd name="T71" fmla="*/ 156 h 422"/>
                    <a:gd name="T72" fmla="*/ 119 w 204"/>
                    <a:gd name="T73" fmla="*/ 175 h 422"/>
                    <a:gd name="T74" fmla="*/ 122 w 204"/>
                    <a:gd name="T75" fmla="*/ 187 h 422"/>
                    <a:gd name="T76" fmla="*/ 141 w 204"/>
                    <a:gd name="T77" fmla="*/ 203 h 422"/>
                    <a:gd name="T78" fmla="*/ 154 w 204"/>
                    <a:gd name="T79" fmla="*/ 284 h 422"/>
                    <a:gd name="T80" fmla="*/ 144 w 204"/>
                    <a:gd name="T81" fmla="*/ 319 h 422"/>
                    <a:gd name="T82" fmla="*/ 122 w 204"/>
                    <a:gd name="T83" fmla="*/ 328 h 422"/>
                    <a:gd name="T84" fmla="*/ 107 w 204"/>
                    <a:gd name="T85" fmla="*/ 344 h 422"/>
                    <a:gd name="T86" fmla="*/ 94 w 204"/>
                    <a:gd name="T87" fmla="*/ 359 h 422"/>
                    <a:gd name="T88" fmla="*/ 82 w 204"/>
                    <a:gd name="T89" fmla="*/ 359 h 422"/>
                    <a:gd name="T90" fmla="*/ 66 w 204"/>
                    <a:gd name="T91" fmla="*/ 369 h 422"/>
                    <a:gd name="T92" fmla="*/ 85 w 204"/>
                    <a:gd name="T93" fmla="*/ 381 h 422"/>
                    <a:gd name="T94" fmla="*/ 82 w 204"/>
                    <a:gd name="T95" fmla="*/ 419 h 422"/>
                    <a:gd name="T96" fmla="*/ 85 w 204"/>
                    <a:gd name="T97" fmla="*/ 422 h 422"/>
                    <a:gd name="T98" fmla="*/ 113 w 204"/>
                    <a:gd name="T99" fmla="*/ 400 h 42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04"/>
                    <a:gd name="T151" fmla="*/ 0 h 422"/>
                    <a:gd name="T152" fmla="*/ 204 w 204"/>
                    <a:gd name="T153" fmla="*/ 422 h 42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04" h="422">
                      <a:moveTo>
                        <a:pt x="119" y="394"/>
                      </a:moveTo>
                      <a:lnTo>
                        <a:pt x="122" y="394"/>
                      </a:lnTo>
                      <a:lnTo>
                        <a:pt x="126" y="391"/>
                      </a:lnTo>
                      <a:lnTo>
                        <a:pt x="122" y="384"/>
                      </a:lnTo>
                      <a:lnTo>
                        <a:pt x="122" y="381"/>
                      </a:lnTo>
                      <a:lnTo>
                        <a:pt x="126" y="384"/>
                      </a:lnTo>
                      <a:lnTo>
                        <a:pt x="129" y="381"/>
                      </a:lnTo>
                      <a:lnTo>
                        <a:pt x="129" y="375"/>
                      </a:lnTo>
                      <a:lnTo>
                        <a:pt x="132" y="372"/>
                      </a:lnTo>
                      <a:lnTo>
                        <a:pt x="138" y="369"/>
                      </a:lnTo>
                      <a:lnTo>
                        <a:pt x="141" y="372"/>
                      </a:lnTo>
                      <a:lnTo>
                        <a:pt x="147" y="372"/>
                      </a:lnTo>
                      <a:lnTo>
                        <a:pt x="166" y="363"/>
                      </a:lnTo>
                      <a:lnTo>
                        <a:pt x="169" y="356"/>
                      </a:lnTo>
                      <a:lnTo>
                        <a:pt x="185" y="350"/>
                      </a:lnTo>
                      <a:lnTo>
                        <a:pt x="188" y="347"/>
                      </a:lnTo>
                      <a:lnTo>
                        <a:pt x="194" y="344"/>
                      </a:lnTo>
                      <a:lnTo>
                        <a:pt x="194" y="338"/>
                      </a:lnTo>
                      <a:lnTo>
                        <a:pt x="197" y="334"/>
                      </a:lnTo>
                      <a:lnTo>
                        <a:pt x="197" y="331"/>
                      </a:lnTo>
                      <a:lnTo>
                        <a:pt x="197" y="328"/>
                      </a:lnTo>
                      <a:lnTo>
                        <a:pt x="201" y="328"/>
                      </a:lnTo>
                      <a:lnTo>
                        <a:pt x="197" y="316"/>
                      </a:lnTo>
                      <a:lnTo>
                        <a:pt x="197" y="313"/>
                      </a:lnTo>
                      <a:lnTo>
                        <a:pt x="201" y="316"/>
                      </a:lnTo>
                      <a:lnTo>
                        <a:pt x="201" y="309"/>
                      </a:lnTo>
                      <a:lnTo>
                        <a:pt x="201" y="306"/>
                      </a:lnTo>
                      <a:lnTo>
                        <a:pt x="204" y="306"/>
                      </a:lnTo>
                      <a:lnTo>
                        <a:pt x="204" y="309"/>
                      </a:lnTo>
                      <a:lnTo>
                        <a:pt x="204" y="297"/>
                      </a:lnTo>
                      <a:lnTo>
                        <a:pt x="201" y="297"/>
                      </a:lnTo>
                      <a:lnTo>
                        <a:pt x="188" y="231"/>
                      </a:lnTo>
                      <a:lnTo>
                        <a:pt x="172" y="216"/>
                      </a:lnTo>
                      <a:lnTo>
                        <a:pt x="172" y="206"/>
                      </a:lnTo>
                      <a:lnTo>
                        <a:pt x="172" y="209"/>
                      </a:lnTo>
                      <a:lnTo>
                        <a:pt x="169" y="209"/>
                      </a:lnTo>
                      <a:lnTo>
                        <a:pt x="169" y="206"/>
                      </a:lnTo>
                      <a:lnTo>
                        <a:pt x="166" y="203"/>
                      </a:lnTo>
                      <a:lnTo>
                        <a:pt x="157" y="200"/>
                      </a:lnTo>
                      <a:lnTo>
                        <a:pt x="122" y="162"/>
                      </a:lnTo>
                      <a:lnTo>
                        <a:pt x="119" y="150"/>
                      </a:lnTo>
                      <a:lnTo>
                        <a:pt x="101" y="137"/>
                      </a:lnTo>
                      <a:lnTo>
                        <a:pt x="101" y="131"/>
                      </a:lnTo>
                      <a:lnTo>
                        <a:pt x="110" y="97"/>
                      </a:lnTo>
                      <a:lnTo>
                        <a:pt x="126" y="84"/>
                      </a:lnTo>
                      <a:lnTo>
                        <a:pt x="126" y="75"/>
                      </a:lnTo>
                      <a:lnTo>
                        <a:pt x="132" y="69"/>
                      </a:lnTo>
                      <a:lnTo>
                        <a:pt x="147" y="62"/>
                      </a:lnTo>
                      <a:lnTo>
                        <a:pt x="147" y="56"/>
                      </a:lnTo>
                      <a:lnTo>
                        <a:pt x="157" y="53"/>
                      </a:lnTo>
                      <a:lnTo>
                        <a:pt x="163" y="53"/>
                      </a:lnTo>
                      <a:lnTo>
                        <a:pt x="163" y="50"/>
                      </a:lnTo>
                      <a:lnTo>
                        <a:pt x="160" y="47"/>
                      </a:lnTo>
                      <a:lnTo>
                        <a:pt x="144" y="47"/>
                      </a:lnTo>
                      <a:lnTo>
                        <a:pt x="144" y="44"/>
                      </a:lnTo>
                      <a:lnTo>
                        <a:pt x="132" y="37"/>
                      </a:lnTo>
                      <a:lnTo>
                        <a:pt x="129" y="31"/>
                      </a:lnTo>
                      <a:lnTo>
                        <a:pt x="126" y="25"/>
                      </a:lnTo>
                      <a:lnTo>
                        <a:pt x="129" y="15"/>
                      </a:lnTo>
                      <a:lnTo>
                        <a:pt x="126" y="12"/>
                      </a:lnTo>
                      <a:lnTo>
                        <a:pt x="110" y="9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72" y="9"/>
                      </a:lnTo>
                      <a:lnTo>
                        <a:pt x="63" y="12"/>
                      </a:lnTo>
                      <a:lnTo>
                        <a:pt x="60" y="12"/>
                      </a:lnTo>
                      <a:lnTo>
                        <a:pt x="54" y="15"/>
                      </a:lnTo>
                      <a:lnTo>
                        <a:pt x="50" y="19"/>
                      </a:lnTo>
                      <a:lnTo>
                        <a:pt x="47" y="15"/>
                      </a:lnTo>
                      <a:lnTo>
                        <a:pt x="41" y="15"/>
                      </a:lnTo>
                      <a:lnTo>
                        <a:pt x="38" y="12"/>
                      </a:lnTo>
                      <a:lnTo>
                        <a:pt x="35" y="15"/>
                      </a:lnTo>
                      <a:lnTo>
                        <a:pt x="25" y="19"/>
                      </a:lnTo>
                      <a:lnTo>
                        <a:pt x="22" y="19"/>
                      </a:lnTo>
                      <a:lnTo>
                        <a:pt x="19" y="15"/>
                      </a:lnTo>
                      <a:lnTo>
                        <a:pt x="13" y="15"/>
                      </a:lnTo>
                      <a:lnTo>
                        <a:pt x="13" y="12"/>
                      </a:lnTo>
                      <a:lnTo>
                        <a:pt x="10" y="12"/>
                      </a:lnTo>
                      <a:lnTo>
                        <a:pt x="4" y="22"/>
                      </a:lnTo>
                      <a:lnTo>
                        <a:pt x="0" y="22"/>
                      </a:lnTo>
                      <a:lnTo>
                        <a:pt x="22" y="50"/>
                      </a:lnTo>
                      <a:lnTo>
                        <a:pt x="22" y="56"/>
                      </a:lnTo>
                      <a:lnTo>
                        <a:pt x="22" y="59"/>
                      </a:lnTo>
                      <a:lnTo>
                        <a:pt x="32" y="69"/>
                      </a:lnTo>
                      <a:lnTo>
                        <a:pt x="41" y="69"/>
                      </a:lnTo>
                      <a:lnTo>
                        <a:pt x="50" y="65"/>
                      </a:lnTo>
                      <a:lnTo>
                        <a:pt x="60" y="69"/>
                      </a:lnTo>
                      <a:lnTo>
                        <a:pt x="66" y="78"/>
                      </a:lnTo>
                      <a:lnTo>
                        <a:pt x="66" y="81"/>
                      </a:lnTo>
                      <a:lnTo>
                        <a:pt x="72" y="84"/>
                      </a:lnTo>
                      <a:lnTo>
                        <a:pt x="72" y="87"/>
                      </a:lnTo>
                      <a:lnTo>
                        <a:pt x="76" y="91"/>
                      </a:lnTo>
                      <a:lnTo>
                        <a:pt x="76" y="97"/>
                      </a:lnTo>
                      <a:lnTo>
                        <a:pt x="69" y="103"/>
                      </a:lnTo>
                      <a:lnTo>
                        <a:pt x="60" y="103"/>
                      </a:lnTo>
                      <a:lnTo>
                        <a:pt x="57" y="103"/>
                      </a:lnTo>
                      <a:lnTo>
                        <a:pt x="54" y="106"/>
                      </a:lnTo>
                      <a:lnTo>
                        <a:pt x="50" y="112"/>
                      </a:lnTo>
                      <a:lnTo>
                        <a:pt x="54" y="116"/>
                      </a:lnTo>
                      <a:lnTo>
                        <a:pt x="85" y="134"/>
                      </a:lnTo>
                      <a:lnTo>
                        <a:pt x="85" y="141"/>
                      </a:lnTo>
                      <a:lnTo>
                        <a:pt x="97" y="153"/>
                      </a:lnTo>
                      <a:lnTo>
                        <a:pt x="97" y="156"/>
                      </a:lnTo>
                      <a:lnTo>
                        <a:pt x="107" y="166"/>
                      </a:lnTo>
                      <a:lnTo>
                        <a:pt x="110" y="169"/>
                      </a:lnTo>
                      <a:lnTo>
                        <a:pt x="119" y="175"/>
                      </a:lnTo>
                      <a:lnTo>
                        <a:pt x="122" y="187"/>
                      </a:lnTo>
                      <a:lnTo>
                        <a:pt x="126" y="194"/>
                      </a:lnTo>
                      <a:lnTo>
                        <a:pt x="129" y="194"/>
                      </a:lnTo>
                      <a:lnTo>
                        <a:pt x="141" y="203"/>
                      </a:lnTo>
                      <a:lnTo>
                        <a:pt x="151" y="228"/>
                      </a:lnTo>
                      <a:lnTo>
                        <a:pt x="151" y="275"/>
                      </a:lnTo>
                      <a:lnTo>
                        <a:pt x="154" y="284"/>
                      </a:lnTo>
                      <a:lnTo>
                        <a:pt x="154" y="316"/>
                      </a:lnTo>
                      <a:lnTo>
                        <a:pt x="151" y="319"/>
                      </a:lnTo>
                      <a:lnTo>
                        <a:pt x="144" y="319"/>
                      </a:lnTo>
                      <a:lnTo>
                        <a:pt x="135" y="325"/>
                      </a:lnTo>
                      <a:lnTo>
                        <a:pt x="132" y="325"/>
                      </a:lnTo>
                      <a:lnTo>
                        <a:pt x="122" y="328"/>
                      </a:lnTo>
                      <a:lnTo>
                        <a:pt x="122" y="334"/>
                      </a:lnTo>
                      <a:lnTo>
                        <a:pt x="107" y="334"/>
                      </a:lnTo>
                      <a:lnTo>
                        <a:pt x="107" y="344"/>
                      </a:lnTo>
                      <a:lnTo>
                        <a:pt x="107" y="350"/>
                      </a:lnTo>
                      <a:lnTo>
                        <a:pt x="101" y="353"/>
                      </a:lnTo>
                      <a:lnTo>
                        <a:pt x="94" y="359"/>
                      </a:lnTo>
                      <a:lnTo>
                        <a:pt x="88" y="359"/>
                      </a:lnTo>
                      <a:lnTo>
                        <a:pt x="85" y="359"/>
                      </a:lnTo>
                      <a:lnTo>
                        <a:pt x="82" y="359"/>
                      </a:lnTo>
                      <a:lnTo>
                        <a:pt x="82" y="363"/>
                      </a:lnTo>
                      <a:lnTo>
                        <a:pt x="79" y="366"/>
                      </a:lnTo>
                      <a:lnTo>
                        <a:pt x="66" y="369"/>
                      </a:lnTo>
                      <a:lnTo>
                        <a:pt x="69" y="375"/>
                      </a:lnTo>
                      <a:lnTo>
                        <a:pt x="79" y="378"/>
                      </a:lnTo>
                      <a:lnTo>
                        <a:pt x="85" y="381"/>
                      </a:lnTo>
                      <a:lnTo>
                        <a:pt x="79" y="391"/>
                      </a:lnTo>
                      <a:lnTo>
                        <a:pt x="76" y="406"/>
                      </a:lnTo>
                      <a:lnTo>
                        <a:pt x="82" y="419"/>
                      </a:lnTo>
                      <a:lnTo>
                        <a:pt x="79" y="419"/>
                      </a:lnTo>
                      <a:lnTo>
                        <a:pt x="79" y="422"/>
                      </a:lnTo>
                      <a:lnTo>
                        <a:pt x="85" y="422"/>
                      </a:lnTo>
                      <a:lnTo>
                        <a:pt x="101" y="406"/>
                      </a:lnTo>
                      <a:lnTo>
                        <a:pt x="113" y="400"/>
                      </a:lnTo>
                      <a:lnTo>
                        <a:pt x="113" y="394"/>
                      </a:lnTo>
                      <a:lnTo>
                        <a:pt x="119" y="39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0" name="Freeform 659">
                  <a:extLst>
                    <a:ext uri="{FF2B5EF4-FFF2-40B4-BE49-F238E27FC236}">
                      <a16:creationId xmlns:a16="http://schemas.microsoft.com/office/drawing/2014/main" id="{5C11563D-312A-4A30-BAC7-F67AC02A5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1861"/>
                  <a:ext cx="204" cy="422"/>
                </a:xfrm>
                <a:custGeom>
                  <a:avLst/>
                  <a:gdLst>
                    <a:gd name="T0" fmla="*/ 126 w 204"/>
                    <a:gd name="T1" fmla="*/ 391 h 422"/>
                    <a:gd name="T2" fmla="*/ 126 w 204"/>
                    <a:gd name="T3" fmla="*/ 384 h 422"/>
                    <a:gd name="T4" fmla="*/ 129 w 204"/>
                    <a:gd name="T5" fmla="*/ 375 h 422"/>
                    <a:gd name="T6" fmla="*/ 138 w 204"/>
                    <a:gd name="T7" fmla="*/ 369 h 422"/>
                    <a:gd name="T8" fmla="*/ 166 w 204"/>
                    <a:gd name="T9" fmla="*/ 363 h 422"/>
                    <a:gd name="T10" fmla="*/ 188 w 204"/>
                    <a:gd name="T11" fmla="*/ 347 h 422"/>
                    <a:gd name="T12" fmla="*/ 197 w 204"/>
                    <a:gd name="T13" fmla="*/ 334 h 422"/>
                    <a:gd name="T14" fmla="*/ 197 w 204"/>
                    <a:gd name="T15" fmla="*/ 328 h 422"/>
                    <a:gd name="T16" fmla="*/ 197 w 204"/>
                    <a:gd name="T17" fmla="*/ 313 h 422"/>
                    <a:gd name="T18" fmla="*/ 201 w 204"/>
                    <a:gd name="T19" fmla="*/ 306 h 422"/>
                    <a:gd name="T20" fmla="*/ 204 w 204"/>
                    <a:gd name="T21" fmla="*/ 297 h 422"/>
                    <a:gd name="T22" fmla="*/ 172 w 204"/>
                    <a:gd name="T23" fmla="*/ 216 h 422"/>
                    <a:gd name="T24" fmla="*/ 169 w 204"/>
                    <a:gd name="T25" fmla="*/ 209 h 422"/>
                    <a:gd name="T26" fmla="*/ 157 w 204"/>
                    <a:gd name="T27" fmla="*/ 200 h 422"/>
                    <a:gd name="T28" fmla="*/ 101 w 204"/>
                    <a:gd name="T29" fmla="*/ 137 h 422"/>
                    <a:gd name="T30" fmla="*/ 126 w 204"/>
                    <a:gd name="T31" fmla="*/ 84 h 422"/>
                    <a:gd name="T32" fmla="*/ 147 w 204"/>
                    <a:gd name="T33" fmla="*/ 62 h 422"/>
                    <a:gd name="T34" fmla="*/ 163 w 204"/>
                    <a:gd name="T35" fmla="*/ 53 h 422"/>
                    <a:gd name="T36" fmla="*/ 160 w 204"/>
                    <a:gd name="T37" fmla="*/ 47 h 422"/>
                    <a:gd name="T38" fmla="*/ 132 w 204"/>
                    <a:gd name="T39" fmla="*/ 37 h 422"/>
                    <a:gd name="T40" fmla="*/ 129 w 204"/>
                    <a:gd name="T41" fmla="*/ 15 h 422"/>
                    <a:gd name="T42" fmla="*/ 88 w 204"/>
                    <a:gd name="T43" fmla="*/ 0 h 422"/>
                    <a:gd name="T44" fmla="*/ 63 w 204"/>
                    <a:gd name="T45" fmla="*/ 12 h 422"/>
                    <a:gd name="T46" fmla="*/ 50 w 204"/>
                    <a:gd name="T47" fmla="*/ 19 h 422"/>
                    <a:gd name="T48" fmla="*/ 38 w 204"/>
                    <a:gd name="T49" fmla="*/ 12 h 422"/>
                    <a:gd name="T50" fmla="*/ 22 w 204"/>
                    <a:gd name="T51" fmla="*/ 19 h 422"/>
                    <a:gd name="T52" fmla="*/ 13 w 204"/>
                    <a:gd name="T53" fmla="*/ 12 h 422"/>
                    <a:gd name="T54" fmla="*/ 4 w 204"/>
                    <a:gd name="T55" fmla="*/ 22 h 422"/>
                    <a:gd name="T56" fmla="*/ 22 w 204"/>
                    <a:gd name="T57" fmla="*/ 56 h 422"/>
                    <a:gd name="T58" fmla="*/ 41 w 204"/>
                    <a:gd name="T59" fmla="*/ 69 h 422"/>
                    <a:gd name="T60" fmla="*/ 66 w 204"/>
                    <a:gd name="T61" fmla="*/ 78 h 422"/>
                    <a:gd name="T62" fmla="*/ 72 w 204"/>
                    <a:gd name="T63" fmla="*/ 87 h 422"/>
                    <a:gd name="T64" fmla="*/ 69 w 204"/>
                    <a:gd name="T65" fmla="*/ 103 h 422"/>
                    <a:gd name="T66" fmla="*/ 54 w 204"/>
                    <a:gd name="T67" fmla="*/ 106 h 422"/>
                    <a:gd name="T68" fmla="*/ 85 w 204"/>
                    <a:gd name="T69" fmla="*/ 134 h 422"/>
                    <a:gd name="T70" fmla="*/ 97 w 204"/>
                    <a:gd name="T71" fmla="*/ 156 h 422"/>
                    <a:gd name="T72" fmla="*/ 119 w 204"/>
                    <a:gd name="T73" fmla="*/ 175 h 422"/>
                    <a:gd name="T74" fmla="*/ 122 w 204"/>
                    <a:gd name="T75" fmla="*/ 187 h 422"/>
                    <a:gd name="T76" fmla="*/ 141 w 204"/>
                    <a:gd name="T77" fmla="*/ 203 h 422"/>
                    <a:gd name="T78" fmla="*/ 154 w 204"/>
                    <a:gd name="T79" fmla="*/ 284 h 422"/>
                    <a:gd name="T80" fmla="*/ 144 w 204"/>
                    <a:gd name="T81" fmla="*/ 319 h 422"/>
                    <a:gd name="T82" fmla="*/ 122 w 204"/>
                    <a:gd name="T83" fmla="*/ 328 h 422"/>
                    <a:gd name="T84" fmla="*/ 107 w 204"/>
                    <a:gd name="T85" fmla="*/ 344 h 422"/>
                    <a:gd name="T86" fmla="*/ 94 w 204"/>
                    <a:gd name="T87" fmla="*/ 359 h 422"/>
                    <a:gd name="T88" fmla="*/ 82 w 204"/>
                    <a:gd name="T89" fmla="*/ 359 h 422"/>
                    <a:gd name="T90" fmla="*/ 66 w 204"/>
                    <a:gd name="T91" fmla="*/ 369 h 422"/>
                    <a:gd name="T92" fmla="*/ 85 w 204"/>
                    <a:gd name="T93" fmla="*/ 381 h 422"/>
                    <a:gd name="T94" fmla="*/ 82 w 204"/>
                    <a:gd name="T95" fmla="*/ 419 h 422"/>
                    <a:gd name="T96" fmla="*/ 85 w 204"/>
                    <a:gd name="T97" fmla="*/ 422 h 422"/>
                    <a:gd name="T98" fmla="*/ 113 w 204"/>
                    <a:gd name="T99" fmla="*/ 400 h 42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04"/>
                    <a:gd name="T151" fmla="*/ 0 h 422"/>
                    <a:gd name="T152" fmla="*/ 204 w 204"/>
                    <a:gd name="T153" fmla="*/ 422 h 42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04" h="422">
                      <a:moveTo>
                        <a:pt x="119" y="394"/>
                      </a:moveTo>
                      <a:lnTo>
                        <a:pt x="122" y="394"/>
                      </a:lnTo>
                      <a:lnTo>
                        <a:pt x="126" y="391"/>
                      </a:lnTo>
                      <a:lnTo>
                        <a:pt x="122" y="384"/>
                      </a:lnTo>
                      <a:lnTo>
                        <a:pt x="122" y="381"/>
                      </a:lnTo>
                      <a:lnTo>
                        <a:pt x="126" y="384"/>
                      </a:lnTo>
                      <a:lnTo>
                        <a:pt x="129" y="381"/>
                      </a:lnTo>
                      <a:lnTo>
                        <a:pt x="129" y="375"/>
                      </a:lnTo>
                      <a:lnTo>
                        <a:pt x="132" y="372"/>
                      </a:lnTo>
                      <a:lnTo>
                        <a:pt x="138" y="369"/>
                      </a:lnTo>
                      <a:lnTo>
                        <a:pt x="141" y="372"/>
                      </a:lnTo>
                      <a:lnTo>
                        <a:pt x="147" y="372"/>
                      </a:lnTo>
                      <a:lnTo>
                        <a:pt x="166" y="363"/>
                      </a:lnTo>
                      <a:lnTo>
                        <a:pt x="169" y="356"/>
                      </a:lnTo>
                      <a:lnTo>
                        <a:pt x="185" y="350"/>
                      </a:lnTo>
                      <a:lnTo>
                        <a:pt x="188" y="347"/>
                      </a:lnTo>
                      <a:lnTo>
                        <a:pt x="194" y="344"/>
                      </a:lnTo>
                      <a:lnTo>
                        <a:pt x="194" y="338"/>
                      </a:lnTo>
                      <a:lnTo>
                        <a:pt x="197" y="334"/>
                      </a:lnTo>
                      <a:lnTo>
                        <a:pt x="197" y="331"/>
                      </a:lnTo>
                      <a:lnTo>
                        <a:pt x="197" y="328"/>
                      </a:lnTo>
                      <a:lnTo>
                        <a:pt x="201" y="328"/>
                      </a:lnTo>
                      <a:lnTo>
                        <a:pt x="197" y="316"/>
                      </a:lnTo>
                      <a:lnTo>
                        <a:pt x="197" y="313"/>
                      </a:lnTo>
                      <a:lnTo>
                        <a:pt x="201" y="316"/>
                      </a:lnTo>
                      <a:lnTo>
                        <a:pt x="201" y="309"/>
                      </a:lnTo>
                      <a:lnTo>
                        <a:pt x="201" y="306"/>
                      </a:lnTo>
                      <a:lnTo>
                        <a:pt x="204" y="306"/>
                      </a:lnTo>
                      <a:lnTo>
                        <a:pt x="204" y="309"/>
                      </a:lnTo>
                      <a:lnTo>
                        <a:pt x="204" y="297"/>
                      </a:lnTo>
                      <a:lnTo>
                        <a:pt x="201" y="297"/>
                      </a:lnTo>
                      <a:lnTo>
                        <a:pt x="188" y="231"/>
                      </a:lnTo>
                      <a:lnTo>
                        <a:pt x="172" y="216"/>
                      </a:lnTo>
                      <a:lnTo>
                        <a:pt x="172" y="206"/>
                      </a:lnTo>
                      <a:lnTo>
                        <a:pt x="172" y="209"/>
                      </a:lnTo>
                      <a:lnTo>
                        <a:pt x="169" y="209"/>
                      </a:lnTo>
                      <a:lnTo>
                        <a:pt x="169" y="206"/>
                      </a:lnTo>
                      <a:lnTo>
                        <a:pt x="166" y="203"/>
                      </a:lnTo>
                      <a:lnTo>
                        <a:pt x="157" y="200"/>
                      </a:lnTo>
                      <a:lnTo>
                        <a:pt x="122" y="162"/>
                      </a:lnTo>
                      <a:lnTo>
                        <a:pt x="119" y="150"/>
                      </a:lnTo>
                      <a:lnTo>
                        <a:pt x="101" y="137"/>
                      </a:lnTo>
                      <a:lnTo>
                        <a:pt x="101" y="131"/>
                      </a:lnTo>
                      <a:lnTo>
                        <a:pt x="110" y="97"/>
                      </a:lnTo>
                      <a:lnTo>
                        <a:pt x="126" y="84"/>
                      </a:lnTo>
                      <a:lnTo>
                        <a:pt x="126" y="75"/>
                      </a:lnTo>
                      <a:lnTo>
                        <a:pt x="132" y="69"/>
                      </a:lnTo>
                      <a:lnTo>
                        <a:pt x="147" y="62"/>
                      </a:lnTo>
                      <a:lnTo>
                        <a:pt x="147" y="56"/>
                      </a:lnTo>
                      <a:lnTo>
                        <a:pt x="157" y="53"/>
                      </a:lnTo>
                      <a:lnTo>
                        <a:pt x="163" y="53"/>
                      </a:lnTo>
                      <a:lnTo>
                        <a:pt x="163" y="50"/>
                      </a:lnTo>
                      <a:lnTo>
                        <a:pt x="160" y="47"/>
                      </a:lnTo>
                      <a:lnTo>
                        <a:pt x="144" y="47"/>
                      </a:lnTo>
                      <a:lnTo>
                        <a:pt x="144" y="44"/>
                      </a:lnTo>
                      <a:lnTo>
                        <a:pt x="132" y="37"/>
                      </a:lnTo>
                      <a:lnTo>
                        <a:pt x="129" y="31"/>
                      </a:lnTo>
                      <a:lnTo>
                        <a:pt x="126" y="25"/>
                      </a:lnTo>
                      <a:lnTo>
                        <a:pt x="129" y="15"/>
                      </a:lnTo>
                      <a:lnTo>
                        <a:pt x="126" y="12"/>
                      </a:lnTo>
                      <a:lnTo>
                        <a:pt x="110" y="9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72" y="9"/>
                      </a:lnTo>
                      <a:lnTo>
                        <a:pt x="63" y="12"/>
                      </a:lnTo>
                      <a:lnTo>
                        <a:pt x="60" y="12"/>
                      </a:lnTo>
                      <a:lnTo>
                        <a:pt x="54" y="15"/>
                      </a:lnTo>
                      <a:lnTo>
                        <a:pt x="50" y="19"/>
                      </a:lnTo>
                      <a:lnTo>
                        <a:pt x="47" y="15"/>
                      </a:lnTo>
                      <a:lnTo>
                        <a:pt x="41" y="15"/>
                      </a:lnTo>
                      <a:lnTo>
                        <a:pt x="38" y="12"/>
                      </a:lnTo>
                      <a:lnTo>
                        <a:pt x="35" y="15"/>
                      </a:lnTo>
                      <a:lnTo>
                        <a:pt x="25" y="19"/>
                      </a:lnTo>
                      <a:lnTo>
                        <a:pt x="22" y="19"/>
                      </a:lnTo>
                      <a:lnTo>
                        <a:pt x="19" y="15"/>
                      </a:lnTo>
                      <a:lnTo>
                        <a:pt x="13" y="15"/>
                      </a:lnTo>
                      <a:lnTo>
                        <a:pt x="13" y="12"/>
                      </a:lnTo>
                      <a:lnTo>
                        <a:pt x="10" y="12"/>
                      </a:lnTo>
                      <a:lnTo>
                        <a:pt x="4" y="22"/>
                      </a:lnTo>
                      <a:lnTo>
                        <a:pt x="0" y="22"/>
                      </a:lnTo>
                      <a:lnTo>
                        <a:pt x="22" y="50"/>
                      </a:lnTo>
                      <a:lnTo>
                        <a:pt x="22" y="56"/>
                      </a:lnTo>
                      <a:lnTo>
                        <a:pt x="22" y="59"/>
                      </a:lnTo>
                      <a:lnTo>
                        <a:pt x="32" y="69"/>
                      </a:lnTo>
                      <a:lnTo>
                        <a:pt x="41" y="69"/>
                      </a:lnTo>
                      <a:lnTo>
                        <a:pt x="50" y="65"/>
                      </a:lnTo>
                      <a:lnTo>
                        <a:pt x="60" y="69"/>
                      </a:lnTo>
                      <a:lnTo>
                        <a:pt x="66" y="78"/>
                      </a:lnTo>
                      <a:lnTo>
                        <a:pt x="66" y="81"/>
                      </a:lnTo>
                      <a:lnTo>
                        <a:pt x="72" y="84"/>
                      </a:lnTo>
                      <a:lnTo>
                        <a:pt x="72" y="87"/>
                      </a:lnTo>
                      <a:lnTo>
                        <a:pt x="76" y="91"/>
                      </a:lnTo>
                      <a:lnTo>
                        <a:pt x="76" y="97"/>
                      </a:lnTo>
                      <a:lnTo>
                        <a:pt x="69" y="103"/>
                      </a:lnTo>
                      <a:lnTo>
                        <a:pt x="60" y="103"/>
                      </a:lnTo>
                      <a:lnTo>
                        <a:pt x="57" y="103"/>
                      </a:lnTo>
                      <a:lnTo>
                        <a:pt x="54" y="106"/>
                      </a:lnTo>
                      <a:lnTo>
                        <a:pt x="50" y="112"/>
                      </a:lnTo>
                      <a:lnTo>
                        <a:pt x="54" y="116"/>
                      </a:lnTo>
                      <a:lnTo>
                        <a:pt x="85" y="134"/>
                      </a:lnTo>
                      <a:lnTo>
                        <a:pt x="85" y="141"/>
                      </a:lnTo>
                      <a:lnTo>
                        <a:pt x="97" y="153"/>
                      </a:lnTo>
                      <a:lnTo>
                        <a:pt x="97" y="156"/>
                      </a:lnTo>
                      <a:lnTo>
                        <a:pt x="107" y="166"/>
                      </a:lnTo>
                      <a:lnTo>
                        <a:pt x="110" y="169"/>
                      </a:lnTo>
                      <a:lnTo>
                        <a:pt x="119" y="175"/>
                      </a:lnTo>
                      <a:lnTo>
                        <a:pt x="122" y="187"/>
                      </a:lnTo>
                      <a:lnTo>
                        <a:pt x="126" y="194"/>
                      </a:lnTo>
                      <a:lnTo>
                        <a:pt x="129" y="194"/>
                      </a:lnTo>
                      <a:lnTo>
                        <a:pt x="141" y="203"/>
                      </a:lnTo>
                      <a:lnTo>
                        <a:pt x="151" y="228"/>
                      </a:lnTo>
                      <a:lnTo>
                        <a:pt x="151" y="275"/>
                      </a:lnTo>
                      <a:lnTo>
                        <a:pt x="154" y="284"/>
                      </a:lnTo>
                      <a:lnTo>
                        <a:pt x="154" y="316"/>
                      </a:lnTo>
                      <a:lnTo>
                        <a:pt x="151" y="319"/>
                      </a:lnTo>
                      <a:lnTo>
                        <a:pt x="144" y="319"/>
                      </a:lnTo>
                      <a:lnTo>
                        <a:pt x="135" y="325"/>
                      </a:lnTo>
                      <a:lnTo>
                        <a:pt x="132" y="325"/>
                      </a:lnTo>
                      <a:lnTo>
                        <a:pt x="122" y="328"/>
                      </a:lnTo>
                      <a:lnTo>
                        <a:pt x="122" y="334"/>
                      </a:lnTo>
                      <a:lnTo>
                        <a:pt x="107" y="334"/>
                      </a:lnTo>
                      <a:lnTo>
                        <a:pt x="107" y="344"/>
                      </a:lnTo>
                      <a:lnTo>
                        <a:pt x="107" y="350"/>
                      </a:lnTo>
                      <a:lnTo>
                        <a:pt x="101" y="353"/>
                      </a:lnTo>
                      <a:lnTo>
                        <a:pt x="94" y="359"/>
                      </a:lnTo>
                      <a:lnTo>
                        <a:pt x="88" y="359"/>
                      </a:lnTo>
                      <a:lnTo>
                        <a:pt x="85" y="359"/>
                      </a:lnTo>
                      <a:lnTo>
                        <a:pt x="82" y="359"/>
                      </a:lnTo>
                      <a:lnTo>
                        <a:pt x="82" y="363"/>
                      </a:lnTo>
                      <a:lnTo>
                        <a:pt x="79" y="366"/>
                      </a:lnTo>
                      <a:lnTo>
                        <a:pt x="66" y="369"/>
                      </a:lnTo>
                      <a:lnTo>
                        <a:pt x="69" y="375"/>
                      </a:lnTo>
                      <a:lnTo>
                        <a:pt x="79" y="378"/>
                      </a:lnTo>
                      <a:lnTo>
                        <a:pt x="85" y="381"/>
                      </a:lnTo>
                      <a:lnTo>
                        <a:pt x="79" y="391"/>
                      </a:lnTo>
                      <a:lnTo>
                        <a:pt x="76" y="406"/>
                      </a:lnTo>
                      <a:lnTo>
                        <a:pt x="82" y="419"/>
                      </a:lnTo>
                      <a:lnTo>
                        <a:pt x="79" y="419"/>
                      </a:lnTo>
                      <a:lnTo>
                        <a:pt x="79" y="422"/>
                      </a:lnTo>
                      <a:lnTo>
                        <a:pt x="85" y="422"/>
                      </a:lnTo>
                      <a:lnTo>
                        <a:pt x="101" y="406"/>
                      </a:lnTo>
                      <a:lnTo>
                        <a:pt x="113" y="400"/>
                      </a:lnTo>
                      <a:lnTo>
                        <a:pt x="113" y="394"/>
                      </a:lnTo>
                      <a:lnTo>
                        <a:pt x="119" y="394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1" name="Freeform 660">
                  <a:extLst>
                    <a:ext uri="{FF2B5EF4-FFF2-40B4-BE49-F238E27FC236}">
                      <a16:creationId xmlns:a16="http://schemas.microsoft.com/office/drawing/2014/main" id="{F5003489-0806-4957-A7C9-FA270C648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8" y="813"/>
                  <a:ext cx="885" cy="435"/>
                </a:xfrm>
                <a:custGeom>
                  <a:avLst/>
                  <a:gdLst>
                    <a:gd name="T0" fmla="*/ 6 w 885"/>
                    <a:gd name="T1" fmla="*/ 128 h 435"/>
                    <a:gd name="T2" fmla="*/ 31 w 885"/>
                    <a:gd name="T3" fmla="*/ 113 h 435"/>
                    <a:gd name="T4" fmla="*/ 125 w 885"/>
                    <a:gd name="T5" fmla="*/ 69 h 435"/>
                    <a:gd name="T6" fmla="*/ 150 w 885"/>
                    <a:gd name="T7" fmla="*/ 78 h 435"/>
                    <a:gd name="T8" fmla="*/ 178 w 885"/>
                    <a:gd name="T9" fmla="*/ 78 h 435"/>
                    <a:gd name="T10" fmla="*/ 207 w 885"/>
                    <a:gd name="T11" fmla="*/ 97 h 435"/>
                    <a:gd name="T12" fmla="*/ 238 w 885"/>
                    <a:gd name="T13" fmla="*/ 97 h 435"/>
                    <a:gd name="T14" fmla="*/ 285 w 885"/>
                    <a:gd name="T15" fmla="*/ 91 h 435"/>
                    <a:gd name="T16" fmla="*/ 285 w 885"/>
                    <a:gd name="T17" fmla="*/ 75 h 435"/>
                    <a:gd name="T18" fmla="*/ 288 w 885"/>
                    <a:gd name="T19" fmla="*/ 60 h 435"/>
                    <a:gd name="T20" fmla="*/ 282 w 885"/>
                    <a:gd name="T21" fmla="*/ 41 h 435"/>
                    <a:gd name="T22" fmla="*/ 313 w 885"/>
                    <a:gd name="T23" fmla="*/ 0 h 435"/>
                    <a:gd name="T24" fmla="*/ 329 w 885"/>
                    <a:gd name="T25" fmla="*/ 3 h 435"/>
                    <a:gd name="T26" fmla="*/ 357 w 885"/>
                    <a:gd name="T27" fmla="*/ 13 h 435"/>
                    <a:gd name="T28" fmla="*/ 394 w 885"/>
                    <a:gd name="T29" fmla="*/ 28 h 435"/>
                    <a:gd name="T30" fmla="*/ 404 w 885"/>
                    <a:gd name="T31" fmla="*/ 63 h 435"/>
                    <a:gd name="T32" fmla="*/ 425 w 885"/>
                    <a:gd name="T33" fmla="*/ 78 h 435"/>
                    <a:gd name="T34" fmla="*/ 457 w 885"/>
                    <a:gd name="T35" fmla="*/ 81 h 435"/>
                    <a:gd name="T36" fmla="*/ 522 w 885"/>
                    <a:gd name="T37" fmla="*/ 81 h 435"/>
                    <a:gd name="T38" fmla="*/ 529 w 885"/>
                    <a:gd name="T39" fmla="*/ 85 h 435"/>
                    <a:gd name="T40" fmla="*/ 563 w 885"/>
                    <a:gd name="T41" fmla="*/ 103 h 435"/>
                    <a:gd name="T42" fmla="*/ 585 w 885"/>
                    <a:gd name="T43" fmla="*/ 122 h 435"/>
                    <a:gd name="T44" fmla="*/ 644 w 885"/>
                    <a:gd name="T45" fmla="*/ 132 h 435"/>
                    <a:gd name="T46" fmla="*/ 735 w 885"/>
                    <a:gd name="T47" fmla="*/ 91 h 435"/>
                    <a:gd name="T48" fmla="*/ 760 w 885"/>
                    <a:gd name="T49" fmla="*/ 91 h 435"/>
                    <a:gd name="T50" fmla="*/ 782 w 885"/>
                    <a:gd name="T51" fmla="*/ 100 h 435"/>
                    <a:gd name="T52" fmla="*/ 798 w 885"/>
                    <a:gd name="T53" fmla="*/ 97 h 435"/>
                    <a:gd name="T54" fmla="*/ 801 w 885"/>
                    <a:gd name="T55" fmla="*/ 100 h 435"/>
                    <a:gd name="T56" fmla="*/ 779 w 885"/>
                    <a:gd name="T57" fmla="*/ 132 h 435"/>
                    <a:gd name="T58" fmla="*/ 776 w 885"/>
                    <a:gd name="T59" fmla="*/ 166 h 435"/>
                    <a:gd name="T60" fmla="*/ 782 w 885"/>
                    <a:gd name="T61" fmla="*/ 194 h 435"/>
                    <a:gd name="T62" fmla="*/ 829 w 885"/>
                    <a:gd name="T63" fmla="*/ 194 h 435"/>
                    <a:gd name="T64" fmla="*/ 860 w 885"/>
                    <a:gd name="T65" fmla="*/ 194 h 435"/>
                    <a:gd name="T66" fmla="*/ 879 w 885"/>
                    <a:gd name="T67" fmla="*/ 213 h 435"/>
                    <a:gd name="T68" fmla="*/ 885 w 885"/>
                    <a:gd name="T69" fmla="*/ 228 h 435"/>
                    <a:gd name="T70" fmla="*/ 882 w 885"/>
                    <a:gd name="T71" fmla="*/ 238 h 435"/>
                    <a:gd name="T72" fmla="*/ 813 w 885"/>
                    <a:gd name="T73" fmla="*/ 238 h 435"/>
                    <a:gd name="T74" fmla="*/ 766 w 885"/>
                    <a:gd name="T75" fmla="*/ 282 h 435"/>
                    <a:gd name="T76" fmla="*/ 735 w 885"/>
                    <a:gd name="T77" fmla="*/ 304 h 435"/>
                    <a:gd name="T78" fmla="*/ 701 w 885"/>
                    <a:gd name="T79" fmla="*/ 310 h 435"/>
                    <a:gd name="T80" fmla="*/ 688 w 885"/>
                    <a:gd name="T81" fmla="*/ 300 h 435"/>
                    <a:gd name="T82" fmla="*/ 666 w 885"/>
                    <a:gd name="T83" fmla="*/ 322 h 435"/>
                    <a:gd name="T84" fmla="*/ 676 w 885"/>
                    <a:gd name="T85" fmla="*/ 344 h 435"/>
                    <a:gd name="T86" fmla="*/ 648 w 885"/>
                    <a:gd name="T87" fmla="*/ 379 h 435"/>
                    <a:gd name="T88" fmla="*/ 610 w 885"/>
                    <a:gd name="T89" fmla="*/ 404 h 435"/>
                    <a:gd name="T90" fmla="*/ 591 w 885"/>
                    <a:gd name="T91" fmla="*/ 404 h 435"/>
                    <a:gd name="T92" fmla="*/ 569 w 885"/>
                    <a:gd name="T93" fmla="*/ 404 h 435"/>
                    <a:gd name="T94" fmla="*/ 522 w 885"/>
                    <a:gd name="T95" fmla="*/ 413 h 435"/>
                    <a:gd name="T96" fmla="*/ 491 w 885"/>
                    <a:gd name="T97" fmla="*/ 425 h 435"/>
                    <a:gd name="T98" fmla="*/ 476 w 885"/>
                    <a:gd name="T99" fmla="*/ 435 h 435"/>
                    <a:gd name="T100" fmla="*/ 463 w 885"/>
                    <a:gd name="T101" fmla="*/ 429 h 435"/>
                    <a:gd name="T102" fmla="*/ 385 w 885"/>
                    <a:gd name="T103" fmla="*/ 394 h 435"/>
                    <a:gd name="T104" fmla="*/ 260 w 885"/>
                    <a:gd name="T105" fmla="*/ 391 h 435"/>
                    <a:gd name="T106" fmla="*/ 210 w 885"/>
                    <a:gd name="T107" fmla="*/ 329 h 435"/>
                    <a:gd name="T108" fmla="*/ 144 w 885"/>
                    <a:gd name="T109" fmla="*/ 300 h 435"/>
                    <a:gd name="T110" fmla="*/ 85 w 885"/>
                    <a:gd name="T111" fmla="*/ 294 h 435"/>
                    <a:gd name="T112" fmla="*/ 81 w 885"/>
                    <a:gd name="T113" fmla="*/ 282 h 435"/>
                    <a:gd name="T114" fmla="*/ 78 w 885"/>
                    <a:gd name="T115" fmla="*/ 219 h 435"/>
                    <a:gd name="T116" fmla="*/ 53 w 885"/>
                    <a:gd name="T117" fmla="*/ 188 h 435"/>
                    <a:gd name="T118" fmla="*/ 41 w 885"/>
                    <a:gd name="T119" fmla="*/ 182 h 435"/>
                    <a:gd name="T120" fmla="*/ 28 w 885"/>
                    <a:gd name="T121" fmla="*/ 182 h 435"/>
                    <a:gd name="T122" fmla="*/ 6 w 885"/>
                    <a:gd name="T123" fmla="*/ 160 h 435"/>
                    <a:gd name="T124" fmla="*/ 0 w 885"/>
                    <a:gd name="T125" fmla="*/ 141 h 43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85"/>
                    <a:gd name="T190" fmla="*/ 0 h 435"/>
                    <a:gd name="T191" fmla="*/ 885 w 885"/>
                    <a:gd name="T192" fmla="*/ 435 h 43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85" h="435">
                      <a:moveTo>
                        <a:pt x="0" y="141"/>
                      </a:moveTo>
                      <a:lnTo>
                        <a:pt x="6" y="128"/>
                      </a:lnTo>
                      <a:lnTo>
                        <a:pt x="16" y="119"/>
                      </a:lnTo>
                      <a:lnTo>
                        <a:pt x="31" y="113"/>
                      </a:lnTo>
                      <a:lnTo>
                        <a:pt x="78" y="81"/>
                      </a:lnTo>
                      <a:lnTo>
                        <a:pt x="125" y="69"/>
                      </a:lnTo>
                      <a:lnTo>
                        <a:pt x="144" y="72"/>
                      </a:lnTo>
                      <a:lnTo>
                        <a:pt x="150" y="78"/>
                      </a:lnTo>
                      <a:lnTo>
                        <a:pt x="169" y="75"/>
                      </a:lnTo>
                      <a:lnTo>
                        <a:pt x="178" y="78"/>
                      </a:lnTo>
                      <a:lnTo>
                        <a:pt x="197" y="97"/>
                      </a:lnTo>
                      <a:lnTo>
                        <a:pt x="207" y="97"/>
                      </a:lnTo>
                      <a:lnTo>
                        <a:pt x="232" y="94"/>
                      </a:lnTo>
                      <a:lnTo>
                        <a:pt x="238" y="97"/>
                      </a:lnTo>
                      <a:lnTo>
                        <a:pt x="278" y="94"/>
                      </a:lnTo>
                      <a:lnTo>
                        <a:pt x="285" y="91"/>
                      </a:lnTo>
                      <a:lnTo>
                        <a:pt x="282" y="81"/>
                      </a:lnTo>
                      <a:lnTo>
                        <a:pt x="285" y="75"/>
                      </a:lnTo>
                      <a:lnTo>
                        <a:pt x="288" y="66"/>
                      </a:lnTo>
                      <a:lnTo>
                        <a:pt x="288" y="60"/>
                      </a:lnTo>
                      <a:lnTo>
                        <a:pt x="282" y="50"/>
                      </a:lnTo>
                      <a:lnTo>
                        <a:pt x="282" y="41"/>
                      </a:lnTo>
                      <a:lnTo>
                        <a:pt x="282" y="31"/>
                      </a:lnTo>
                      <a:lnTo>
                        <a:pt x="313" y="0"/>
                      </a:lnTo>
                      <a:lnTo>
                        <a:pt x="319" y="0"/>
                      </a:lnTo>
                      <a:lnTo>
                        <a:pt x="329" y="3"/>
                      </a:lnTo>
                      <a:lnTo>
                        <a:pt x="338" y="10"/>
                      </a:lnTo>
                      <a:lnTo>
                        <a:pt x="357" y="13"/>
                      </a:lnTo>
                      <a:lnTo>
                        <a:pt x="363" y="22"/>
                      </a:lnTo>
                      <a:lnTo>
                        <a:pt x="394" y="28"/>
                      </a:lnTo>
                      <a:lnTo>
                        <a:pt x="400" y="38"/>
                      </a:lnTo>
                      <a:lnTo>
                        <a:pt x="404" y="63"/>
                      </a:lnTo>
                      <a:lnTo>
                        <a:pt x="425" y="78"/>
                      </a:lnTo>
                      <a:lnTo>
                        <a:pt x="441" y="85"/>
                      </a:lnTo>
                      <a:lnTo>
                        <a:pt x="457" y="81"/>
                      </a:lnTo>
                      <a:lnTo>
                        <a:pt x="482" y="69"/>
                      </a:lnTo>
                      <a:lnTo>
                        <a:pt x="522" y="81"/>
                      </a:lnTo>
                      <a:lnTo>
                        <a:pt x="529" y="85"/>
                      </a:lnTo>
                      <a:lnTo>
                        <a:pt x="541" y="94"/>
                      </a:lnTo>
                      <a:lnTo>
                        <a:pt x="563" y="103"/>
                      </a:lnTo>
                      <a:lnTo>
                        <a:pt x="572" y="113"/>
                      </a:lnTo>
                      <a:lnTo>
                        <a:pt x="585" y="122"/>
                      </a:lnTo>
                      <a:lnTo>
                        <a:pt x="635" y="125"/>
                      </a:lnTo>
                      <a:lnTo>
                        <a:pt x="644" y="132"/>
                      </a:lnTo>
                      <a:lnTo>
                        <a:pt x="704" y="116"/>
                      </a:lnTo>
                      <a:lnTo>
                        <a:pt x="735" y="91"/>
                      </a:lnTo>
                      <a:lnTo>
                        <a:pt x="748" y="88"/>
                      </a:lnTo>
                      <a:lnTo>
                        <a:pt x="760" y="91"/>
                      </a:lnTo>
                      <a:lnTo>
                        <a:pt x="769" y="100"/>
                      </a:lnTo>
                      <a:lnTo>
                        <a:pt x="782" y="100"/>
                      </a:lnTo>
                      <a:lnTo>
                        <a:pt x="788" y="100"/>
                      </a:lnTo>
                      <a:lnTo>
                        <a:pt x="798" y="97"/>
                      </a:lnTo>
                      <a:lnTo>
                        <a:pt x="801" y="97"/>
                      </a:lnTo>
                      <a:lnTo>
                        <a:pt x="801" y="100"/>
                      </a:lnTo>
                      <a:lnTo>
                        <a:pt x="795" y="103"/>
                      </a:lnTo>
                      <a:lnTo>
                        <a:pt x="779" y="132"/>
                      </a:lnTo>
                      <a:lnTo>
                        <a:pt x="779" y="157"/>
                      </a:lnTo>
                      <a:lnTo>
                        <a:pt x="776" y="166"/>
                      </a:lnTo>
                      <a:lnTo>
                        <a:pt x="776" y="188"/>
                      </a:lnTo>
                      <a:lnTo>
                        <a:pt x="782" y="194"/>
                      </a:lnTo>
                      <a:lnTo>
                        <a:pt x="801" y="200"/>
                      </a:lnTo>
                      <a:lnTo>
                        <a:pt x="829" y="194"/>
                      </a:lnTo>
                      <a:lnTo>
                        <a:pt x="851" y="178"/>
                      </a:lnTo>
                      <a:lnTo>
                        <a:pt x="860" y="194"/>
                      </a:lnTo>
                      <a:lnTo>
                        <a:pt x="876" y="203"/>
                      </a:lnTo>
                      <a:lnTo>
                        <a:pt x="879" y="213"/>
                      </a:lnTo>
                      <a:lnTo>
                        <a:pt x="879" y="222"/>
                      </a:lnTo>
                      <a:lnTo>
                        <a:pt x="885" y="228"/>
                      </a:lnTo>
                      <a:lnTo>
                        <a:pt x="885" y="235"/>
                      </a:lnTo>
                      <a:lnTo>
                        <a:pt x="882" y="238"/>
                      </a:lnTo>
                      <a:lnTo>
                        <a:pt x="863" y="232"/>
                      </a:lnTo>
                      <a:lnTo>
                        <a:pt x="813" y="238"/>
                      </a:lnTo>
                      <a:lnTo>
                        <a:pt x="779" y="275"/>
                      </a:lnTo>
                      <a:lnTo>
                        <a:pt x="766" y="282"/>
                      </a:lnTo>
                      <a:lnTo>
                        <a:pt x="754" y="282"/>
                      </a:lnTo>
                      <a:lnTo>
                        <a:pt x="735" y="304"/>
                      </a:lnTo>
                      <a:lnTo>
                        <a:pt x="719" y="313"/>
                      </a:lnTo>
                      <a:lnTo>
                        <a:pt x="701" y="310"/>
                      </a:lnTo>
                      <a:lnTo>
                        <a:pt x="694" y="304"/>
                      </a:lnTo>
                      <a:lnTo>
                        <a:pt x="688" y="300"/>
                      </a:lnTo>
                      <a:lnTo>
                        <a:pt x="676" y="304"/>
                      </a:lnTo>
                      <a:lnTo>
                        <a:pt x="666" y="322"/>
                      </a:lnTo>
                      <a:lnTo>
                        <a:pt x="663" y="329"/>
                      </a:lnTo>
                      <a:lnTo>
                        <a:pt x="676" y="344"/>
                      </a:lnTo>
                      <a:lnTo>
                        <a:pt x="676" y="350"/>
                      </a:lnTo>
                      <a:lnTo>
                        <a:pt x="648" y="379"/>
                      </a:lnTo>
                      <a:lnTo>
                        <a:pt x="641" y="385"/>
                      </a:lnTo>
                      <a:lnTo>
                        <a:pt x="610" y="404"/>
                      </a:lnTo>
                      <a:lnTo>
                        <a:pt x="594" y="404"/>
                      </a:lnTo>
                      <a:lnTo>
                        <a:pt x="591" y="404"/>
                      </a:lnTo>
                      <a:lnTo>
                        <a:pt x="579" y="400"/>
                      </a:lnTo>
                      <a:lnTo>
                        <a:pt x="569" y="404"/>
                      </a:lnTo>
                      <a:lnTo>
                        <a:pt x="557" y="404"/>
                      </a:lnTo>
                      <a:lnTo>
                        <a:pt x="522" y="413"/>
                      </a:lnTo>
                      <a:lnTo>
                        <a:pt x="519" y="416"/>
                      </a:lnTo>
                      <a:lnTo>
                        <a:pt x="491" y="425"/>
                      </a:lnTo>
                      <a:lnTo>
                        <a:pt x="482" y="432"/>
                      </a:lnTo>
                      <a:lnTo>
                        <a:pt x="476" y="435"/>
                      </a:lnTo>
                      <a:lnTo>
                        <a:pt x="469" y="432"/>
                      </a:lnTo>
                      <a:lnTo>
                        <a:pt x="463" y="429"/>
                      </a:lnTo>
                      <a:lnTo>
                        <a:pt x="397" y="407"/>
                      </a:lnTo>
                      <a:lnTo>
                        <a:pt x="385" y="394"/>
                      </a:lnTo>
                      <a:lnTo>
                        <a:pt x="354" y="385"/>
                      </a:lnTo>
                      <a:lnTo>
                        <a:pt x="260" y="391"/>
                      </a:lnTo>
                      <a:lnTo>
                        <a:pt x="250" y="388"/>
                      </a:lnTo>
                      <a:lnTo>
                        <a:pt x="210" y="329"/>
                      </a:lnTo>
                      <a:lnTo>
                        <a:pt x="203" y="329"/>
                      </a:lnTo>
                      <a:lnTo>
                        <a:pt x="144" y="300"/>
                      </a:lnTo>
                      <a:lnTo>
                        <a:pt x="131" y="304"/>
                      </a:lnTo>
                      <a:lnTo>
                        <a:pt x="85" y="294"/>
                      </a:lnTo>
                      <a:lnTo>
                        <a:pt x="78" y="291"/>
                      </a:lnTo>
                      <a:lnTo>
                        <a:pt x="81" y="282"/>
                      </a:lnTo>
                      <a:lnTo>
                        <a:pt x="85" y="272"/>
                      </a:lnTo>
                      <a:lnTo>
                        <a:pt x="78" y="219"/>
                      </a:lnTo>
                      <a:lnTo>
                        <a:pt x="63" y="191"/>
                      </a:lnTo>
                      <a:lnTo>
                        <a:pt x="53" y="188"/>
                      </a:lnTo>
                      <a:lnTo>
                        <a:pt x="47" y="185"/>
                      </a:lnTo>
                      <a:lnTo>
                        <a:pt x="41" y="182"/>
                      </a:lnTo>
                      <a:lnTo>
                        <a:pt x="35" y="188"/>
                      </a:lnTo>
                      <a:lnTo>
                        <a:pt x="28" y="182"/>
                      </a:lnTo>
                      <a:lnTo>
                        <a:pt x="22" y="172"/>
                      </a:lnTo>
                      <a:lnTo>
                        <a:pt x="6" y="160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2" name="Freeform 661">
                  <a:extLst>
                    <a:ext uri="{FF2B5EF4-FFF2-40B4-BE49-F238E27FC236}">
                      <a16:creationId xmlns:a16="http://schemas.microsoft.com/office/drawing/2014/main" id="{3EEB4E56-CA1B-43EA-BAD6-547AEF06B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8" y="813"/>
                  <a:ext cx="885" cy="435"/>
                </a:xfrm>
                <a:custGeom>
                  <a:avLst/>
                  <a:gdLst>
                    <a:gd name="T0" fmla="*/ 6 w 885"/>
                    <a:gd name="T1" fmla="*/ 128 h 435"/>
                    <a:gd name="T2" fmla="*/ 31 w 885"/>
                    <a:gd name="T3" fmla="*/ 113 h 435"/>
                    <a:gd name="T4" fmla="*/ 125 w 885"/>
                    <a:gd name="T5" fmla="*/ 69 h 435"/>
                    <a:gd name="T6" fmla="*/ 150 w 885"/>
                    <a:gd name="T7" fmla="*/ 78 h 435"/>
                    <a:gd name="T8" fmla="*/ 178 w 885"/>
                    <a:gd name="T9" fmla="*/ 78 h 435"/>
                    <a:gd name="T10" fmla="*/ 207 w 885"/>
                    <a:gd name="T11" fmla="*/ 97 h 435"/>
                    <a:gd name="T12" fmla="*/ 238 w 885"/>
                    <a:gd name="T13" fmla="*/ 97 h 435"/>
                    <a:gd name="T14" fmla="*/ 285 w 885"/>
                    <a:gd name="T15" fmla="*/ 91 h 435"/>
                    <a:gd name="T16" fmla="*/ 285 w 885"/>
                    <a:gd name="T17" fmla="*/ 75 h 435"/>
                    <a:gd name="T18" fmla="*/ 288 w 885"/>
                    <a:gd name="T19" fmla="*/ 60 h 435"/>
                    <a:gd name="T20" fmla="*/ 282 w 885"/>
                    <a:gd name="T21" fmla="*/ 41 h 435"/>
                    <a:gd name="T22" fmla="*/ 313 w 885"/>
                    <a:gd name="T23" fmla="*/ 0 h 435"/>
                    <a:gd name="T24" fmla="*/ 329 w 885"/>
                    <a:gd name="T25" fmla="*/ 3 h 435"/>
                    <a:gd name="T26" fmla="*/ 357 w 885"/>
                    <a:gd name="T27" fmla="*/ 13 h 435"/>
                    <a:gd name="T28" fmla="*/ 394 w 885"/>
                    <a:gd name="T29" fmla="*/ 28 h 435"/>
                    <a:gd name="T30" fmla="*/ 404 w 885"/>
                    <a:gd name="T31" fmla="*/ 63 h 435"/>
                    <a:gd name="T32" fmla="*/ 425 w 885"/>
                    <a:gd name="T33" fmla="*/ 78 h 435"/>
                    <a:gd name="T34" fmla="*/ 457 w 885"/>
                    <a:gd name="T35" fmla="*/ 81 h 435"/>
                    <a:gd name="T36" fmla="*/ 522 w 885"/>
                    <a:gd name="T37" fmla="*/ 81 h 435"/>
                    <a:gd name="T38" fmla="*/ 529 w 885"/>
                    <a:gd name="T39" fmla="*/ 85 h 435"/>
                    <a:gd name="T40" fmla="*/ 563 w 885"/>
                    <a:gd name="T41" fmla="*/ 103 h 435"/>
                    <a:gd name="T42" fmla="*/ 585 w 885"/>
                    <a:gd name="T43" fmla="*/ 122 h 435"/>
                    <a:gd name="T44" fmla="*/ 644 w 885"/>
                    <a:gd name="T45" fmla="*/ 132 h 435"/>
                    <a:gd name="T46" fmla="*/ 735 w 885"/>
                    <a:gd name="T47" fmla="*/ 91 h 435"/>
                    <a:gd name="T48" fmla="*/ 760 w 885"/>
                    <a:gd name="T49" fmla="*/ 91 h 435"/>
                    <a:gd name="T50" fmla="*/ 782 w 885"/>
                    <a:gd name="T51" fmla="*/ 100 h 435"/>
                    <a:gd name="T52" fmla="*/ 798 w 885"/>
                    <a:gd name="T53" fmla="*/ 97 h 435"/>
                    <a:gd name="T54" fmla="*/ 801 w 885"/>
                    <a:gd name="T55" fmla="*/ 100 h 435"/>
                    <a:gd name="T56" fmla="*/ 779 w 885"/>
                    <a:gd name="T57" fmla="*/ 132 h 435"/>
                    <a:gd name="T58" fmla="*/ 776 w 885"/>
                    <a:gd name="T59" fmla="*/ 166 h 435"/>
                    <a:gd name="T60" fmla="*/ 782 w 885"/>
                    <a:gd name="T61" fmla="*/ 194 h 435"/>
                    <a:gd name="T62" fmla="*/ 829 w 885"/>
                    <a:gd name="T63" fmla="*/ 194 h 435"/>
                    <a:gd name="T64" fmla="*/ 860 w 885"/>
                    <a:gd name="T65" fmla="*/ 194 h 435"/>
                    <a:gd name="T66" fmla="*/ 879 w 885"/>
                    <a:gd name="T67" fmla="*/ 213 h 435"/>
                    <a:gd name="T68" fmla="*/ 885 w 885"/>
                    <a:gd name="T69" fmla="*/ 228 h 435"/>
                    <a:gd name="T70" fmla="*/ 882 w 885"/>
                    <a:gd name="T71" fmla="*/ 238 h 435"/>
                    <a:gd name="T72" fmla="*/ 813 w 885"/>
                    <a:gd name="T73" fmla="*/ 238 h 435"/>
                    <a:gd name="T74" fmla="*/ 766 w 885"/>
                    <a:gd name="T75" fmla="*/ 282 h 435"/>
                    <a:gd name="T76" fmla="*/ 735 w 885"/>
                    <a:gd name="T77" fmla="*/ 304 h 435"/>
                    <a:gd name="T78" fmla="*/ 701 w 885"/>
                    <a:gd name="T79" fmla="*/ 310 h 435"/>
                    <a:gd name="T80" fmla="*/ 688 w 885"/>
                    <a:gd name="T81" fmla="*/ 300 h 435"/>
                    <a:gd name="T82" fmla="*/ 666 w 885"/>
                    <a:gd name="T83" fmla="*/ 322 h 435"/>
                    <a:gd name="T84" fmla="*/ 676 w 885"/>
                    <a:gd name="T85" fmla="*/ 344 h 435"/>
                    <a:gd name="T86" fmla="*/ 648 w 885"/>
                    <a:gd name="T87" fmla="*/ 379 h 435"/>
                    <a:gd name="T88" fmla="*/ 610 w 885"/>
                    <a:gd name="T89" fmla="*/ 404 h 435"/>
                    <a:gd name="T90" fmla="*/ 591 w 885"/>
                    <a:gd name="T91" fmla="*/ 404 h 435"/>
                    <a:gd name="T92" fmla="*/ 569 w 885"/>
                    <a:gd name="T93" fmla="*/ 404 h 435"/>
                    <a:gd name="T94" fmla="*/ 522 w 885"/>
                    <a:gd name="T95" fmla="*/ 413 h 435"/>
                    <a:gd name="T96" fmla="*/ 491 w 885"/>
                    <a:gd name="T97" fmla="*/ 425 h 435"/>
                    <a:gd name="T98" fmla="*/ 476 w 885"/>
                    <a:gd name="T99" fmla="*/ 435 h 435"/>
                    <a:gd name="T100" fmla="*/ 463 w 885"/>
                    <a:gd name="T101" fmla="*/ 429 h 435"/>
                    <a:gd name="T102" fmla="*/ 385 w 885"/>
                    <a:gd name="T103" fmla="*/ 394 h 435"/>
                    <a:gd name="T104" fmla="*/ 260 w 885"/>
                    <a:gd name="T105" fmla="*/ 391 h 435"/>
                    <a:gd name="T106" fmla="*/ 210 w 885"/>
                    <a:gd name="T107" fmla="*/ 329 h 435"/>
                    <a:gd name="T108" fmla="*/ 144 w 885"/>
                    <a:gd name="T109" fmla="*/ 300 h 435"/>
                    <a:gd name="T110" fmla="*/ 85 w 885"/>
                    <a:gd name="T111" fmla="*/ 294 h 435"/>
                    <a:gd name="T112" fmla="*/ 81 w 885"/>
                    <a:gd name="T113" fmla="*/ 282 h 435"/>
                    <a:gd name="T114" fmla="*/ 78 w 885"/>
                    <a:gd name="T115" fmla="*/ 219 h 435"/>
                    <a:gd name="T116" fmla="*/ 53 w 885"/>
                    <a:gd name="T117" fmla="*/ 188 h 435"/>
                    <a:gd name="T118" fmla="*/ 41 w 885"/>
                    <a:gd name="T119" fmla="*/ 182 h 435"/>
                    <a:gd name="T120" fmla="*/ 28 w 885"/>
                    <a:gd name="T121" fmla="*/ 182 h 435"/>
                    <a:gd name="T122" fmla="*/ 6 w 885"/>
                    <a:gd name="T123" fmla="*/ 160 h 435"/>
                    <a:gd name="T124" fmla="*/ 0 w 885"/>
                    <a:gd name="T125" fmla="*/ 141 h 43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85"/>
                    <a:gd name="T190" fmla="*/ 0 h 435"/>
                    <a:gd name="T191" fmla="*/ 885 w 885"/>
                    <a:gd name="T192" fmla="*/ 435 h 43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85" h="435">
                      <a:moveTo>
                        <a:pt x="0" y="141"/>
                      </a:moveTo>
                      <a:lnTo>
                        <a:pt x="6" y="128"/>
                      </a:lnTo>
                      <a:lnTo>
                        <a:pt x="16" y="119"/>
                      </a:lnTo>
                      <a:lnTo>
                        <a:pt x="31" y="113"/>
                      </a:lnTo>
                      <a:lnTo>
                        <a:pt x="78" y="81"/>
                      </a:lnTo>
                      <a:lnTo>
                        <a:pt x="125" y="69"/>
                      </a:lnTo>
                      <a:lnTo>
                        <a:pt x="144" y="72"/>
                      </a:lnTo>
                      <a:lnTo>
                        <a:pt x="150" y="78"/>
                      </a:lnTo>
                      <a:lnTo>
                        <a:pt x="169" y="75"/>
                      </a:lnTo>
                      <a:lnTo>
                        <a:pt x="178" y="78"/>
                      </a:lnTo>
                      <a:lnTo>
                        <a:pt x="197" y="97"/>
                      </a:lnTo>
                      <a:lnTo>
                        <a:pt x="207" y="97"/>
                      </a:lnTo>
                      <a:lnTo>
                        <a:pt x="232" y="94"/>
                      </a:lnTo>
                      <a:lnTo>
                        <a:pt x="238" y="97"/>
                      </a:lnTo>
                      <a:lnTo>
                        <a:pt x="278" y="94"/>
                      </a:lnTo>
                      <a:lnTo>
                        <a:pt x="285" y="91"/>
                      </a:lnTo>
                      <a:lnTo>
                        <a:pt x="282" y="81"/>
                      </a:lnTo>
                      <a:lnTo>
                        <a:pt x="285" y="75"/>
                      </a:lnTo>
                      <a:lnTo>
                        <a:pt x="288" y="66"/>
                      </a:lnTo>
                      <a:lnTo>
                        <a:pt x="288" y="60"/>
                      </a:lnTo>
                      <a:lnTo>
                        <a:pt x="282" y="50"/>
                      </a:lnTo>
                      <a:lnTo>
                        <a:pt x="282" y="41"/>
                      </a:lnTo>
                      <a:lnTo>
                        <a:pt x="282" y="31"/>
                      </a:lnTo>
                      <a:lnTo>
                        <a:pt x="313" y="0"/>
                      </a:lnTo>
                      <a:lnTo>
                        <a:pt x="319" y="0"/>
                      </a:lnTo>
                      <a:lnTo>
                        <a:pt x="329" y="3"/>
                      </a:lnTo>
                      <a:lnTo>
                        <a:pt x="338" y="10"/>
                      </a:lnTo>
                      <a:lnTo>
                        <a:pt x="357" y="13"/>
                      </a:lnTo>
                      <a:lnTo>
                        <a:pt x="363" y="22"/>
                      </a:lnTo>
                      <a:lnTo>
                        <a:pt x="394" y="28"/>
                      </a:lnTo>
                      <a:lnTo>
                        <a:pt x="400" y="38"/>
                      </a:lnTo>
                      <a:lnTo>
                        <a:pt x="404" y="63"/>
                      </a:lnTo>
                      <a:lnTo>
                        <a:pt x="425" y="78"/>
                      </a:lnTo>
                      <a:lnTo>
                        <a:pt x="441" y="85"/>
                      </a:lnTo>
                      <a:lnTo>
                        <a:pt x="457" y="81"/>
                      </a:lnTo>
                      <a:lnTo>
                        <a:pt x="482" y="69"/>
                      </a:lnTo>
                      <a:lnTo>
                        <a:pt x="522" y="81"/>
                      </a:lnTo>
                      <a:lnTo>
                        <a:pt x="529" y="85"/>
                      </a:lnTo>
                      <a:lnTo>
                        <a:pt x="541" y="94"/>
                      </a:lnTo>
                      <a:lnTo>
                        <a:pt x="563" y="103"/>
                      </a:lnTo>
                      <a:lnTo>
                        <a:pt x="572" y="113"/>
                      </a:lnTo>
                      <a:lnTo>
                        <a:pt x="585" y="122"/>
                      </a:lnTo>
                      <a:lnTo>
                        <a:pt x="635" y="125"/>
                      </a:lnTo>
                      <a:lnTo>
                        <a:pt x="644" y="132"/>
                      </a:lnTo>
                      <a:lnTo>
                        <a:pt x="704" y="116"/>
                      </a:lnTo>
                      <a:lnTo>
                        <a:pt x="735" y="91"/>
                      </a:lnTo>
                      <a:lnTo>
                        <a:pt x="748" y="88"/>
                      </a:lnTo>
                      <a:lnTo>
                        <a:pt x="760" y="91"/>
                      </a:lnTo>
                      <a:lnTo>
                        <a:pt x="769" y="100"/>
                      </a:lnTo>
                      <a:lnTo>
                        <a:pt x="782" y="100"/>
                      </a:lnTo>
                      <a:lnTo>
                        <a:pt x="788" y="100"/>
                      </a:lnTo>
                      <a:lnTo>
                        <a:pt x="798" y="97"/>
                      </a:lnTo>
                      <a:lnTo>
                        <a:pt x="801" y="97"/>
                      </a:lnTo>
                      <a:lnTo>
                        <a:pt x="801" y="100"/>
                      </a:lnTo>
                      <a:lnTo>
                        <a:pt x="795" y="103"/>
                      </a:lnTo>
                      <a:lnTo>
                        <a:pt x="779" y="132"/>
                      </a:lnTo>
                      <a:lnTo>
                        <a:pt x="779" y="157"/>
                      </a:lnTo>
                      <a:lnTo>
                        <a:pt x="776" y="166"/>
                      </a:lnTo>
                      <a:lnTo>
                        <a:pt x="776" y="188"/>
                      </a:lnTo>
                      <a:lnTo>
                        <a:pt x="782" y="194"/>
                      </a:lnTo>
                      <a:lnTo>
                        <a:pt x="801" y="200"/>
                      </a:lnTo>
                      <a:lnTo>
                        <a:pt x="829" y="194"/>
                      </a:lnTo>
                      <a:lnTo>
                        <a:pt x="851" y="178"/>
                      </a:lnTo>
                      <a:lnTo>
                        <a:pt x="860" y="194"/>
                      </a:lnTo>
                      <a:lnTo>
                        <a:pt x="876" y="203"/>
                      </a:lnTo>
                      <a:lnTo>
                        <a:pt x="879" y="213"/>
                      </a:lnTo>
                      <a:lnTo>
                        <a:pt x="879" y="222"/>
                      </a:lnTo>
                      <a:lnTo>
                        <a:pt x="885" y="228"/>
                      </a:lnTo>
                      <a:lnTo>
                        <a:pt x="885" y="235"/>
                      </a:lnTo>
                      <a:lnTo>
                        <a:pt x="882" y="238"/>
                      </a:lnTo>
                      <a:lnTo>
                        <a:pt x="863" y="232"/>
                      </a:lnTo>
                      <a:lnTo>
                        <a:pt x="813" y="238"/>
                      </a:lnTo>
                      <a:lnTo>
                        <a:pt x="779" y="275"/>
                      </a:lnTo>
                      <a:lnTo>
                        <a:pt x="766" y="282"/>
                      </a:lnTo>
                      <a:lnTo>
                        <a:pt x="754" y="282"/>
                      </a:lnTo>
                      <a:lnTo>
                        <a:pt x="735" y="304"/>
                      </a:lnTo>
                      <a:lnTo>
                        <a:pt x="719" y="313"/>
                      </a:lnTo>
                      <a:lnTo>
                        <a:pt x="701" y="310"/>
                      </a:lnTo>
                      <a:lnTo>
                        <a:pt x="694" y="304"/>
                      </a:lnTo>
                      <a:lnTo>
                        <a:pt x="688" y="300"/>
                      </a:lnTo>
                      <a:lnTo>
                        <a:pt x="676" y="304"/>
                      </a:lnTo>
                      <a:lnTo>
                        <a:pt x="666" y="322"/>
                      </a:lnTo>
                      <a:lnTo>
                        <a:pt x="663" y="329"/>
                      </a:lnTo>
                      <a:lnTo>
                        <a:pt x="676" y="344"/>
                      </a:lnTo>
                      <a:lnTo>
                        <a:pt x="676" y="350"/>
                      </a:lnTo>
                      <a:lnTo>
                        <a:pt x="648" y="379"/>
                      </a:lnTo>
                      <a:lnTo>
                        <a:pt x="641" y="385"/>
                      </a:lnTo>
                      <a:lnTo>
                        <a:pt x="610" y="404"/>
                      </a:lnTo>
                      <a:lnTo>
                        <a:pt x="594" y="404"/>
                      </a:lnTo>
                      <a:lnTo>
                        <a:pt x="591" y="404"/>
                      </a:lnTo>
                      <a:lnTo>
                        <a:pt x="579" y="400"/>
                      </a:lnTo>
                      <a:lnTo>
                        <a:pt x="569" y="404"/>
                      </a:lnTo>
                      <a:lnTo>
                        <a:pt x="557" y="404"/>
                      </a:lnTo>
                      <a:lnTo>
                        <a:pt x="522" y="413"/>
                      </a:lnTo>
                      <a:lnTo>
                        <a:pt x="519" y="416"/>
                      </a:lnTo>
                      <a:lnTo>
                        <a:pt x="491" y="425"/>
                      </a:lnTo>
                      <a:lnTo>
                        <a:pt x="482" y="432"/>
                      </a:lnTo>
                      <a:lnTo>
                        <a:pt x="476" y="435"/>
                      </a:lnTo>
                      <a:lnTo>
                        <a:pt x="469" y="432"/>
                      </a:lnTo>
                      <a:lnTo>
                        <a:pt x="463" y="429"/>
                      </a:lnTo>
                      <a:lnTo>
                        <a:pt x="397" y="407"/>
                      </a:lnTo>
                      <a:lnTo>
                        <a:pt x="385" y="394"/>
                      </a:lnTo>
                      <a:lnTo>
                        <a:pt x="354" y="385"/>
                      </a:lnTo>
                      <a:lnTo>
                        <a:pt x="260" y="391"/>
                      </a:lnTo>
                      <a:lnTo>
                        <a:pt x="250" y="388"/>
                      </a:lnTo>
                      <a:lnTo>
                        <a:pt x="210" y="329"/>
                      </a:lnTo>
                      <a:lnTo>
                        <a:pt x="203" y="329"/>
                      </a:lnTo>
                      <a:lnTo>
                        <a:pt x="144" y="300"/>
                      </a:lnTo>
                      <a:lnTo>
                        <a:pt x="131" y="304"/>
                      </a:lnTo>
                      <a:lnTo>
                        <a:pt x="85" y="294"/>
                      </a:lnTo>
                      <a:lnTo>
                        <a:pt x="78" y="291"/>
                      </a:lnTo>
                      <a:lnTo>
                        <a:pt x="81" y="282"/>
                      </a:lnTo>
                      <a:lnTo>
                        <a:pt x="85" y="272"/>
                      </a:lnTo>
                      <a:lnTo>
                        <a:pt x="78" y="219"/>
                      </a:lnTo>
                      <a:lnTo>
                        <a:pt x="63" y="191"/>
                      </a:lnTo>
                      <a:lnTo>
                        <a:pt x="53" y="188"/>
                      </a:lnTo>
                      <a:lnTo>
                        <a:pt x="47" y="185"/>
                      </a:lnTo>
                      <a:lnTo>
                        <a:pt x="41" y="182"/>
                      </a:lnTo>
                      <a:lnTo>
                        <a:pt x="35" y="188"/>
                      </a:lnTo>
                      <a:lnTo>
                        <a:pt x="28" y="182"/>
                      </a:lnTo>
                      <a:lnTo>
                        <a:pt x="22" y="172"/>
                      </a:lnTo>
                      <a:lnTo>
                        <a:pt x="6" y="160"/>
                      </a:lnTo>
                      <a:lnTo>
                        <a:pt x="0" y="141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3" name="Freeform 662">
                  <a:extLst>
                    <a:ext uri="{FF2B5EF4-FFF2-40B4-BE49-F238E27FC236}">
                      <a16:creationId xmlns:a16="http://schemas.microsoft.com/office/drawing/2014/main" id="{31DEA3AF-AAC0-4F9D-97EA-251D54D81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5" y="2111"/>
                  <a:ext cx="147" cy="119"/>
                </a:xfrm>
                <a:custGeom>
                  <a:avLst/>
                  <a:gdLst>
                    <a:gd name="T0" fmla="*/ 56 w 147"/>
                    <a:gd name="T1" fmla="*/ 119 h 119"/>
                    <a:gd name="T2" fmla="*/ 53 w 147"/>
                    <a:gd name="T3" fmla="*/ 116 h 119"/>
                    <a:gd name="T4" fmla="*/ 40 w 147"/>
                    <a:gd name="T5" fmla="*/ 116 h 119"/>
                    <a:gd name="T6" fmla="*/ 34 w 147"/>
                    <a:gd name="T7" fmla="*/ 113 h 119"/>
                    <a:gd name="T8" fmla="*/ 37 w 147"/>
                    <a:gd name="T9" fmla="*/ 103 h 119"/>
                    <a:gd name="T10" fmla="*/ 31 w 147"/>
                    <a:gd name="T11" fmla="*/ 103 h 119"/>
                    <a:gd name="T12" fmla="*/ 25 w 147"/>
                    <a:gd name="T13" fmla="*/ 106 h 119"/>
                    <a:gd name="T14" fmla="*/ 18 w 147"/>
                    <a:gd name="T15" fmla="*/ 94 h 119"/>
                    <a:gd name="T16" fmla="*/ 22 w 147"/>
                    <a:gd name="T17" fmla="*/ 94 h 119"/>
                    <a:gd name="T18" fmla="*/ 18 w 147"/>
                    <a:gd name="T19" fmla="*/ 88 h 119"/>
                    <a:gd name="T20" fmla="*/ 18 w 147"/>
                    <a:gd name="T21" fmla="*/ 78 h 119"/>
                    <a:gd name="T22" fmla="*/ 3 w 147"/>
                    <a:gd name="T23" fmla="*/ 59 h 119"/>
                    <a:gd name="T24" fmla="*/ 0 w 147"/>
                    <a:gd name="T25" fmla="*/ 31 h 119"/>
                    <a:gd name="T26" fmla="*/ 6 w 147"/>
                    <a:gd name="T27" fmla="*/ 25 h 119"/>
                    <a:gd name="T28" fmla="*/ 22 w 147"/>
                    <a:gd name="T29" fmla="*/ 9 h 119"/>
                    <a:gd name="T30" fmla="*/ 72 w 147"/>
                    <a:gd name="T31" fmla="*/ 9 h 119"/>
                    <a:gd name="T32" fmla="*/ 81 w 147"/>
                    <a:gd name="T33" fmla="*/ 13 h 119"/>
                    <a:gd name="T34" fmla="*/ 100 w 147"/>
                    <a:gd name="T35" fmla="*/ 19 h 119"/>
                    <a:gd name="T36" fmla="*/ 106 w 147"/>
                    <a:gd name="T37" fmla="*/ 9 h 119"/>
                    <a:gd name="T38" fmla="*/ 122 w 147"/>
                    <a:gd name="T39" fmla="*/ 3 h 119"/>
                    <a:gd name="T40" fmla="*/ 131 w 147"/>
                    <a:gd name="T41" fmla="*/ 9 h 119"/>
                    <a:gd name="T42" fmla="*/ 140 w 147"/>
                    <a:gd name="T43" fmla="*/ 0 h 119"/>
                    <a:gd name="T44" fmla="*/ 144 w 147"/>
                    <a:gd name="T45" fmla="*/ 25 h 119"/>
                    <a:gd name="T46" fmla="*/ 147 w 147"/>
                    <a:gd name="T47" fmla="*/ 66 h 119"/>
                    <a:gd name="T48" fmla="*/ 137 w 147"/>
                    <a:gd name="T49" fmla="*/ 69 h 119"/>
                    <a:gd name="T50" fmla="*/ 125 w 147"/>
                    <a:gd name="T51" fmla="*/ 75 h 119"/>
                    <a:gd name="T52" fmla="*/ 115 w 147"/>
                    <a:gd name="T53" fmla="*/ 84 h 119"/>
                    <a:gd name="T54" fmla="*/ 100 w 147"/>
                    <a:gd name="T55" fmla="*/ 94 h 119"/>
                    <a:gd name="T56" fmla="*/ 94 w 147"/>
                    <a:gd name="T57" fmla="*/ 103 h 119"/>
                    <a:gd name="T58" fmla="*/ 81 w 147"/>
                    <a:gd name="T59" fmla="*/ 109 h 119"/>
                    <a:gd name="T60" fmla="*/ 75 w 147"/>
                    <a:gd name="T61" fmla="*/ 109 h 119"/>
                    <a:gd name="T62" fmla="*/ 72 w 147"/>
                    <a:gd name="T63" fmla="*/ 116 h 1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7"/>
                    <a:gd name="T97" fmla="*/ 0 h 119"/>
                    <a:gd name="T98" fmla="*/ 147 w 147"/>
                    <a:gd name="T99" fmla="*/ 119 h 1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7" h="119">
                      <a:moveTo>
                        <a:pt x="59" y="119"/>
                      </a:moveTo>
                      <a:lnTo>
                        <a:pt x="56" y="119"/>
                      </a:lnTo>
                      <a:lnTo>
                        <a:pt x="53" y="116"/>
                      </a:lnTo>
                      <a:lnTo>
                        <a:pt x="43" y="116"/>
                      </a:lnTo>
                      <a:lnTo>
                        <a:pt x="40" y="116"/>
                      </a:lnTo>
                      <a:lnTo>
                        <a:pt x="34" y="116"/>
                      </a:lnTo>
                      <a:lnTo>
                        <a:pt x="34" y="113"/>
                      </a:lnTo>
                      <a:lnTo>
                        <a:pt x="37" y="109"/>
                      </a:lnTo>
                      <a:lnTo>
                        <a:pt x="37" y="103"/>
                      </a:lnTo>
                      <a:lnTo>
                        <a:pt x="34" y="100"/>
                      </a:lnTo>
                      <a:lnTo>
                        <a:pt x="31" y="103"/>
                      </a:lnTo>
                      <a:lnTo>
                        <a:pt x="28" y="106"/>
                      </a:lnTo>
                      <a:lnTo>
                        <a:pt x="25" y="106"/>
                      </a:lnTo>
                      <a:lnTo>
                        <a:pt x="18" y="94"/>
                      </a:lnTo>
                      <a:lnTo>
                        <a:pt x="22" y="94"/>
                      </a:lnTo>
                      <a:lnTo>
                        <a:pt x="18" y="88"/>
                      </a:lnTo>
                      <a:lnTo>
                        <a:pt x="18" y="84"/>
                      </a:lnTo>
                      <a:lnTo>
                        <a:pt x="18" y="78"/>
                      </a:lnTo>
                      <a:lnTo>
                        <a:pt x="12" y="66"/>
                      </a:lnTo>
                      <a:lnTo>
                        <a:pt x="3" y="59"/>
                      </a:lnTo>
                      <a:lnTo>
                        <a:pt x="0" y="41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6" y="25"/>
                      </a:lnTo>
                      <a:lnTo>
                        <a:pt x="9" y="22"/>
                      </a:lnTo>
                      <a:lnTo>
                        <a:pt x="22" y="9"/>
                      </a:lnTo>
                      <a:lnTo>
                        <a:pt x="25" y="9"/>
                      </a:lnTo>
                      <a:lnTo>
                        <a:pt x="72" y="9"/>
                      </a:lnTo>
                      <a:lnTo>
                        <a:pt x="75" y="13"/>
                      </a:lnTo>
                      <a:lnTo>
                        <a:pt x="81" y="13"/>
                      </a:lnTo>
                      <a:lnTo>
                        <a:pt x="84" y="16"/>
                      </a:lnTo>
                      <a:lnTo>
                        <a:pt x="100" y="19"/>
                      </a:lnTo>
                      <a:lnTo>
                        <a:pt x="103" y="19"/>
                      </a:lnTo>
                      <a:lnTo>
                        <a:pt x="106" y="9"/>
                      </a:lnTo>
                      <a:lnTo>
                        <a:pt x="119" y="3"/>
                      </a:lnTo>
                      <a:lnTo>
                        <a:pt x="122" y="3"/>
                      </a:lnTo>
                      <a:lnTo>
                        <a:pt x="128" y="9"/>
                      </a:lnTo>
                      <a:lnTo>
                        <a:pt x="131" y="9"/>
                      </a:lnTo>
                      <a:lnTo>
                        <a:pt x="137" y="6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4" y="25"/>
                      </a:lnTo>
                      <a:lnTo>
                        <a:pt x="147" y="34"/>
                      </a:lnTo>
                      <a:lnTo>
                        <a:pt x="147" y="66"/>
                      </a:lnTo>
                      <a:lnTo>
                        <a:pt x="144" y="69"/>
                      </a:lnTo>
                      <a:lnTo>
                        <a:pt x="137" y="69"/>
                      </a:lnTo>
                      <a:lnTo>
                        <a:pt x="128" y="75"/>
                      </a:lnTo>
                      <a:lnTo>
                        <a:pt x="125" y="75"/>
                      </a:lnTo>
                      <a:lnTo>
                        <a:pt x="115" y="78"/>
                      </a:lnTo>
                      <a:lnTo>
                        <a:pt x="115" y="84"/>
                      </a:lnTo>
                      <a:lnTo>
                        <a:pt x="100" y="84"/>
                      </a:lnTo>
                      <a:lnTo>
                        <a:pt x="100" y="94"/>
                      </a:lnTo>
                      <a:lnTo>
                        <a:pt x="100" y="100"/>
                      </a:lnTo>
                      <a:lnTo>
                        <a:pt x="94" y="103"/>
                      </a:lnTo>
                      <a:lnTo>
                        <a:pt x="87" y="109"/>
                      </a:lnTo>
                      <a:lnTo>
                        <a:pt x="81" y="109"/>
                      </a:lnTo>
                      <a:lnTo>
                        <a:pt x="78" y="109"/>
                      </a:lnTo>
                      <a:lnTo>
                        <a:pt x="75" y="109"/>
                      </a:lnTo>
                      <a:lnTo>
                        <a:pt x="75" y="113"/>
                      </a:lnTo>
                      <a:lnTo>
                        <a:pt x="72" y="116"/>
                      </a:lnTo>
                      <a:lnTo>
                        <a:pt x="59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4" name="Freeform 663">
                  <a:extLst>
                    <a:ext uri="{FF2B5EF4-FFF2-40B4-BE49-F238E27FC236}">
                      <a16:creationId xmlns:a16="http://schemas.microsoft.com/office/drawing/2014/main" id="{91E998F8-283D-4FCE-AC1E-4F8FC4FC8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5" y="2111"/>
                  <a:ext cx="147" cy="119"/>
                </a:xfrm>
                <a:custGeom>
                  <a:avLst/>
                  <a:gdLst>
                    <a:gd name="T0" fmla="*/ 56 w 147"/>
                    <a:gd name="T1" fmla="*/ 119 h 119"/>
                    <a:gd name="T2" fmla="*/ 53 w 147"/>
                    <a:gd name="T3" fmla="*/ 116 h 119"/>
                    <a:gd name="T4" fmla="*/ 40 w 147"/>
                    <a:gd name="T5" fmla="*/ 116 h 119"/>
                    <a:gd name="T6" fmla="*/ 34 w 147"/>
                    <a:gd name="T7" fmla="*/ 113 h 119"/>
                    <a:gd name="T8" fmla="*/ 37 w 147"/>
                    <a:gd name="T9" fmla="*/ 103 h 119"/>
                    <a:gd name="T10" fmla="*/ 31 w 147"/>
                    <a:gd name="T11" fmla="*/ 103 h 119"/>
                    <a:gd name="T12" fmla="*/ 25 w 147"/>
                    <a:gd name="T13" fmla="*/ 106 h 119"/>
                    <a:gd name="T14" fmla="*/ 18 w 147"/>
                    <a:gd name="T15" fmla="*/ 94 h 119"/>
                    <a:gd name="T16" fmla="*/ 22 w 147"/>
                    <a:gd name="T17" fmla="*/ 94 h 119"/>
                    <a:gd name="T18" fmla="*/ 18 w 147"/>
                    <a:gd name="T19" fmla="*/ 88 h 119"/>
                    <a:gd name="T20" fmla="*/ 18 w 147"/>
                    <a:gd name="T21" fmla="*/ 78 h 119"/>
                    <a:gd name="T22" fmla="*/ 3 w 147"/>
                    <a:gd name="T23" fmla="*/ 59 h 119"/>
                    <a:gd name="T24" fmla="*/ 0 w 147"/>
                    <a:gd name="T25" fmla="*/ 31 h 119"/>
                    <a:gd name="T26" fmla="*/ 6 w 147"/>
                    <a:gd name="T27" fmla="*/ 25 h 119"/>
                    <a:gd name="T28" fmla="*/ 22 w 147"/>
                    <a:gd name="T29" fmla="*/ 9 h 119"/>
                    <a:gd name="T30" fmla="*/ 72 w 147"/>
                    <a:gd name="T31" fmla="*/ 9 h 119"/>
                    <a:gd name="T32" fmla="*/ 81 w 147"/>
                    <a:gd name="T33" fmla="*/ 13 h 119"/>
                    <a:gd name="T34" fmla="*/ 100 w 147"/>
                    <a:gd name="T35" fmla="*/ 19 h 119"/>
                    <a:gd name="T36" fmla="*/ 106 w 147"/>
                    <a:gd name="T37" fmla="*/ 9 h 119"/>
                    <a:gd name="T38" fmla="*/ 122 w 147"/>
                    <a:gd name="T39" fmla="*/ 3 h 119"/>
                    <a:gd name="T40" fmla="*/ 131 w 147"/>
                    <a:gd name="T41" fmla="*/ 9 h 119"/>
                    <a:gd name="T42" fmla="*/ 140 w 147"/>
                    <a:gd name="T43" fmla="*/ 0 h 119"/>
                    <a:gd name="T44" fmla="*/ 144 w 147"/>
                    <a:gd name="T45" fmla="*/ 25 h 119"/>
                    <a:gd name="T46" fmla="*/ 147 w 147"/>
                    <a:gd name="T47" fmla="*/ 66 h 119"/>
                    <a:gd name="T48" fmla="*/ 137 w 147"/>
                    <a:gd name="T49" fmla="*/ 69 h 119"/>
                    <a:gd name="T50" fmla="*/ 125 w 147"/>
                    <a:gd name="T51" fmla="*/ 75 h 119"/>
                    <a:gd name="T52" fmla="*/ 115 w 147"/>
                    <a:gd name="T53" fmla="*/ 84 h 119"/>
                    <a:gd name="T54" fmla="*/ 100 w 147"/>
                    <a:gd name="T55" fmla="*/ 94 h 119"/>
                    <a:gd name="T56" fmla="*/ 94 w 147"/>
                    <a:gd name="T57" fmla="*/ 103 h 119"/>
                    <a:gd name="T58" fmla="*/ 81 w 147"/>
                    <a:gd name="T59" fmla="*/ 109 h 119"/>
                    <a:gd name="T60" fmla="*/ 75 w 147"/>
                    <a:gd name="T61" fmla="*/ 109 h 119"/>
                    <a:gd name="T62" fmla="*/ 72 w 147"/>
                    <a:gd name="T63" fmla="*/ 116 h 1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7"/>
                    <a:gd name="T97" fmla="*/ 0 h 119"/>
                    <a:gd name="T98" fmla="*/ 147 w 147"/>
                    <a:gd name="T99" fmla="*/ 119 h 1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7" h="119">
                      <a:moveTo>
                        <a:pt x="59" y="119"/>
                      </a:moveTo>
                      <a:lnTo>
                        <a:pt x="56" y="119"/>
                      </a:lnTo>
                      <a:lnTo>
                        <a:pt x="53" y="116"/>
                      </a:lnTo>
                      <a:lnTo>
                        <a:pt x="43" y="116"/>
                      </a:lnTo>
                      <a:lnTo>
                        <a:pt x="40" y="116"/>
                      </a:lnTo>
                      <a:lnTo>
                        <a:pt x="34" y="116"/>
                      </a:lnTo>
                      <a:lnTo>
                        <a:pt x="34" y="113"/>
                      </a:lnTo>
                      <a:lnTo>
                        <a:pt x="37" y="109"/>
                      </a:lnTo>
                      <a:lnTo>
                        <a:pt x="37" y="103"/>
                      </a:lnTo>
                      <a:lnTo>
                        <a:pt x="34" y="100"/>
                      </a:lnTo>
                      <a:lnTo>
                        <a:pt x="31" y="103"/>
                      </a:lnTo>
                      <a:lnTo>
                        <a:pt x="28" y="106"/>
                      </a:lnTo>
                      <a:lnTo>
                        <a:pt x="25" y="106"/>
                      </a:lnTo>
                      <a:lnTo>
                        <a:pt x="18" y="94"/>
                      </a:lnTo>
                      <a:lnTo>
                        <a:pt x="22" y="94"/>
                      </a:lnTo>
                      <a:lnTo>
                        <a:pt x="18" y="88"/>
                      </a:lnTo>
                      <a:lnTo>
                        <a:pt x="18" y="84"/>
                      </a:lnTo>
                      <a:lnTo>
                        <a:pt x="18" y="78"/>
                      </a:lnTo>
                      <a:lnTo>
                        <a:pt x="12" y="66"/>
                      </a:lnTo>
                      <a:lnTo>
                        <a:pt x="3" y="59"/>
                      </a:lnTo>
                      <a:lnTo>
                        <a:pt x="0" y="41"/>
                      </a:ln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6" y="25"/>
                      </a:lnTo>
                      <a:lnTo>
                        <a:pt x="9" y="22"/>
                      </a:lnTo>
                      <a:lnTo>
                        <a:pt x="22" y="9"/>
                      </a:lnTo>
                      <a:lnTo>
                        <a:pt x="25" y="9"/>
                      </a:lnTo>
                      <a:lnTo>
                        <a:pt x="72" y="9"/>
                      </a:lnTo>
                      <a:lnTo>
                        <a:pt x="75" y="13"/>
                      </a:lnTo>
                      <a:lnTo>
                        <a:pt x="81" y="13"/>
                      </a:lnTo>
                      <a:lnTo>
                        <a:pt x="84" y="16"/>
                      </a:lnTo>
                      <a:lnTo>
                        <a:pt x="100" y="19"/>
                      </a:lnTo>
                      <a:lnTo>
                        <a:pt x="103" y="19"/>
                      </a:lnTo>
                      <a:lnTo>
                        <a:pt x="106" y="9"/>
                      </a:lnTo>
                      <a:lnTo>
                        <a:pt x="119" y="3"/>
                      </a:lnTo>
                      <a:lnTo>
                        <a:pt x="122" y="3"/>
                      </a:lnTo>
                      <a:lnTo>
                        <a:pt x="128" y="9"/>
                      </a:lnTo>
                      <a:lnTo>
                        <a:pt x="131" y="9"/>
                      </a:lnTo>
                      <a:lnTo>
                        <a:pt x="137" y="6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4" y="25"/>
                      </a:lnTo>
                      <a:lnTo>
                        <a:pt x="147" y="34"/>
                      </a:lnTo>
                      <a:lnTo>
                        <a:pt x="147" y="66"/>
                      </a:lnTo>
                      <a:lnTo>
                        <a:pt x="144" y="69"/>
                      </a:lnTo>
                      <a:lnTo>
                        <a:pt x="137" y="69"/>
                      </a:lnTo>
                      <a:lnTo>
                        <a:pt x="128" y="75"/>
                      </a:lnTo>
                      <a:lnTo>
                        <a:pt x="125" y="75"/>
                      </a:lnTo>
                      <a:lnTo>
                        <a:pt x="115" y="78"/>
                      </a:lnTo>
                      <a:lnTo>
                        <a:pt x="115" y="84"/>
                      </a:lnTo>
                      <a:lnTo>
                        <a:pt x="100" y="84"/>
                      </a:lnTo>
                      <a:lnTo>
                        <a:pt x="100" y="94"/>
                      </a:lnTo>
                      <a:lnTo>
                        <a:pt x="100" y="100"/>
                      </a:lnTo>
                      <a:lnTo>
                        <a:pt x="94" y="103"/>
                      </a:lnTo>
                      <a:lnTo>
                        <a:pt x="87" y="109"/>
                      </a:lnTo>
                      <a:lnTo>
                        <a:pt x="81" y="109"/>
                      </a:lnTo>
                      <a:lnTo>
                        <a:pt x="78" y="109"/>
                      </a:lnTo>
                      <a:lnTo>
                        <a:pt x="75" y="109"/>
                      </a:lnTo>
                      <a:lnTo>
                        <a:pt x="75" y="113"/>
                      </a:lnTo>
                      <a:lnTo>
                        <a:pt x="72" y="116"/>
                      </a:lnTo>
                      <a:lnTo>
                        <a:pt x="59" y="119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5" name="Freeform 664">
                  <a:extLst>
                    <a:ext uri="{FF2B5EF4-FFF2-40B4-BE49-F238E27FC236}">
                      <a16:creationId xmlns:a16="http://schemas.microsoft.com/office/drawing/2014/main" id="{768989BE-C847-46FF-B168-1A6B91634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1" y="754"/>
                  <a:ext cx="1714" cy="1194"/>
                </a:xfrm>
                <a:custGeom>
                  <a:avLst/>
                  <a:gdLst>
                    <a:gd name="T0" fmla="*/ 1129 w 1714"/>
                    <a:gd name="T1" fmla="*/ 1126 h 1194"/>
                    <a:gd name="T2" fmla="*/ 1091 w 1714"/>
                    <a:gd name="T3" fmla="*/ 1147 h 1194"/>
                    <a:gd name="T4" fmla="*/ 1029 w 1714"/>
                    <a:gd name="T5" fmla="*/ 1185 h 1194"/>
                    <a:gd name="T6" fmla="*/ 976 w 1714"/>
                    <a:gd name="T7" fmla="*/ 1154 h 1194"/>
                    <a:gd name="T8" fmla="*/ 907 w 1714"/>
                    <a:gd name="T9" fmla="*/ 1116 h 1194"/>
                    <a:gd name="T10" fmla="*/ 819 w 1714"/>
                    <a:gd name="T11" fmla="*/ 1126 h 1194"/>
                    <a:gd name="T12" fmla="*/ 788 w 1714"/>
                    <a:gd name="T13" fmla="*/ 1160 h 1194"/>
                    <a:gd name="T14" fmla="*/ 707 w 1714"/>
                    <a:gd name="T15" fmla="*/ 1085 h 1194"/>
                    <a:gd name="T16" fmla="*/ 697 w 1714"/>
                    <a:gd name="T17" fmla="*/ 972 h 1194"/>
                    <a:gd name="T18" fmla="*/ 638 w 1714"/>
                    <a:gd name="T19" fmla="*/ 941 h 1194"/>
                    <a:gd name="T20" fmla="*/ 572 w 1714"/>
                    <a:gd name="T21" fmla="*/ 925 h 1194"/>
                    <a:gd name="T22" fmla="*/ 469 w 1714"/>
                    <a:gd name="T23" fmla="*/ 950 h 1194"/>
                    <a:gd name="T24" fmla="*/ 425 w 1714"/>
                    <a:gd name="T25" fmla="*/ 966 h 1194"/>
                    <a:gd name="T26" fmla="*/ 385 w 1714"/>
                    <a:gd name="T27" fmla="*/ 963 h 1194"/>
                    <a:gd name="T28" fmla="*/ 341 w 1714"/>
                    <a:gd name="T29" fmla="*/ 957 h 1194"/>
                    <a:gd name="T30" fmla="*/ 303 w 1714"/>
                    <a:gd name="T31" fmla="*/ 935 h 1194"/>
                    <a:gd name="T32" fmla="*/ 285 w 1714"/>
                    <a:gd name="T33" fmla="*/ 919 h 1194"/>
                    <a:gd name="T34" fmla="*/ 216 w 1714"/>
                    <a:gd name="T35" fmla="*/ 885 h 1194"/>
                    <a:gd name="T36" fmla="*/ 184 w 1714"/>
                    <a:gd name="T37" fmla="*/ 872 h 1194"/>
                    <a:gd name="T38" fmla="*/ 153 w 1714"/>
                    <a:gd name="T39" fmla="*/ 860 h 1194"/>
                    <a:gd name="T40" fmla="*/ 144 w 1714"/>
                    <a:gd name="T41" fmla="*/ 828 h 1194"/>
                    <a:gd name="T42" fmla="*/ 153 w 1714"/>
                    <a:gd name="T43" fmla="*/ 816 h 1194"/>
                    <a:gd name="T44" fmla="*/ 163 w 1714"/>
                    <a:gd name="T45" fmla="*/ 791 h 1194"/>
                    <a:gd name="T46" fmla="*/ 153 w 1714"/>
                    <a:gd name="T47" fmla="*/ 763 h 1194"/>
                    <a:gd name="T48" fmla="*/ 181 w 1714"/>
                    <a:gd name="T49" fmla="*/ 735 h 1194"/>
                    <a:gd name="T50" fmla="*/ 175 w 1714"/>
                    <a:gd name="T51" fmla="*/ 707 h 1194"/>
                    <a:gd name="T52" fmla="*/ 156 w 1714"/>
                    <a:gd name="T53" fmla="*/ 694 h 1194"/>
                    <a:gd name="T54" fmla="*/ 81 w 1714"/>
                    <a:gd name="T55" fmla="*/ 700 h 1194"/>
                    <a:gd name="T56" fmla="*/ 66 w 1714"/>
                    <a:gd name="T57" fmla="*/ 688 h 1194"/>
                    <a:gd name="T58" fmla="*/ 41 w 1714"/>
                    <a:gd name="T59" fmla="*/ 660 h 1194"/>
                    <a:gd name="T60" fmla="*/ 37 w 1714"/>
                    <a:gd name="T61" fmla="*/ 650 h 1194"/>
                    <a:gd name="T62" fmla="*/ 28 w 1714"/>
                    <a:gd name="T63" fmla="*/ 541 h 1194"/>
                    <a:gd name="T64" fmla="*/ 141 w 1714"/>
                    <a:gd name="T65" fmla="*/ 497 h 1194"/>
                    <a:gd name="T66" fmla="*/ 241 w 1714"/>
                    <a:gd name="T67" fmla="*/ 334 h 1194"/>
                    <a:gd name="T68" fmla="*/ 369 w 1714"/>
                    <a:gd name="T69" fmla="*/ 212 h 1194"/>
                    <a:gd name="T70" fmla="*/ 460 w 1714"/>
                    <a:gd name="T71" fmla="*/ 250 h 1194"/>
                    <a:gd name="T72" fmla="*/ 782 w 1714"/>
                    <a:gd name="T73" fmla="*/ 453 h 1194"/>
                    <a:gd name="T74" fmla="*/ 976 w 1714"/>
                    <a:gd name="T75" fmla="*/ 459 h 1194"/>
                    <a:gd name="T76" fmla="*/ 1098 w 1714"/>
                    <a:gd name="T77" fmla="*/ 369 h 1194"/>
                    <a:gd name="T78" fmla="*/ 1273 w 1714"/>
                    <a:gd name="T79" fmla="*/ 262 h 1194"/>
                    <a:gd name="T80" fmla="*/ 1238 w 1714"/>
                    <a:gd name="T81" fmla="*/ 175 h 1194"/>
                    <a:gd name="T82" fmla="*/ 1313 w 1714"/>
                    <a:gd name="T83" fmla="*/ 44 h 1194"/>
                    <a:gd name="T84" fmla="*/ 1467 w 1714"/>
                    <a:gd name="T85" fmla="*/ 44 h 1194"/>
                    <a:gd name="T86" fmla="*/ 1589 w 1714"/>
                    <a:gd name="T87" fmla="*/ 200 h 1194"/>
                    <a:gd name="T88" fmla="*/ 1683 w 1714"/>
                    <a:gd name="T89" fmla="*/ 234 h 1194"/>
                    <a:gd name="T90" fmla="*/ 1633 w 1714"/>
                    <a:gd name="T91" fmla="*/ 353 h 1194"/>
                    <a:gd name="T92" fmla="*/ 1529 w 1714"/>
                    <a:gd name="T93" fmla="*/ 481 h 1194"/>
                    <a:gd name="T94" fmla="*/ 1367 w 1714"/>
                    <a:gd name="T95" fmla="*/ 575 h 1194"/>
                    <a:gd name="T96" fmla="*/ 1342 w 1714"/>
                    <a:gd name="T97" fmla="*/ 569 h 1194"/>
                    <a:gd name="T98" fmla="*/ 1279 w 1714"/>
                    <a:gd name="T99" fmla="*/ 575 h 1194"/>
                    <a:gd name="T100" fmla="*/ 1260 w 1714"/>
                    <a:gd name="T101" fmla="*/ 631 h 1194"/>
                    <a:gd name="T102" fmla="*/ 1345 w 1714"/>
                    <a:gd name="T103" fmla="*/ 647 h 1194"/>
                    <a:gd name="T104" fmla="*/ 1354 w 1714"/>
                    <a:gd name="T105" fmla="*/ 663 h 1194"/>
                    <a:gd name="T106" fmla="*/ 1301 w 1714"/>
                    <a:gd name="T107" fmla="*/ 691 h 1194"/>
                    <a:gd name="T108" fmla="*/ 1339 w 1714"/>
                    <a:gd name="T109" fmla="*/ 822 h 1194"/>
                    <a:gd name="T110" fmla="*/ 1339 w 1714"/>
                    <a:gd name="T111" fmla="*/ 847 h 1194"/>
                    <a:gd name="T112" fmla="*/ 1332 w 1714"/>
                    <a:gd name="T113" fmla="*/ 885 h 1194"/>
                    <a:gd name="T114" fmla="*/ 1342 w 1714"/>
                    <a:gd name="T115" fmla="*/ 919 h 1194"/>
                    <a:gd name="T116" fmla="*/ 1301 w 1714"/>
                    <a:gd name="T117" fmla="*/ 994 h 1194"/>
                    <a:gd name="T118" fmla="*/ 1282 w 1714"/>
                    <a:gd name="T119" fmla="*/ 1029 h 1194"/>
                    <a:gd name="T120" fmla="*/ 1260 w 1714"/>
                    <a:gd name="T121" fmla="*/ 1060 h 1194"/>
                    <a:gd name="T122" fmla="*/ 1226 w 1714"/>
                    <a:gd name="T123" fmla="*/ 1091 h 1194"/>
                    <a:gd name="T124" fmla="*/ 1166 w 1714"/>
                    <a:gd name="T125" fmla="*/ 1116 h 119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714"/>
                    <a:gd name="T190" fmla="*/ 0 h 1194"/>
                    <a:gd name="T191" fmla="*/ 1714 w 1714"/>
                    <a:gd name="T192" fmla="*/ 1194 h 119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714" h="1194">
                      <a:moveTo>
                        <a:pt x="1148" y="1126"/>
                      </a:moveTo>
                      <a:lnTo>
                        <a:pt x="1145" y="1129"/>
                      </a:lnTo>
                      <a:lnTo>
                        <a:pt x="1145" y="1126"/>
                      </a:lnTo>
                      <a:lnTo>
                        <a:pt x="1141" y="1122"/>
                      </a:lnTo>
                      <a:lnTo>
                        <a:pt x="1138" y="1126"/>
                      </a:lnTo>
                      <a:lnTo>
                        <a:pt x="1135" y="1126"/>
                      </a:lnTo>
                      <a:lnTo>
                        <a:pt x="1138" y="1129"/>
                      </a:lnTo>
                      <a:lnTo>
                        <a:pt x="1129" y="1132"/>
                      </a:lnTo>
                      <a:lnTo>
                        <a:pt x="1129" y="1129"/>
                      </a:lnTo>
                      <a:lnTo>
                        <a:pt x="1129" y="1126"/>
                      </a:lnTo>
                      <a:lnTo>
                        <a:pt x="1123" y="1122"/>
                      </a:lnTo>
                      <a:lnTo>
                        <a:pt x="1120" y="1119"/>
                      </a:lnTo>
                      <a:lnTo>
                        <a:pt x="1116" y="1116"/>
                      </a:lnTo>
                      <a:lnTo>
                        <a:pt x="1116" y="1135"/>
                      </a:lnTo>
                      <a:lnTo>
                        <a:pt x="1113" y="1135"/>
                      </a:lnTo>
                      <a:lnTo>
                        <a:pt x="1107" y="1126"/>
                      </a:lnTo>
                      <a:lnTo>
                        <a:pt x="1104" y="1122"/>
                      </a:lnTo>
                      <a:lnTo>
                        <a:pt x="1101" y="1135"/>
                      </a:lnTo>
                      <a:lnTo>
                        <a:pt x="1101" y="1141"/>
                      </a:lnTo>
                      <a:lnTo>
                        <a:pt x="1101" y="1144"/>
                      </a:lnTo>
                      <a:lnTo>
                        <a:pt x="1098" y="1144"/>
                      </a:lnTo>
                      <a:lnTo>
                        <a:pt x="1091" y="1147"/>
                      </a:lnTo>
                      <a:lnTo>
                        <a:pt x="1085" y="1147"/>
                      </a:lnTo>
                      <a:lnTo>
                        <a:pt x="1082" y="1151"/>
                      </a:lnTo>
                      <a:lnTo>
                        <a:pt x="1076" y="1151"/>
                      </a:lnTo>
                      <a:lnTo>
                        <a:pt x="1076" y="1147"/>
                      </a:lnTo>
                      <a:lnTo>
                        <a:pt x="1070" y="1147"/>
                      </a:lnTo>
                      <a:lnTo>
                        <a:pt x="1063" y="1154"/>
                      </a:lnTo>
                      <a:lnTo>
                        <a:pt x="1051" y="1157"/>
                      </a:lnTo>
                      <a:lnTo>
                        <a:pt x="1048" y="1157"/>
                      </a:lnTo>
                      <a:lnTo>
                        <a:pt x="1035" y="1163"/>
                      </a:lnTo>
                      <a:lnTo>
                        <a:pt x="1029" y="1160"/>
                      </a:lnTo>
                      <a:lnTo>
                        <a:pt x="1023" y="1172"/>
                      </a:lnTo>
                      <a:lnTo>
                        <a:pt x="1029" y="1185"/>
                      </a:lnTo>
                      <a:lnTo>
                        <a:pt x="1029" y="1188"/>
                      </a:lnTo>
                      <a:lnTo>
                        <a:pt x="1023" y="1194"/>
                      </a:lnTo>
                      <a:lnTo>
                        <a:pt x="1016" y="1191"/>
                      </a:lnTo>
                      <a:lnTo>
                        <a:pt x="1007" y="1169"/>
                      </a:lnTo>
                      <a:lnTo>
                        <a:pt x="1010" y="1157"/>
                      </a:lnTo>
                      <a:lnTo>
                        <a:pt x="1010" y="1154"/>
                      </a:lnTo>
                      <a:lnTo>
                        <a:pt x="1001" y="1160"/>
                      </a:lnTo>
                      <a:lnTo>
                        <a:pt x="994" y="1160"/>
                      </a:lnTo>
                      <a:lnTo>
                        <a:pt x="991" y="1157"/>
                      </a:lnTo>
                      <a:lnTo>
                        <a:pt x="991" y="1154"/>
                      </a:lnTo>
                      <a:lnTo>
                        <a:pt x="979" y="1151"/>
                      </a:lnTo>
                      <a:lnTo>
                        <a:pt x="976" y="1151"/>
                      </a:lnTo>
                      <a:lnTo>
                        <a:pt x="976" y="1154"/>
                      </a:lnTo>
                      <a:lnTo>
                        <a:pt x="969" y="1157"/>
                      </a:lnTo>
                      <a:lnTo>
                        <a:pt x="969" y="1160"/>
                      </a:lnTo>
                      <a:lnTo>
                        <a:pt x="969" y="1154"/>
                      </a:lnTo>
                      <a:lnTo>
                        <a:pt x="960" y="1157"/>
                      </a:lnTo>
                      <a:lnTo>
                        <a:pt x="957" y="1154"/>
                      </a:lnTo>
                      <a:lnTo>
                        <a:pt x="941" y="1154"/>
                      </a:lnTo>
                      <a:lnTo>
                        <a:pt x="941" y="1151"/>
                      </a:lnTo>
                      <a:lnTo>
                        <a:pt x="929" y="1144"/>
                      </a:lnTo>
                      <a:lnTo>
                        <a:pt x="926" y="1138"/>
                      </a:lnTo>
                      <a:lnTo>
                        <a:pt x="923" y="1132"/>
                      </a:lnTo>
                      <a:lnTo>
                        <a:pt x="926" y="1122"/>
                      </a:lnTo>
                      <a:lnTo>
                        <a:pt x="923" y="1119"/>
                      </a:lnTo>
                      <a:lnTo>
                        <a:pt x="907" y="1116"/>
                      </a:lnTo>
                      <a:lnTo>
                        <a:pt x="885" y="1107"/>
                      </a:lnTo>
                      <a:lnTo>
                        <a:pt x="882" y="1107"/>
                      </a:lnTo>
                      <a:lnTo>
                        <a:pt x="869" y="1116"/>
                      </a:lnTo>
                      <a:lnTo>
                        <a:pt x="860" y="1119"/>
                      </a:lnTo>
                      <a:lnTo>
                        <a:pt x="857" y="1119"/>
                      </a:lnTo>
                      <a:lnTo>
                        <a:pt x="851" y="1122"/>
                      </a:lnTo>
                      <a:lnTo>
                        <a:pt x="847" y="1126"/>
                      </a:lnTo>
                      <a:lnTo>
                        <a:pt x="844" y="1122"/>
                      </a:lnTo>
                      <a:lnTo>
                        <a:pt x="838" y="1122"/>
                      </a:lnTo>
                      <a:lnTo>
                        <a:pt x="835" y="1119"/>
                      </a:lnTo>
                      <a:lnTo>
                        <a:pt x="832" y="1122"/>
                      </a:lnTo>
                      <a:lnTo>
                        <a:pt x="822" y="1126"/>
                      </a:lnTo>
                      <a:lnTo>
                        <a:pt x="819" y="1126"/>
                      </a:lnTo>
                      <a:lnTo>
                        <a:pt x="816" y="1122"/>
                      </a:lnTo>
                      <a:lnTo>
                        <a:pt x="810" y="1122"/>
                      </a:lnTo>
                      <a:lnTo>
                        <a:pt x="810" y="1119"/>
                      </a:lnTo>
                      <a:lnTo>
                        <a:pt x="807" y="1119"/>
                      </a:lnTo>
                      <a:lnTo>
                        <a:pt x="801" y="1129"/>
                      </a:lnTo>
                      <a:lnTo>
                        <a:pt x="797" y="1129"/>
                      </a:lnTo>
                      <a:lnTo>
                        <a:pt x="797" y="1126"/>
                      </a:lnTo>
                      <a:lnTo>
                        <a:pt x="788" y="1126"/>
                      </a:lnTo>
                      <a:lnTo>
                        <a:pt x="785" y="1129"/>
                      </a:lnTo>
                      <a:lnTo>
                        <a:pt x="785" y="1144"/>
                      </a:lnTo>
                      <a:lnTo>
                        <a:pt x="788" y="1154"/>
                      </a:lnTo>
                      <a:lnTo>
                        <a:pt x="788" y="1160"/>
                      </a:lnTo>
                      <a:lnTo>
                        <a:pt x="785" y="1163"/>
                      </a:lnTo>
                      <a:lnTo>
                        <a:pt x="776" y="1163"/>
                      </a:lnTo>
                      <a:lnTo>
                        <a:pt x="769" y="1147"/>
                      </a:lnTo>
                      <a:lnTo>
                        <a:pt x="766" y="1147"/>
                      </a:lnTo>
                      <a:lnTo>
                        <a:pt x="757" y="1154"/>
                      </a:lnTo>
                      <a:lnTo>
                        <a:pt x="747" y="1154"/>
                      </a:lnTo>
                      <a:lnTo>
                        <a:pt x="738" y="1144"/>
                      </a:lnTo>
                      <a:lnTo>
                        <a:pt x="735" y="1141"/>
                      </a:lnTo>
                      <a:lnTo>
                        <a:pt x="719" y="1135"/>
                      </a:lnTo>
                      <a:lnTo>
                        <a:pt x="726" y="1113"/>
                      </a:lnTo>
                      <a:lnTo>
                        <a:pt x="710" y="1104"/>
                      </a:lnTo>
                      <a:lnTo>
                        <a:pt x="710" y="1091"/>
                      </a:lnTo>
                      <a:lnTo>
                        <a:pt x="707" y="1085"/>
                      </a:lnTo>
                      <a:lnTo>
                        <a:pt x="707" y="1079"/>
                      </a:lnTo>
                      <a:lnTo>
                        <a:pt x="688" y="1079"/>
                      </a:lnTo>
                      <a:lnTo>
                        <a:pt x="675" y="1091"/>
                      </a:lnTo>
                      <a:lnTo>
                        <a:pt x="672" y="1088"/>
                      </a:lnTo>
                      <a:lnTo>
                        <a:pt x="675" y="1079"/>
                      </a:lnTo>
                      <a:lnTo>
                        <a:pt x="679" y="1076"/>
                      </a:lnTo>
                      <a:lnTo>
                        <a:pt x="675" y="1066"/>
                      </a:lnTo>
                      <a:lnTo>
                        <a:pt x="682" y="1051"/>
                      </a:lnTo>
                      <a:lnTo>
                        <a:pt x="685" y="1044"/>
                      </a:lnTo>
                      <a:lnTo>
                        <a:pt x="688" y="1038"/>
                      </a:lnTo>
                      <a:lnTo>
                        <a:pt x="691" y="1038"/>
                      </a:lnTo>
                      <a:lnTo>
                        <a:pt x="700" y="1019"/>
                      </a:lnTo>
                      <a:lnTo>
                        <a:pt x="697" y="972"/>
                      </a:lnTo>
                      <a:lnTo>
                        <a:pt x="691" y="972"/>
                      </a:lnTo>
                      <a:lnTo>
                        <a:pt x="688" y="966"/>
                      </a:lnTo>
                      <a:lnTo>
                        <a:pt x="685" y="957"/>
                      </a:lnTo>
                      <a:lnTo>
                        <a:pt x="679" y="950"/>
                      </a:lnTo>
                      <a:lnTo>
                        <a:pt x="672" y="947"/>
                      </a:lnTo>
                      <a:lnTo>
                        <a:pt x="669" y="950"/>
                      </a:lnTo>
                      <a:lnTo>
                        <a:pt x="666" y="954"/>
                      </a:lnTo>
                      <a:lnTo>
                        <a:pt x="663" y="947"/>
                      </a:lnTo>
                      <a:lnTo>
                        <a:pt x="657" y="944"/>
                      </a:lnTo>
                      <a:lnTo>
                        <a:pt x="650" y="944"/>
                      </a:lnTo>
                      <a:lnTo>
                        <a:pt x="647" y="941"/>
                      </a:lnTo>
                      <a:lnTo>
                        <a:pt x="638" y="941"/>
                      </a:lnTo>
                      <a:lnTo>
                        <a:pt x="638" y="929"/>
                      </a:lnTo>
                      <a:lnTo>
                        <a:pt x="632" y="925"/>
                      </a:lnTo>
                      <a:lnTo>
                        <a:pt x="632" y="919"/>
                      </a:lnTo>
                      <a:lnTo>
                        <a:pt x="632" y="916"/>
                      </a:lnTo>
                      <a:lnTo>
                        <a:pt x="625" y="910"/>
                      </a:lnTo>
                      <a:lnTo>
                        <a:pt x="619" y="913"/>
                      </a:lnTo>
                      <a:lnTo>
                        <a:pt x="613" y="916"/>
                      </a:lnTo>
                      <a:lnTo>
                        <a:pt x="607" y="919"/>
                      </a:lnTo>
                      <a:lnTo>
                        <a:pt x="591" y="919"/>
                      </a:lnTo>
                      <a:lnTo>
                        <a:pt x="588" y="916"/>
                      </a:lnTo>
                      <a:lnTo>
                        <a:pt x="585" y="916"/>
                      </a:lnTo>
                      <a:lnTo>
                        <a:pt x="575" y="922"/>
                      </a:lnTo>
                      <a:lnTo>
                        <a:pt x="572" y="925"/>
                      </a:lnTo>
                      <a:lnTo>
                        <a:pt x="563" y="935"/>
                      </a:lnTo>
                      <a:lnTo>
                        <a:pt x="557" y="938"/>
                      </a:lnTo>
                      <a:lnTo>
                        <a:pt x="544" y="950"/>
                      </a:lnTo>
                      <a:lnTo>
                        <a:pt x="507" y="963"/>
                      </a:lnTo>
                      <a:lnTo>
                        <a:pt x="500" y="960"/>
                      </a:lnTo>
                      <a:lnTo>
                        <a:pt x="497" y="957"/>
                      </a:lnTo>
                      <a:lnTo>
                        <a:pt x="491" y="960"/>
                      </a:lnTo>
                      <a:lnTo>
                        <a:pt x="472" y="957"/>
                      </a:lnTo>
                      <a:lnTo>
                        <a:pt x="469" y="954"/>
                      </a:lnTo>
                      <a:lnTo>
                        <a:pt x="469" y="950"/>
                      </a:lnTo>
                      <a:lnTo>
                        <a:pt x="466" y="950"/>
                      </a:lnTo>
                      <a:lnTo>
                        <a:pt x="463" y="947"/>
                      </a:lnTo>
                      <a:lnTo>
                        <a:pt x="457" y="947"/>
                      </a:lnTo>
                      <a:lnTo>
                        <a:pt x="450" y="950"/>
                      </a:lnTo>
                      <a:lnTo>
                        <a:pt x="444" y="957"/>
                      </a:lnTo>
                      <a:lnTo>
                        <a:pt x="441" y="966"/>
                      </a:lnTo>
                      <a:lnTo>
                        <a:pt x="428" y="975"/>
                      </a:lnTo>
                      <a:lnTo>
                        <a:pt x="428" y="979"/>
                      </a:lnTo>
                      <a:lnTo>
                        <a:pt x="425" y="979"/>
                      </a:lnTo>
                      <a:lnTo>
                        <a:pt x="422" y="979"/>
                      </a:lnTo>
                      <a:lnTo>
                        <a:pt x="422" y="975"/>
                      </a:lnTo>
                      <a:lnTo>
                        <a:pt x="422" y="972"/>
                      </a:lnTo>
                      <a:lnTo>
                        <a:pt x="425" y="966"/>
                      </a:lnTo>
                      <a:lnTo>
                        <a:pt x="422" y="957"/>
                      </a:lnTo>
                      <a:lnTo>
                        <a:pt x="419" y="954"/>
                      </a:lnTo>
                      <a:lnTo>
                        <a:pt x="419" y="957"/>
                      </a:lnTo>
                      <a:lnTo>
                        <a:pt x="413" y="960"/>
                      </a:lnTo>
                      <a:lnTo>
                        <a:pt x="410" y="960"/>
                      </a:lnTo>
                      <a:lnTo>
                        <a:pt x="403" y="960"/>
                      </a:lnTo>
                      <a:lnTo>
                        <a:pt x="397" y="960"/>
                      </a:lnTo>
                      <a:lnTo>
                        <a:pt x="397" y="966"/>
                      </a:lnTo>
                      <a:lnTo>
                        <a:pt x="388" y="963"/>
                      </a:lnTo>
                      <a:lnTo>
                        <a:pt x="385" y="963"/>
                      </a:lnTo>
                      <a:lnTo>
                        <a:pt x="381" y="963"/>
                      </a:lnTo>
                      <a:lnTo>
                        <a:pt x="372" y="960"/>
                      </a:lnTo>
                      <a:lnTo>
                        <a:pt x="369" y="957"/>
                      </a:lnTo>
                      <a:lnTo>
                        <a:pt x="363" y="957"/>
                      </a:lnTo>
                      <a:lnTo>
                        <a:pt x="360" y="960"/>
                      </a:lnTo>
                      <a:lnTo>
                        <a:pt x="356" y="960"/>
                      </a:lnTo>
                      <a:lnTo>
                        <a:pt x="353" y="960"/>
                      </a:lnTo>
                      <a:lnTo>
                        <a:pt x="350" y="960"/>
                      </a:lnTo>
                      <a:lnTo>
                        <a:pt x="347" y="960"/>
                      </a:lnTo>
                      <a:lnTo>
                        <a:pt x="344" y="960"/>
                      </a:lnTo>
                      <a:lnTo>
                        <a:pt x="341" y="957"/>
                      </a:lnTo>
                      <a:lnTo>
                        <a:pt x="341" y="954"/>
                      </a:lnTo>
                      <a:lnTo>
                        <a:pt x="338" y="950"/>
                      </a:lnTo>
                      <a:lnTo>
                        <a:pt x="335" y="950"/>
                      </a:lnTo>
                      <a:lnTo>
                        <a:pt x="328" y="950"/>
                      </a:lnTo>
                      <a:lnTo>
                        <a:pt x="322" y="947"/>
                      </a:lnTo>
                      <a:lnTo>
                        <a:pt x="322" y="944"/>
                      </a:lnTo>
                      <a:lnTo>
                        <a:pt x="322" y="938"/>
                      </a:lnTo>
                      <a:lnTo>
                        <a:pt x="319" y="938"/>
                      </a:lnTo>
                      <a:lnTo>
                        <a:pt x="313" y="938"/>
                      </a:lnTo>
                      <a:lnTo>
                        <a:pt x="310" y="938"/>
                      </a:lnTo>
                      <a:lnTo>
                        <a:pt x="306" y="938"/>
                      </a:lnTo>
                      <a:lnTo>
                        <a:pt x="303" y="935"/>
                      </a:lnTo>
                      <a:lnTo>
                        <a:pt x="300" y="935"/>
                      </a:lnTo>
                      <a:lnTo>
                        <a:pt x="297" y="932"/>
                      </a:lnTo>
                      <a:lnTo>
                        <a:pt x="294" y="932"/>
                      </a:lnTo>
                      <a:lnTo>
                        <a:pt x="297" y="925"/>
                      </a:lnTo>
                      <a:lnTo>
                        <a:pt x="294" y="922"/>
                      </a:lnTo>
                      <a:lnTo>
                        <a:pt x="297" y="919"/>
                      </a:lnTo>
                      <a:lnTo>
                        <a:pt x="297" y="916"/>
                      </a:lnTo>
                      <a:lnTo>
                        <a:pt x="294" y="916"/>
                      </a:lnTo>
                      <a:lnTo>
                        <a:pt x="291" y="916"/>
                      </a:lnTo>
                      <a:lnTo>
                        <a:pt x="288" y="916"/>
                      </a:lnTo>
                      <a:lnTo>
                        <a:pt x="285" y="919"/>
                      </a:lnTo>
                      <a:lnTo>
                        <a:pt x="285" y="922"/>
                      </a:lnTo>
                      <a:lnTo>
                        <a:pt x="281" y="922"/>
                      </a:lnTo>
                      <a:lnTo>
                        <a:pt x="281" y="925"/>
                      </a:lnTo>
                      <a:lnTo>
                        <a:pt x="275" y="922"/>
                      </a:lnTo>
                      <a:lnTo>
                        <a:pt x="272" y="922"/>
                      </a:lnTo>
                      <a:lnTo>
                        <a:pt x="272" y="913"/>
                      </a:lnTo>
                      <a:lnTo>
                        <a:pt x="263" y="904"/>
                      </a:lnTo>
                      <a:lnTo>
                        <a:pt x="256" y="900"/>
                      </a:lnTo>
                      <a:lnTo>
                        <a:pt x="247" y="891"/>
                      </a:lnTo>
                      <a:lnTo>
                        <a:pt x="225" y="885"/>
                      </a:lnTo>
                      <a:lnTo>
                        <a:pt x="216" y="885"/>
                      </a:lnTo>
                      <a:lnTo>
                        <a:pt x="216" y="888"/>
                      </a:lnTo>
                      <a:lnTo>
                        <a:pt x="213" y="891"/>
                      </a:lnTo>
                      <a:lnTo>
                        <a:pt x="216" y="891"/>
                      </a:lnTo>
                      <a:lnTo>
                        <a:pt x="213" y="894"/>
                      </a:lnTo>
                      <a:lnTo>
                        <a:pt x="209" y="888"/>
                      </a:lnTo>
                      <a:lnTo>
                        <a:pt x="206" y="885"/>
                      </a:lnTo>
                      <a:lnTo>
                        <a:pt x="197" y="882"/>
                      </a:lnTo>
                      <a:lnTo>
                        <a:pt x="194" y="879"/>
                      </a:lnTo>
                      <a:lnTo>
                        <a:pt x="191" y="879"/>
                      </a:lnTo>
                      <a:lnTo>
                        <a:pt x="184" y="872"/>
                      </a:lnTo>
                      <a:lnTo>
                        <a:pt x="178" y="872"/>
                      </a:lnTo>
                      <a:lnTo>
                        <a:pt x="178" y="869"/>
                      </a:lnTo>
                      <a:lnTo>
                        <a:pt x="178" y="866"/>
                      </a:lnTo>
                      <a:lnTo>
                        <a:pt x="175" y="866"/>
                      </a:lnTo>
                      <a:lnTo>
                        <a:pt x="172" y="863"/>
                      </a:lnTo>
                      <a:lnTo>
                        <a:pt x="166" y="866"/>
                      </a:lnTo>
                      <a:lnTo>
                        <a:pt x="166" y="863"/>
                      </a:lnTo>
                      <a:lnTo>
                        <a:pt x="166" y="860"/>
                      </a:lnTo>
                      <a:lnTo>
                        <a:pt x="163" y="860"/>
                      </a:lnTo>
                      <a:lnTo>
                        <a:pt x="153" y="860"/>
                      </a:lnTo>
                      <a:lnTo>
                        <a:pt x="150" y="863"/>
                      </a:lnTo>
                      <a:lnTo>
                        <a:pt x="147" y="860"/>
                      </a:lnTo>
                      <a:lnTo>
                        <a:pt x="150" y="857"/>
                      </a:lnTo>
                      <a:lnTo>
                        <a:pt x="147" y="854"/>
                      </a:lnTo>
                      <a:lnTo>
                        <a:pt x="144" y="850"/>
                      </a:lnTo>
                      <a:lnTo>
                        <a:pt x="141" y="847"/>
                      </a:lnTo>
                      <a:lnTo>
                        <a:pt x="141" y="844"/>
                      </a:lnTo>
                      <a:lnTo>
                        <a:pt x="144" y="841"/>
                      </a:lnTo>
                      <a:lnTo>
                        <a:pt x="141" y="838"/>
                      </a:lnTo>
                      <a:lnTo>
                        <a:pt x="141" y="832"/>
                      </a:lnTo>
                      <a:lnTo>
                        <a:pt x="144" y="828"/>
                      </a:lnTo>
                      <a:lnTo>
                        <a:pt x="134" y="819"/>
                      </a:lnTo>
                      <a:lnTo>
                        <a:pt x="134" y="816"/>
                      </a:lnTo>
                      <a:lnTo>
                        <a:pt x="134" y="813"/>
                      </a:lnTo>
                      <a:lnTo>
                        <a:pt x="134" y="810"/>
                      </a:lnTo>
                      <a:lnTo>
                        <a:pt x="141" y="810"/>
                      </a:lnTo>
                      <a:lnTo>
                        <a:pt x="141" y="807"/>
                      </a:lnTo>
                      <a:lnTo>
                        <a:pt x="144" y="807"/>
                      </a:lnTo>
                      <a:lnTo>
                        <a:pt x="144" y="813"/>
                      </a:lnTo>
                      <a:lnTo>
                        <a:pt x="147" y="816"/>
                      </a:lnTo>
                      <a:lnTo>
                        <a:pt x="150" y="816"/>
                      </a:lnTo>
                      <a:lnTo>
                        <a:pt x="153" y="816"/>
                      </a:lnTo>
                      <a:lnTo>
                        <a:pt x="153" y="813"/>
                      </a:lnTo>
                      <a:lnTo>
                        <a:pt x="156" y="813"/>
                      </a:lnTo>
                      <a:lnTo>
                        <a:pt x="159" y="810"/>
                      </a:lnTo>
                      <a:lnTo>
                        <a:pt x="163" y="810"/>
                      </a:lnTo>
                      <a:lnTo>
                        <a:pt x="166" y="807"/>
                      </a:lnTo>
                      <a:lnTo>
                        <a:pt x="166" y="803"/>
                      </a:lnTo>
                      <a:lnTo>
                        <a:pt x="163" y="797"/>
                      </a:lnTo>
                      <a:lnTo>
                        <a:pt x="159" y="794"/>
                      </a:lnTo>
                      <a:lnTo>
                        <a:pt x="163" y="794"/>
                      </a:lnTo>
                      <a:lnTo>
                        <a:pt x="163" y="791"/>
                      </a:lnTo>
                      <a:lnTo>
                        <a:pt x="156" y="788"/>
                      </a:lnTo>
                      <a:lnTo>
                        <a:pt x="153" y="788"/>
                      </a:lnTo>
                      <a:lnTo>
                        <a:pt x="150" y="782"/>
                      </a:lnTo>
                      <a:lnTo>
                        <a:pt x="150" y="775"/>
                      </a:lnTo>
                      <a:lnTo>
                        <a:pt x="150" y="772"/>
                      </a:lnTo>
                      <a:lnTo>
                        <a:pt x="150" y="769"/>
                      </a:lnTo>
                      <a:lnTo>
                        <a:pt x="147" y="766"/>
                      </a:lnTo>
                      <a:lnTo>
                        <a:pt x="147" y="763"/>
                      </a:lnTo>
                      <a:lnTo>
                        <a:pt x="153" y="763"/>
                      </a:lnTo>
                      <a:lnTo>
                        <a:pt x="156" y="760"/>
                      </a:lnTo>
                      <a:lnTo>
                        <a:pt x="159" y="763"/>
                      </a:lnTo>
                      <a:lnTo>
                        <a:pt x="163" y="763"/>
                      </a:lnTo>
                      <a:lnTo>
                        <a:pt x="166" y="753"/>
                      </a:lnTo>
                      <a:lnTo>
                        <a:pt x="166" y="747"/>
                      </a:lnTo>
                      <a:lnTo>
                        <a:pt x="172" y="747"/>
                      </a:lnTo>
                      <a:lnTo>
                        <a:pt x="172" y="744"/>
                      </a:lnTo>
                      <a:lnTo>
                        <a:pt x="175" y="744"/>
                      </a:lnTo>
                      <a:lnTo>
                        <a:pt x="175" y="741"/>
                      </a:lnTo>
                      <a:lnTo>
                        <a:pt x="181" y="738"/>
                      </a:lnTo>
                      <a:lnTo>
                        <a:pt x="181" y="735"/>
                      </a:lnTo>
                      <a:lnTo>
                        <a:pt x="181" y="732"/>
                      </a:lnTo>
                      <a:lnTo>
                        <a:pt x="184" y="722"/>
                      </a:lnTo>
                      <a:lnTo>
                        <a:pt x="184" y="719"/>
                      </a:lnTo>
                      <a:lnTo>
                        <a:pt x="184" y="716"/>
                      </a:lnTo>
                      <a:lnTo>
                        <a:pt x="188" y="713"/>
                      </a:lnTo>
                      <a:lnTo>
                        <a:pt x="188" y="710"/>
                      </a:lnTo>
                      <a:lnTo>
                        <a:pt x="184" y="710"/>
                      </a:lnTo>
                      <a:lnTo>
                        <a:pt x="181" y="713"/>
                      </a:lnTo>
                      <a:lnTo>
                        <a:pt x="178" y="713"/>
                      </a:lnTo>
                      <a:lnTo>
                        <a:pt x="178" y="707"/>
                      </a:lnTo>
                      <a:lnTo>
                        <a:pt x="175" y="707"/>
                      </a:lnTo>
                      <a:lnTo>
                        <a:pt x="172" y="707"/>
                      </a:lnTo>
                      <a:lnTo>
                        <a:pt x="169" y="707"/>
                      </a:lnTo>
                      <a:lnTo>
                        <a:pt x="169" y="703"/>
                      </a:lnTo>
                      <a:lnTo>
                        <a:pt x="169" y="700"/>
                      </a:lnTo>
                      <a:lnTo>
                        <a:pt x="166" y="700"/>
                      </a:lnTo>
                      <a:lnTo>
                        <a:pt x="166" y="697"/>
                      </a:lnTo>
                      <a:lnTo>
                        <a:pt x="163" y="697"/>
                      </a:lnTo>
                      <a:lnTo>
                        <a:pt x="159" y="694"/>
                      </a:lnTo>
                      <a:lnTo>
                        <a:pt x="156" y="694"/>
                      </a:lnTo>
                      <a:lnTo>
                        <a:pt x="153" y="694"/>
                      </a:lnTo>
                      <a:lnTo>
                        <a:pt x="150" y="697"/>
                      </a:lnTo>
                      <a:lnTo>
                        <a:pt x="144" y="697"/>
                      </a:lnTo>
                      <a:lnTo>
                        <a:pt x="128" y="707"/>
                      </a:lnTo>
                      <a:lnTo>
                        <a:pt x="125" y="710"/>
                      </a:lnTo>
                      <a:lnTo>
                        <a:pt x="122" y="710"/>
                      </a:lnTo>
                      <a:lnTo>
                        <a:pt x="122" y="713"/>
                      </a:lnTo>
                      <a:lnTo>
                        <a:pt x="119" y="710"/>
                      </a:lnTo>
                      <a:lnTo>
                        <a:pt x="116" y="713"/>
                      </a:lnTo>
                      <a:lnTo>
                        <a:pt x="106" y="713"/>
                      </a:lnTo>
                      <a:lnTo>
                        <a:pt x="103" y="710"/>
                      </a:lnTo>
                      <a:lnTo>
                        <a:pt x="100" y="710"/>
                      </a:lnTo>
                      <a:lnTo>
                        <a:pt x="81" y="700"/>
                      </a:lnTo>
                      <a:lnTo>
                        <a:pt x="81" y="697"/>
                      </a:lnTo>
                      <a:lnTo>
                        <a:pt x="78" y="697"/>
                      </a:lnTo>
                      <a:lnTo>
                        <a:pt x="75" y="697"/>
                      </a:lnTo>
                      <a:lnTo>
                        <a:pt x="72" y="700"/>
                      </a:lnTo>
                      <a:lnTo>
                        <a:pt x="72" y="697"/>
                      </a:lnTo>
                      <a:lnTo>
                        <a:pt x="69" y="694"/>
                      </a:lnTo>
                      <a:lnTo>
                        <a:pt x="66" y="691"/>
                      </a:lnTo>
                      <a:lnTo>
                        <a:pt x="62" y="691"/>
                      </a:lnTo>
                      <a:lnTo>
                        <a:pt x="62" y="688"/>
                      </a:lnTo>
                      <a:lnTo>
                        <a:pt x="66" y="688"/>
                      </a:lnTo>
                      <a:lnTo>
                        <a:pt x="66" y="685"/>
                      </a:lnTo>
                      <a:lnTo>
                        <a:pt x="66" y="682"/>
                      </a:lnTo>
                      <a:lnTo>
                        <a:pt x="66" y="675"/>
                      </a:lnTo>
                      <a:lnTo>
                        <a:pt x="66" y="672"/>
                      </a:lnTo>
                      <a:lnTo>
                        <a:pt x="56" y="666"/>
                      </a:lnTo>
                      <a:lnTo>
                        <a:pt x="53" y="666"/>
                      </a:lnTo>
                      <a:lnTo>
                        <a:pt x="50" y="669"/>
                      </a:lnTo>
                      <a:lnTo>
                        <a:pt x="50" y="663"/>
                      </a:lnTo>
                      <a:lnTo>
                        <a:pt x="47" y="660"/>
                      </a:lnTo>
                      <a:lnTo>
                        <a:pt x="44" y="663"/>
                      </a:lnTo>
                      <a:lnTo>
                        <a:pt x="41" y="660"/>
                      </a:lnTo>
                      <a:lnTo>
                        <a:pt x="34" y="660"/>
                      </a:lnTo>
                      <a:lnTo>
                        <a:pt x="28" y="660"/>
                      </a:lnTo>
                      <a:lnTo>
                        <a:pt x="28" y="656"/>
                      </a:lnTo>
                      <a:lnTo>
                        <a:pt x="25" y="653"/>
                      </a:lnTo>
                      <a:lnTo>
                        <a:pt x="22" y="653"/>
                      </a:lnTo>
                      <a:lnTo>
                        <a:pt x="28" y="650"/>
                      </a:lnTo>
                      <a:lnTo>
                        <a:pt x="28" y="647"/>
                      </a:lnTo>
                      <a:lnTo>
                        <a:pt x="31" y="650"/>
                      </a:lnTo>
                      <a:lnTo>
                        <a:pt x="34" y="650"/>
                      </a:lnTo>
                      <a:lnTo>
                        <a:pt x="31" y="650"/>
                      </a:lnTo>
                      <a:lnTo>
                        <a:pt x="34" y="650"/>
                      </a:lnTo>
                      <a:lnTo>
                        <a:pt x="37" y="650"/>
                      </a:lnTo>
                      <a:lnTo>
                        <a:pt x="37" y="631"/>
                      </a:lnTo>
                      <a:lnTo>
                        <a:pt x="31" y="619"/>
                      </a:lnTo>
                      <a:lnTo>
                        <a:pt x="31" y="610"/>
                      </a:lnTo>
                      <a:lnTo>
                        <a:pt x="28" y="603"/>
                      </a:lnTo>
                      <a:lnTo>
                        <a:pt x="19" y="603"/>
                      </a:lnTo>
                      <a:lnTo>
                        <a:pt x="9" y="606"/>
                      </a:lnTo>
                      <a:lnTo>
                        <a:pt x="3" y="603"/>
                      </a:lnTo>
                      <a:lnTo>
                        <a:pt x="0" y="585"/>
                      </a:lnTo>
                      <a:lnTo>
                        <a:pt x="6" y="566"/>
                      </a:lnTo>
                      <a:lnTo>
                        <a:pt x="6" y="560"/>
                      </a:lnTo>
                      <a:lnTo>
                        <a:pt x="9" y="550"/>
                      </a:lnTo>
                      <a:lnTo>
                        <a:pt x="25" y="544"/>
                      </a:lnTo>
                      <a:lnTo>
                        <a:pt x="28" y="541"/>
                      </a:lnTo>
                      <a:lnTo>
                        <a:pt x="31" y="541"/>
                      </a:lnTo>
                      <a:lnTo>
                        <a:pt x="34" y="535"/>
                      </a:lnTo>
                      <a:lnTo>
                        <a:pt x="41" y="535"/>
                      </a:lnTo>
                      <a:lnTo>
                        <a:pt x="47" y="531"/>
                      </a:lnTo>
                      <a:lnTo>
                        <a:pt x="53" y="531"/>
                      </a:lnTo>
                      <a:lnTo>
                        <a:pt x="56" y="541"/>
                      </a:lnTo>
                      <a:lnTo>
                        <a:pt x="75" y="538"/>
                      </a:lnTo>
                      <a:lnTo>
                        <a:pt x="81" y="535"/>
                      </a:lnTo>
                      <a:lnTo>
                        <a:pt x="84" y="525"/>
                      </a:lnTo>
                      <a:lnTo>
                        <a:pt x="91" y="519"/>
                      </a:lnTo>
                      <a:lnTo>
                        <a:pt x="128" y="510"/>
                      </a:lnTo>
                      <a:lnTo>
                        <a:pt x="131" y="503"/>
                      </a:lnTo>
                      <a:lnTo>
                        <a:pt x="141" y="497"/>
                      </a:lnTo>
                      <a:lnTo>
                        <a:pt x="181" y="478"/>
                      </a:lnTo>
                      <a:lnTo>
                        <a:pt x="184" y="469"/>
                      </a:lnTo>
                      <a:lnTo>
                        <a:pt x="188" y="450"/>
                      </a:lnTo>
                      <a:lnTo>
                        <a:pt x="191" y="444"/>
                      </a:lnTo>
                      <a:lnTo>
                        <a:pt x="191" y="438"/>
                      </a:lnTo>
                      <a:lnTo>
                        <a:pt x="197" y="434"/>
                      </a:lnTo>
                      <a:lnTo>
                        <a:pt x="184" y="378"/>
                      </a:lnTo>
                      <a:lnTo>
                        <a:pt x="181" y="372"/>
                      </a:lnTo>
                      <a:lnTo>
                        <a:pt x="178" y="369"/>
                      </a:lnTo>
                      <a:lnTo>
                        <a:pt x="181" y="363"/>
                      </a:lnTo>
                      <a:lnTo>
                        <a:pt x="241" y="353"/>
                      </a:lnTo>
                      <a:lnTo>
                        <a:pt x="244" y="350"/>
                      </a:lnTo>
                      <a:lnTo>
                        <a:pt x="241" y="334"/>
                      </a:lnTo>
                      <a:lnTo>
                        <a:pt x="260" y="275"/>
                      </a:lnTo>
                      <a:lnTo>
                        <a:pt x="272" y="275"/>
                      </a:lnTo>
                      <a:lnTo>
                        <a:pt x="278" y="278"/>
                      </a:lnTo>
                      <a:lnTo>
                        <a:pt x="288" y="281"/>
                      </a:lnTo>
                      <a:lnTo>
                        <a:pt x="303" y="278"/>
                      </a:lnTo>
                      <a:lnTo>
                        <a:pt x="316" y="287"/>
                      </a:lnTo>
                      <a:lnTo>
                        <a:pt x="322" y="281"/>
                      </a:lnTo>
                      <a:lnTo>
                        <a:pt x="335" y="278"/>
                      </a:lnTo>
                      <a:lnTo>
                        <a:pt x="338" y="234"/>
                      </a:lnTo>
                      <a:lnTo>
                        <a:pt x="341" y="225"/>
                      </a:lnTo>
                      <a:lnTo>
                        <a:pt x="350" y="225"/>
                      </a:lnTo>
                      <a:lnTo>
                        <a:pt x="360" y="222"/>
                      </a:lnTo>
                      <a:lnTo>
                        <a:pt x="369" y="212"/>
                      </a:lnTo>
                      <a:lnTo>
                        <a:pt x="375" y="203"/>
                      </a:lnTo>
                      <a:lnTo>
                        <a:pt x="385" y="206"/>
                      </a:lnTo>
                      <a:lnTo>
                        <a:pt x="394" y="200"/>
                      </a:lnTo>
                      <a:lnTo>
                        <a:pt x="397" y="200"/>
                      </a:lnTo>
                      <a:lnTo>
                        <a:pt x="403" y="219"/>
                      </a:lnTo>
                      <a:lnTo>
                        <a:pt x="419" y="231"/>
                      </a:lnTo>
                      <a:lnTo>
                        <a:pt x="425" y="241"/>
                      </a:lnTo>
                      <a:lnTo>
                        <a:pt x="432" y="247"/>
                      </a:lnTo>
                      <a:lnTo>
                        <a:pt x="438" y="241"/>
                      </a:lnTo>
                      <a:lnTo>
                        <a:pt x="444" y="244"/>
                      </a:lnTo>
                      <a:lnTo>
                        <a:pt x="450" y="247"/>
                      </a:lnTo>
                      <a:lnTo>
                        <a:pt x="460" y="250"/>
                      </a:lnTo>
                      <a:lnTo>
                        <a:pt x="482" y="300"/>
                      </a:lnTo>
                      <a:lnTo>
                        <a:pt x="482" y="331"/>
                      </a:lnTo>
                      <a:lnTo>
                        <a:pt x="478" y="341"/>
                      </a:lnTo>
                      <a:lnTo>
                        <a:pt x="475" y="350"/>
                      </a:lnTo>
                      <a:lnTo>
                        <a:pt x="482" y="353"/>
                      </a:lnTo>
                      <a:lnTo>
                        <a:pt x="528" y="363"/>
                      </a:lnTo>
                      <a:lnTo>
                        <a:pt x="541" y="359"/>
                      </a:lnTo>
                      <a:lnTo>
                        <a:pt x="600" y="388"/>
                      </a:lnTo>
                      <a:lnTo>
                        <a:pt x="607" y="388"/>
                      </a:lnTo>
                      <a:lnTo>
                        <a:pt x="647" y="447"/>
                      </a:lnTo>
                      <a:lnTo>
                        <a:pt x="657" y="450"/>
                      </a:lnTo>
                      <a:lnTo>
                        <a:pt x="751" y="444"/>
                      </a:lnTo>
                      <a:lnTo>
                        <a:pt x="782" y="453"/>
                      </a:lnTo>
                      <a:lnTo>
                        <a:pt x="794" y="466"/>
                      </a:lnTo>
                      <a:lnTo>
                        <a:pt x="844" y="484"/>
                      </a:lnTo>
                      <a:lnTo>
                        <a:pt x="857" y="484"/>
                      </a:lnTo>
                      <a:lnTo>
                        <a:pt x="860" y="488"/>
                      </a:lnTo>
                      <a:lnTo>
                        <a:pt x="866" y="491"/>
                      </a:lnTo>
                      <a:lnTo>
                        <a:pt x="873" y="494"/>
                      </a:lnTo>
                      <a:lnTo>
                        <a:pt x="879" y="491"/>
                      </a:lnTo>
                      <a:lnTo>
                        <a:pt x="888" y="484"/>
                      </a:lnTo>
                      <a:lnTo>
                        <a:pt x="916" y="475"/>
                      </a:lnTo>
                      <a:lnTo>
                        <a:pt x="919" y="472"/>
                      </a:lnTo>
                      <a:lnTo>
                        <a:pt x="954" y="463"/>
                      </a:lnTo>
                      <a:lnTo>
                        <a:pt x="966" y="463"/>
                      </a:lnTo>
                      <a:lnTo>
                        <a:pt x="976" y="459"/>
                      </a:lnTo>
                      <a:lnTo>
                        <a:pt x="988" y="463"/>
                      </a:lnTo>
                      <a:lnTo>
                        <a:pt x="991" y="463"/>
                      </a:lnTo>
                      <a:lnTo>
                        <a:pt x="1007" y="463"/>
                      </a:lnTo>
                      <a:lnTo>
                        <a:pt x="1038" y="444"/>
                      </a:lnTo>
                      <a:lnTo>
                        <a:pt x="1045" y="438"/>
                      </a:lnTo>
                      <a:lnTo>
                        <a:pt x="1073" y="409"/>
                      </a:lnTo>
                      <a:lnTo>
                        <a:pt x="1073" y="403"/>
                      </a:lnTo>
                      <a:lnTo>
                        <a:pt x="1060" y="388"/>
                      </a:lnTo>
                      <a:lnTo>
                        <a:pt x="1063" y="381"/>
                      </a:lnTo>
                      <a:lnTo>
                        <a:pt x="1073" y="363"/>
                      </a:lnTo>
                      <a:lnTo>
                        <a:pt x="1085" y="359"/>
                      </a:lnTo>
                      <a:lnTo>
                        <a:pt x="1091" y="363"/>
                      </a:lnTo>
                      <a:lnTo>
                        <a:pt x="1098" y="369"/>
                      </a:lnTo>
                      <a:lnTo>
                        <a:pt x="1116" y="372"/>
                      </a:lnTo>
                      <a:lnTo>
                        <a:pt x="1132" y="363"/>
                      </a:lnTo>
                      <a:lnTo>
                        <a:pt x="1151" y="341"/>
                      </a:lnTo>
                      <a:lnTo>
                        <a:pt x="1163" y="341"/>
                      </a:lnTo>
                      <a:lnTo>
                        <a:pt x="1176" y="334"/>
                      </a:lnTo>
                      <a:lnTo>
                        <a:pt x="1210" y="297"/>
                      </a:lnTo>
                      <a:lnTo>
                        <a:pt x="1260" y="291"/>
                      </a:lnTo>
                      <a:lnTo>
                        <a:pt x="1279" y="297"/>
                      </a:lnTo>
                      <a:lnTo>
                        <a:pt x="1282" y="294"/>
                      </a:lnTo>
                      <a:lnTo>
                        <a:pt x="1282" y="287"/>
                      </a:lnTo>
                      <a:lnTo>
                        <a:pt x="1276" y="281"/>
                      </a:lnTo>
                      <a:lnTo>
                        <a:pt x="1276" y="272"/>
                      </a:lnTo>
                      <a:lnTo>
                        <a:pt x="1273" y="262"/>
                      </a:lnTo>
                      <a:lnTo>
                        <a:pt x="1251" y="244"/>
                      </a:lnTo>
                      <a:lnTo>
                        <a:pt x="1248" y="237"/>
                      </a:lnTo>
                      <a:lnTo>
                        <a:pt x="1226" y="253"/>
                      </a:lnTo>
                      <a:lnTo>
                        <a:pt x="1198" y="259"/>
                      </a:lnTo>
                      <a:lnTo>
                        <a:pt x="1179" y="253"/>
                      </a:lnTo>
                      <a:lnTo>
                        <a:pt x="1173" y="247"/>
                      </a:lnTo>
                      <a:lnTo>
                        <a:pt x="1173" y="225"/>
                      </a:lnTo>
                      <a:lnTo>
                        <a:pt x="1176" y="216"/>
                      </a:lnTo>
                      <a:lnTo>
                        <a:pt x="1176" y="191"/>
                      </a:lnTo>
                      <a:lnTo>
                        <a:pt x="1192" y="162"/>
                      </a:lnTo>
                      <a:lnTo>
                        <a:pt x="1198" y="159"/>
                      </a:lnTo>
                      <a:lnTo>
                        <a:pt x="1198" y="156"/>
                      </a:lnTo>
                      <a:lnTo>
                        <a:pt x="1238" y="175"/>
                      </a:lnTo>
                      <a:lnTo>
                        <a:pt x="1245" y="172"/>
                      </a:lnTo>
                      <a:lnTo>
                        <a:pt x="1276" y="150"/>
                      </a:lnTo>
                      <a:lnTo>
                        <a:pt x="1279" y="147"/>
                      </a:lnTo>
                      <a:lnTo>
                        <a:pt x="1276" y="140"/>
                      </a:lnTo>
                      <a:lnTo>
                        <a:pt x="1279" y="134"/>
                      </a:lnTo>
                      <a:lnTo>
                        <a:pt x="1285" y="122"/>
                      </a:lnTo>
                      <a:lnTo>
                        <a:pt x="1298" y="87"/>
                      </a:lnTo>
                      <a:lnTo>
                        <a:pt x="1307" y="81"/>
                      </a:lnTo>
                      <a:lnTo>
                        <a:pt x="1320" y="69"/>
                      </a:lnTo>
                      <a:lnTo>
                        <a:pt x="1320" y="65"/>
                      </a:lnTo>
                      <a:lnTo>
                        <a:pt x="1317" y="59"/>
                      </a:lnTo>
                      <a:lnTo>
                        <a:pt x="1317" y="47"/>
                      </a:lnTo>
                      <a:lnTo>
                        <a:pt x="1313" y="44"/>
                      </a:lnTo>
                      <a:lnTo>
                        <a:pt x="1298" y="47"/>
                      </a:lnTo>
                      <a:lnTo>
                        <a:pt x="1298" y="44"/>
                      </a:lnTo>
                      <a:lnTo>
                        <a:pt x="1298" y="37"/>
                      </a:lnTo>
                      <a:lnTo>
                        <a:pt x="1310" y="25"/>
                      </a:lnTo>
                      <a:lnTo>
                        <a:pt x="1317" y="19"/>
                      </a:lnTo>
                      <a:lnTo>
                        <a:pt x="1323" y="12"/>
                      </a:lnTo>
                      <a:lnTo>
                        <a:pt x="1398" y="0"/>
                      </a:lnTo>
                      <a:lnTo>
                        <a:pt x="1423" y="15"/>
                      </a:lnTo>
                      <a:lnTo>
                        <a:pt x="1432" y="19"/>
                      </a:lnTo>
                      <a:lnTo>
                        <a:pt x="1442" y="19"/>
                      </a:lnTo>
                      <a:lnTo>
                        <a:pt x="1457" y="22"/>
                      </a:lnTo>
                      <a:lnTo>
                        <a:pt x="1467" y="40"/>
                      </a:lnTo>
                      <a:lnTo>
                        <a:pt x="1467" y="44"/>
                      </a:lnTo>
                      <a:lnTo>
                        <a:pt x="1476" y="53"/>
                      </a:lnTo>
                      <a:lnTo>
                        <a:pt x="1476" y="56"/>
                      </a:lnTo>
                      <a:lnTo>
                        <a:pt x="1476" y="53"/>
                      </a:lnTo>
                      <a:lnTo>
                        <a:pt x="1507" y="147"/>
                      </a:lnTo>
                      <a:lnTo>
                        <a:pt x="1507" y="150"/>
                      </a:lnTo>
                      <a:lnTo>
                        <a:pt x="1507" y="172"/>
                      </a:lnTo>
                      <a:lnTo>
                        <a:pt x="1514" y="175"/>
                      </a:lnTo>
                      <a:lnTo>
                        <a:pt x="1526" y="178"/>
                      </a:lnTo>
                      <a:lnTo>
                        <a:pt x="1539" y="175"/>
                      </a:lnTo>
                      <a:lnTo>
                        <a:pt x="1564" y="184"/>
                      </a:lnTo>
                      <a:lnTo>
                        <a:pt x="1579" y="197"/>
                      </a:lnTo>
                      <a:lnTo>
                        <a:pt x="1589" y="200"/>
                      </a:lnTo>
                      <a:lnTo>
                        <a:pt x="1595" y="203"/>
                      </a:lnTo>
                      <a:lnTo>
                        <a:pt x="1598" y="206"/>
                      </a:lnTo>
                      <a:lnTo>
                        <a:pt x="1598" y="209"/>
                      </a:lnTo>
                      <a:lnTo>
                        <a:pt x="1598" y="216"/>
                      </a:lnTo>
                      <a:lnTo>
                        <a:pt x="1601" y="222"/>
                      </a:lnTo>
                      <a:lnTo>
                        <a:pt x="1601" y="237"/>
                      </a:lnTo>
                      <a:lnTo>
                        <a:pt x="1611" y="253"/>
                      </a:lnTo>
                      <a:lnTo>
                        <a:pt x="1620" y="253"/>
                      </a:lnTo>
                      <a:lnTo>
                        <a:pt x="1629" y="256"/>
                      </a:lnTo>
                      <a:lnTo>
                        <a:pt x="1639" y="253"/>
                      </a:lnTo>
                      <a:lnTo>
                        <a:pt x="1673" y="234"/>
                      </a:lnTo>
                      <a:lnTo>
                        <a:pt x="1683" y="234"/>
                      </a:lnTo>
                      <a:lnTo>
                        <a:pt x="1714" y="222"/>
                      </a:lnTo>
                      <a:lnTo>
                        <a:pt x="1711" y="228"/>
                      </a:lnTo>
                      <a:lnTo>
                        <a:pt x="1711" y="237"/>
                      </a:lnTo>
                      <a:lnTo>
                        <a:pt x="1714" y="247"/>
                      </a:lnTo>
                      <a:lnTo>
                        <a:pt x="1711" y="256"/>
                      </a:lnTo>
                      <a:lnTo>
                        <a:pt x="1698" y="269"/>
                      </a:lnTo>
                      <a:lnTo>
                        <a:pt x="1686" y="319"/>
                      </a:lnTo>
                      <a:lnTo>
                        <a:pt x="1670" y="347"/>
                      </a:lnTo>
                      <a:lnTo>
                        <a:pt x="1667" y="356"/>
                      </a:lnTo>
                      <a:lnTo>
                        <a:pt x="1661" y="363"/>
                      </a:lnTo>
                      <a:lnTo>
                        <a:pt x="1658" y="359"/>
                      </a:lnTo>
                      <a:lnTo>
                        <a:pt x="1633" y="353"/>
                      </a:lnTo>
                      <a:lnTo>
                        <a:pt x="1607" y="375"/>
                      </a:lnTo>
                      <a:lnTo>
                        <a:pt x="1611" y="381"/>
                      </a:lnTo>
                      <a:lnTo>
                        <a:pt x="1614" y="425"/>
                      </a:lnTo>
                      <a:lnTo>
                        <a:pt x="1607" y="438"/>
                      </a:lnTo>
                      <a:lnTo>
                        <a:pt x="1595" y="447"/>
                      </a:lnTo>
                      <a:lnTo>
                        <a:pt x="1595" y="456"/>
                      </a:lnTo>
                      <a:lnTo>
                        <a:pt x="1592" y="456"/>
                      </a:lnTo>
                      <a:lnTo>
                        <a:pt x="1589" y="447"/>
                      </a:lnTo>
                      <a:lnTo>
                        <a:pt x="1582" y="444"/>
                      </a:lnTo>
                      <a:lnTo>
                        <a:pt x="1576" y="447"/>
                      </a:lnTo>
                      <a:lnTo>
                        <a:pt x="1567" y="466"/>
                      </a:lnTo>
                      <a:lnTo>
                        <a:pt x="1551" y="478"/>
                      </a:lnTo>
                      <a:lnTo>
                        <a:pt x="1529" y="481"/>
                      </a:lnTo>
                      <a:lnTo>
                        <a:pt x="1526" y="484"/>
                      </a:lnTo>
                      <a:lnTo>
                        <a:pt x="1529" y="500"/>
                      </a:lnTo>
                      <a:lnTo>
                        <a:pt x="1511" y="503"/>
                      </a:lnTo>
                      <a:lnTo>
                        <a:pt x="1501" y="497"/>
                      </a:lnTo>
                      <a:lnTo>
                        <a:pt x="1492" y="497"/>
                      </a:lnTo>
                      <a:lnTo>
                        <a:pt x="1445" y="535"/>
                      </a:lnTo>
                      <a:lnTo>
                        <a:pt x="1435" y="538"/>
                      </a:lnTo>
                      <a:lnTo>
                        <a:pt x="1423" y="556"/>
                      </a:lnTo>
                      <a:lnTo>
                        <a:pt x="1420" y="556"/>
                      </a:lnTo>
                      <a:lnTo>
                        <a:pt x="1398" y="563"/>
                      </a:lnTo>
                      <a:lnTo>
                        <a:pt x="1395" y="560"/>
                      </a:lnTo>
                      <a:lnTo>
                        <a:pt x="1385" y="569"/>
                      </a:lnTo>
                      <a:lnTo>
                        <a:pt x="1367" y="575"/>
                      </a:lnTo>
                      <a:lnTo>
                        <a:pt x="1360" y="581"/>
                      </a:lnTo>
                      <a:lnTo>
                        <a:pt x="1357" y="588"/>
                      </a:lnTo>
                      <a:lnTo>
                        <a:pt x="1351" y="591"/>
                      </a:lnTo>
                      <a:lnTo>
                        <a:pt x="1348" y="591"/>
                      </a:lnTo>
                      <a:lnTo>
                        <a:pt x="1345" y="594"/>
                      </a:lnTo>
                      <a:lnTo>
                        <a:pt x="1335" y="600"/>
                      </a:lnTo>
                      <a:lnTo>
                        <a:pt x="1332" y="597"/>
                      </a:lnTo>
                      <a:lnTo>
                        <a:pt x="1335" y="591"/>
                      </a:lnTo>
                      <a:lnTo>
                        <a:pt x="1345" y="588"/>
                      </a:lnTo>
                      <a:lnTo>
                        <a:pt x="1348" y="575"/>
                      </a:lnTo>
                      <a:lnTo>
                        <a:pt x="1339" y="572"/>
                      </a:lnTo>
                      <a:lnTo>
                        <a:pt x="1335" y="572"/>
                      </a:lnTo>
                      <a:lnTo>
                        <a:pt x="1342" y="569"/>
                      </a:lnTo>
                      <a:lnTo>
                        <a:pt x="1342" y="563"/>
                      </a:lnTo>
                      <a:lnTo>
                        <a:pt x="1348" y="560"/>
                      </a:lnTo>
                      <a:lnTo>
                        <a:pt x="1364" y="538"/>
                      </a:lnTo>
                      <a:lnTo>
                        <a:pt x="1360" y="531"/>
                      </a:lnTo>
                      <a:lnTo>
                        <a:pt x="1354" y="525"/>
                      </a:lnTo>
                      <a:lnTo>
                        <a:pt x="1354" y="519"/>
                      </a:lnTo>
                      <a:lnTo>
                        <a:pt x="1351" y="516"/>
                      </a:lnTo>
                      <a:lnTo>
                        <a:pt x="1348" y="519"/>
                      </a:lnTo>
                      <a:lnTo>
                        <a:pt x="1335" y="519"/>
                      </a:lnTo>
                      <a:lnTo>
                        <a:pt x="1332" y="522"/>
                      </a:lnTo>
                      <a:lnTo>
                        <a:pt x="1313" y="547"/>
                      </a:lnTo>
                      <a:lnTo>
                        <a:pt x="1285" y="563"/>
                      </a:lnTo>
                      <a:lnTo>
                        <a:pt x="1279" y="575"/>
                      </a:lnTo>
                      <a:lnTo>
                        <a:pt x="1276" y="578"/>
                      </a:lnTo>
                      <a:lnTo>
                        <a:pt x="1270" y="585"/>
                      </a:lnTo>
                      <a:lnTo>
                        <a:pt x="1254" y="588"/>
                      </a:lnTo>
                      <a:lnTo>
                        <a:pt x="1248" y="585"/>
                      </a:lnTo>
                      <a:lnTo>
                        <a:pt x="1242" y="585"/>
                      </a:lnTo>
                      <a:lnTo>
                        <a:pt x="1238" y="588"/>
                      </a:lnTo>
                      <a:lnTo>
                        <a:pt x="1232" y="606"/>
                      </a:lnTo>
                      <a:lnTo>
                        <a:pt x="1245" y="622"/>
                      </a:lnTo>
                      <a:lnTo>
                        <a:pt x="1248" y="622"/>
                      </a:lnTo>
                      <a:lnTo>
                        <a:pt x="1254" y="622"/>
                      </a:lnTo>
                      <a:lnTo>
                        <a:pt x="1254" y="628"/>
                      </a:lnTo>
                      <a:lnTo>
                        <a:pt x="1260" y="628"/>
                      </a:lnTo>
                      <a:lnTo>
                        <a:pt x="1260" y="631"/>
                      </a:lnTo>
                      <a:lnTo>
                        <a:pt x="1267" y="638"/>
                      </a:lnTo>
                      <a:lnTo>
                        <a:pt x="1270" y="647"/>
                      </a:lnTo>
                      <a:lnTo>
                        <a:pt x="1273" y="653"/>
                      </a:lnTo>
                      <a:lnTo>
                        <a:pt x="1285" y="656"/>
                      </a:lnTo>
                      <a:lnTo>
                        <a:pt x="1295" y="656"/>
                      </a:lnTo>
                      <a:lnTo>
                        <a:pt x="1298" y="647"/>
                      </a:lnTo>
                      <a:lnTo>
                        <a:pt x="1304" y="644"/>
                      </a:lnTo>
                      <a:lnTo>
                        <a:pt x="1310" y="638"/>
                      </a:lnTo>
                      <a:lnTo>
                        <a:pt x="1320" y="631"/>
                      </a:lnTo>
                      <a:lnTo>
                        <a:pt x="1323" y="631"/>
                      </a:lnTo>
                      <a:lnTo>
                        <a:pt x="1335" y="641"/>
                      </a:lnTo>
                      <a:lnTo>
                        <a:pt x="1339" y="641"/>
                      </a:lnTo>
                      <a:lnTo>
                        <a:pt x="1345" y="647"/>
                      </a:lnTo>
                      <a:lnTo>
                        <a:pt x="1354" y="644"/>
                      </a:lnTo>
                      <a:lnTo>
                        <a:pt x="1357" y="644"/>
                      </a:lnTo>
                      <a:lnTo>
                        <a:pt x="1364" y="647"/>
                      </a:lnTo>
                      <a:lnTo>
                        <a:pt x="1370" y="647"/>
                      </a:lnTo>
                      <a:lnTo>
                        <a:pt x="1373" y="647"/>
                      </a:lnTo>
                      <a:lnTo>
                        <a:pt x="1373" y="653"/>
                      </a:lnTo>
                      <a:lnTo>
                        <a:pt x="1370" y="660"/>
                      </a:lnTo>
                      <a:lnTo>
                        <a:pt x="1370" y="663"/>
                      </a:lnTo>
                      <a:lnTo>
                        <a:pt x="1364" y="666"/>
                      </a:lnTo>
                      <a:lnTo>
                        <a:pt x="1360" y="660"/>
                      </a:lnTo>
                      <a:lnTo>
                        <a:pt x="1357" y="663"/>
                      </a:lnTo>
                      <a:lnTo>
                        <a:pt x="1354" y="663"/>
                      </a:lnTo>
                      <a:lnTo>
                        <a:pt x="1351" y="666"/>
                      </a:lnTo>
                      <a:lnTo>
                        <a:pt x="1348" y="669"/>
                      </a:lnTo>
                      <a:lnTo>
                        <a:pt x="1335" y="672"/>
                      </a:lnTo>
                      <a:lnTo>
                        <a:pt x="1329" y="675"/>
                      </a:lnTo>
                      <a:lnTo>
                        <a:pt x="1323" y="675"/>
                      </a:lnTo>
                      <a:lnTo>
                        <a:pt x="1326" y="682"/>
                      </a:lnTo>
                      <a:lnTo>
                        <a:pt x="1323" y="682"/>
                      </a:lnTo>
                      <a:lnTo>
                        <a:pt x="1320" y="685"/>
                      </a:lnTo>
                      <a:lnTo>
                        <a:pt x="1317" y="691"/>
                      </a:lnTo>
                      <a:lnTo>
                        <a:pt x="1313" y="694"/>
                      </a:lnTo>
                      <a:lnTo>
                        <a:pt x="1310" y="688"/>
                      </a:lnTo>
                      <a:lnTo>
                        <a:pt x="1304" y="688"/>
                      </a:lnTo>
                      <a:lnTo>
                        <a:pt x="1301" y="691"/>
                      </a:lnTo>
                      <a:lnTo>
                        <a:pt x="1307" y="697"/>
                      </a:lnTo>
                      <a:lnTo>
                        <a:pt x="1301" y="703"/>
                      </a:lnTo>
                      <a:lnTo>
                        <a:pt x="1292" y="710"/>
                      </a:lnTo>
                      <a:lnTo>
                        <a:pt x="1279" y="735"/>
                      </a:lnTo>
                      <a:lnTo>
                        <a:pt x="1279" y="738"/>
                      </a:lnTo>
                      <a:lnTo>
                        <a:pt x="1307" y="753"/>
                      </a:lnTo>
                      <a:lnTo>
                        <a:pt x="1310" y="757"/>
                      </a:lnTo>
                      <a:lnTo>
                        <a:pt x="1310" y="766"/>
                      </a:lnTo>
                      <a:lnTo>
                        <a:pt x="1317" y="769"/>
                      </a:lnTo>
                      <a:lnTo>
                        <a:pt x="1326" y="807"/>
                      </a:lnTo>
                      <a:lnTo>
                        <a:pt x="1329" y="813"/>
                      </a:lnTo>
                      <a:lnTo>
                        <a:pt x="1339" y="816"/>
                      </a:lnTo>
                      <a:lnTo>
                        <a:pt x="1339" y="822"/>
                      </a:lnTo>
                      <a:lnTo>
                        <a:pt x="1351" y="838"/>
                      </a:lnTo>
                      <a:lnTo>
                        <a:pt x="1351" y="841"/>
                      </a:lnTo>
                      <a:lnTo>
                        <a:pt x="1335" y="835"/>
                      </a:lnTo>
                      <a:lnTo>
                        <a:pt x="1329" y="835"/>
                      </a:lnTo>
                      <a:lnTo>
                        <a:pt x="1317" y="828"/>
                      </a:lnTo>
                      <a:lnTo>
                        <a:pt x="1304" y="832"/>
                      </a:lnTo>
                      <a:lnTo>
                        <a:pt x="1304" y="835"/>
                      </a:lnTo>
                      <a:lnTo>
                        <a:pt x="1317" y="832"/>
                      </a:lnTo>
                      <a:lnTo>
                        <a:pt x="1320" y="832"/>
                      </a:lnTo>
                      <a:lnTo>
                        <a:pt x="1320" y="838"/>
                      </a:lnTo>
                      <a:lnTo>
                        <a:pt x="1326" y="838"/>
                      </a:lnTo>
                      <a:lnTo>
                        <a:pt x="1332" y="841"/>
                      </a:lnTo>
                      <a:lnTo>
                        <a:pt x="1339" y="847"/>
                      </a:lnTo>
                      <a:lnTo>
                        <a:pt x="1345" y="850"/>
                      </a:lnTo>
                      <a:lnTo>
                        <a:pt x="1354" y="863"/>
                      </a:lnTo>
                      <a:lnTo>
                        <a:pt x="1351" y="866"/>
                      </a:lnTo>
                      <a:lnTo>
                        <a:pt x="1345" y="866"/>
                      </a:lnTo>
                      <a:lnTo>
                        <a:pt x="1339" y="872"/>
                      </a:lnTo>
                      <a:lnTo>
                        <a:pt x="1329" y="875"/>
                      </a:lnTo>
                      <a:lnTo>
                        <a:pt x="1329" y="879"/>
                      </a:lnTo>
                      <a:lnTo>
                        <a:pt x="1323" y="882"/>
                      </a:lnTo>
                      <a:lnTo>
                        <a:pt x="1310" y="885"/>
                      </a:lnTo>
                      <a:lnTo>
                        <a:pt x="1304" y="885"/>
                      </a:lnTo>
                      <a:lnTo>
                        <a:pt x="1310" y="885"/>
                      </a:lnTo>
                      <a:lnTo>
                        <a:pt x="1323" y="891"/>
                      </a:lnTo>
                      <a:lnTo>
                        <a:pt x="1332" y="885"/>
                      </a:lnTo>
                      <a:lnTo>
                        <a:pt x="1335" y="888"/>
                      </a:lnTo>
                      <a:lnTo>
                        <a:pt x="1342" y="891"/>
                      </a:lnTo>
                      <a:lnTo>
                        <a:pt x="1342" y="894"/>
                      </a:lnTo>
                      <a:lnTo>
                        <a:pt x="1348" y="897"/>
                      </a:lnTo>
                      <a:lnTo>
                        <a:pt x="1354" y="897"/>
                      </a:lnTo>
                      <a:lnTo>
                        <a:pt x="1342" y="910"/>
                      </a:lnTo>
                      <a:lnTo>
                        <a:pt x="1351" y="907"/>
                      </a:lnTo>
                      <a:lnTo>
                        <a:pt x="1351" y="919"/>
                      </a:lnTo>
                      <a:lnTo>
                        <a:pt x="1348" y="916"/>
                      </a:lnTo>
                      <a:lnTo>
                        <a:pt x="1348" y="919"/>
                      </a:lnTo>
                      <a:lnTo>
                        <a:pt x="1342" y="919"/>
                      </a:lnTo>
                      <a:lnTo>
                        <a:pt x="1342" y="922"/>
                      </a:lnTo>
                      <a:lnTo>
                        <a:pt x="1342" y="929"/>
                      </a:lnTo>
                      <a:lnTo>
                        <a:pt x="1342" y="935"/>
                      </a:lnTo>
                      <a:lnTo>
                        <a:pt x="1339" y="935"/>
                      </a:lnTo>
                      <a:lnTo>
                        <a:pt x="1339" y="944"/>
                      </a:lnTo>
                      <a:lnTo>
                        <a:pt x="1335" y="954"/>
                      </a:lnTo>
                      <a:lnTo>
                        <a:pt x="1335" y="950"/>
                      </a:lnTo>
                      <a:lnTo>
                        <a:pt x="1332" y="947"/>
                      </a:lnTo>
                      <a:lnTo>
                        <a:pt x="1329" y="950"/>
                      </a:lnTo>
                      <a:lnTo>
                        <a:pt x="1313" y="972"/>
                      </a:lnTo>
                      <a:lnTo>
                        <a:pt x="1313" y="975"/>
                      </a:lnTo>
                      <a:lnTo>
                        <a:pt x="1307" y="985"/>
                      </a:lnTo>
                      <a:lnTo>
                        <a:pt x="1301" y="994"/>
                      </a:lnTo>
                      <a:lnTo>
                        <a:pt x="1301" y="1000"/>
                      </a:lnTo>
                      <a:lnTo>
                        <a:pt x="1295" y="1004"/>
                      </a:lnTo>
                      <a:lnTo>
                        <a:pt x="1295" y="994"/>
                      </a:lnTo>
                      <a:lnTo>
                        <a:pt x="1292" y="997"/>
                      </a:lnTo>
                      <a:lnTo>
                        <a:pt x="1285" y="1000"/>
                      </a:lnTo>
                      <a:lnTo>
                        <a:pt x="1292" y="1007"/>
                      </a:lnTo>
                      <a:lnTo>
                        <a:pt x="1292" y="1010"/>
                      </a:lnTo>
                      <a:lnTo>
                        <a:pt x="1288" y="1019"/>
                      </a:lnTo>
                      <a:lnTo>
                        <a:pt x="1285" y="1026"/>
                      </a:lnTo>
                      <a:lnTo>
                        <a:pt x="1285" y="1029"/>
                      </a:lnTo>
                      <a:lnTo>
                        <a:pt x="1282" y="1029"/>
                      </a:lnTo>
                      <a:lnTo>
                        <a:pt x="1282" y="1032"/>
                      </a:lnTo>
                      <a:lnTo>
                        <a:pt x="1285" y="1035"/>
                      </a:lnTo>
                      <a:lnTo>
                        <a:pt x="1282" y="1038"/>
                      </a:lnTo>
                      <a:lnTo>
                        <a:pt x="1279" y="1035"/>
                      </a:lnTo>
                      <a:lnTo>
                        <a:pt x="1276" y="1035"/>
                      </a:lnTo>
                      <a:lnTo>
                        <a:pt x="1276" y="1038"/>
                      </a:lnTo>
                      <a:lnTo>
                        <a:pt x="1276" y="1041"/>
                      </a:lnTo>
                      <a:lnTo>
                        <a:pt x="1273" y="1044"/>
                      </a:lnTo>
                      <a:lnTo>
                        <a:pt x="1270" y="1044"/>
                      </a:lnTo>
                      <a:lnTo>
                        <a:pt x="1267" y="1054"/>
                      </a:lnTo>
                      <a:lnTo>
                        <a:pt x="1263" y="1054"/>
                      </a:lnTo>
                      <a:lnTo>
                        <a:pt x="1260" y="1060"/>
                      </a:lnTo>
                      <a:lnTo>
                        <a:pt x="1260" y="1063"/>
                      </a:lnTo>
                      <a:lnTo>
                        <a:pt x="1251" y="1063"/>
                      </a:lnTo>
                      <a:lnTo>
                        <a:pt x="1248" y="1063"/>
                      </a:lnTo>
                      <a:lnTo>
                        <a:pt x="1242" y="1066"/>
                      </a:lnTo>
                      <a:lnTo>
                        <a:pt x="1242" y="1069"/>
                      </a:lnTo>
                      <a:lnTo>
                        <a:pt x="1245" y="1072"/>
                      </a:lnTo>
                      <a:lnTo>
                        <a:pt x="1242" y="1076"/>
                      </a:lnTo>
                      <a:lnTo>
                        <a:pt x="1235" y="1082"/>
                      </a:lnTo>
                      <a:lnTo>
                        <a:pt x="1232" y="1082"/>
                      </a:lnTo>
                      <a:lnTo>
                        <a:pt x="1232" y="1088"/>
                      </a:lnTo>
                      <a:lnTo>
                        <a:pt x="1229" y="1085"/>
                      </a:lnTo>
                      <a:lnTo>
                        <a:pt x="1229" y="1088"/>
                      </a:lnTo>
                      <a:lnTo>
                        <a:pt x="1226" y="1091"/>
                      </a:lnTo>
                      <a:lnTo>
                        <a:pt x="1223" y="1091"/>
                      </a:lnTo>
                      <a:lnTo>
                        <a:pt x="1220" y="1094"/>
                      </a:lnTo>
                      <a:lnTo>
                        <a:pt x="1217" y="1094"/>
                      </a:lnTo>
                      <a:lnTo>
                        <a:pt x="1213" y="1094"/>
                      </a:lnTo>
                      <a:lnTo>
                        <a:pt x="1204" y="1110"/>
                      </a:lnTo>
                      <a:lnTo>
                        <a:pt x="1185" y="1119"/>
                      </a:lnTo>
                      <a:lnTo>
                        <a:pt x="1176" y="1116"/>
                      </a:lnTo>
                      <a:lnTo>
                        <a:pt x="1176" y="1119"/>
                      </a:lnTo>
                      <a:lnTo>
                        <a:pt x="1173" y="1119"/>
                      </a:lnTo>
                      <a:lnTo>
                        <a:pt x="1170" y="1122"/>
                      </a:lnTo>
                      <a:lnTo>
                        <a:pt x="1166" y="1119"/>
                      </a:lnTo>
                      <a:lnTo>
                        <a:pt x="1166" y="1116"/>
                      </a:lnTo>
                      <a:lnTo>
                        <a:pt x="1163" y="1116"/>
                      </a:lnTo>
                      <a:lnTo>
                        <a:pt x="1160" y="1119"/>
                      </a:lnTo>
                      <a:lnTo>
                        <a:pt x="1157" y="1122"/>
                      </a:lnTo>
                      <a:lnTo>
                        <a:pt x="1154" y="1122"/>
                      </a:lnTo>
                      <a:lnTo>
                        <a:pt x="1151" y="1119"/>
                      </a:lnTo>
                      <a:lnTo>
                        <a:pt x="1148" y="1119"/>
                      </a:lnTo>
                      <a:lnTo>
                        <a:pt x="1148" y="11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6" name="Freeform 665">
                  <a:extLst>
                    <a:ext uri="{FF2B5EF4-FFF2-40B4-BE49-F238E27FC236}">
                      <a16:creationId xmlns:a16="http://schemas.microsoft.com/office/drawing/2014/main" id="{D31AFEEB-470B-4385-B536-670A38EB6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1" y="754"/>
                  <a:ext cx="1714" cy="1194"/>
                </a:xfrm>
                <a:custGeom>
                  <a:avLst/>
                  <a:gdLst>
                    <a:gd name="T0" fmla="*/ 1129 w 1714"/>
                    <a:gd name="T1" fmla="*/ 1126 h 1194"/>
                    <a:gd name="T2" fmla="*/ 1091 w 1714"/>
                    <a:gd name="T3" fmla="*/ 1147 h 1194"/>
                    <a:gd name="T4" fmla="*/ 1029 w 1714"/>
                    <a:gd name="T5" fmla="*/ 1185 h 1194"/>
                    <a:gd name="T6" fmla="*/ 976 w 1714"/>
                    <a:gd name="T7" fmla="*/ 1154 h 1194"/>
                    <a:gd name="T8" fmla="*/ 907 w 1714"/>
                    <a:gd name="T9" fmla="*/ 1116 h 1194"/>
                    <a:gd name="T10" fmla="*/ 819 w 1714"/>
                    <a:gd name="T11" fmla="*/ 1126 h 1194"/>
                    <a:gd name="T12" fmla="*/ 788 w 1714"/>
                    <a:gd name="T13" fmla="*/ 1160 h 1194"/>
                    <a:gd name="T14" fmla="*/ 707 w 1714"/>
                    <a:gd name="T15" fmla="*/ 1085 h 1194"/>
                    <a:gd name="T16" fmla="*/ 697 w 1714"/>
                    <a:gd name="T17" fmla="*/ 972 h 1194"/>
                    <a:gd name="T18" fmla="*/ 638 w 1714"/>
                    <a:gd name="T19" fmla="*/ 941 h 1194"/>
                    <a:gd name="T20" fmla="*/ 572 w 1714"/>
                    <a:gd name="T21" fmla="*/ 925 h 1194"/>
                    <a:gd name="T22" fmla="*/ 469 w 1714"/>
                    <a:gd name="T23" fmla="*/ 950 h 1194"/>
                    <a:gd name="T24" fmla="*/ 425 w 1714"/>
                    <a:gd name="T25" fmla="*/ 966 h 1194"/>
                    <a:gd name="T26" fmla="*/ 385 w 1714"/>
                    <a:gd name="T27" fmla="*/ 963 h 1194"/>
                    <a:gd name="T28" fmla="*/ 341 w 1714"/>
                    <a:gd name="T29" fmla="*/ 957 h 1194"/>
                    <a:gd name="T30" fmla="*/ 303 w 1714"/>
                    <a:gd name="T31" fmla="*/ 935 h 1194"/>
                    <a:gd name="T32" fmla="*/ 285 w 1714"/>
                    <a:gd name="T33" fmla="*/ 919 h 1194"/>
                    <a:gd name="T34" fmla="*/ 216 w 1714"/>
                    <a:gd name="T35" fmla="*/ 885 h 1194"/>
                    <a:gd name="T36" fmla="*/ 184 w 1714"/>
                    <a:gd name="T37" fmla="*/ 872 h 1194"/>
                    <a:gd name="T38" fmla="*/ 153 w 1714"/>
                    <a:gd name="T39" fmla="*/ 860 h 1194"/>
                    <a:gd name="T40" fmla="*/ 144 w 1714"/>
                    <a:gd name="T41" fmla="*/ 828 h 1194"/>
                    <a:gd name="T42" fmla="*/ 153 w 1714"/>
                    <a:gd name="T43" fmla="*/ 816 h 1194"/>
                    <a:gd name="T44" fmla="*/ 163 w 1714"/>
                    <a:gd name="T45" fmla="*/ 791 h 1194"/>
                    <a:gd name="T46" fmla="*/ 153 w 1714"/>
                    <a:gd name="T47" fmla="*/ 763 h 1194"/>
                    <a:gd name="T48" fmla="*/ 181 w 1714"/>
                    <a:gd name="T49" fmla="*/ 735 h 1194"/>
                    <a:gd name="T50" fmla="*/ 175 w 1714"/>
                    <a:gd name="T51" fmla="*/ 707 h 1194"/>
                    <a:gd name="T52" fmla="*/ 156 w 1714"/>
                    <a:gd name="T53" fmla="*/ 694 h 1194"/>
                    <a:gd name="T54" fmla="*/ 81 w 1714"/>
                    <a:gd name="T55" fmla="*/ 700 h 1194"/>
                    <a:gd name="T56" fmla="*/ 66 w 1714"/>
                    <a:gd name="T57" fmla="*/ 688 h 1194"/>
                    <a:gd name="T58" fmla="*/ 41 w 1714"/>
                    <a:gd name="T59" fmla="*/ 660 h 1194"/>
                    <a:gd name="T60" fmla="*/ 37 w 1714"/>
                    <a:gd name="T61" fmla="*/ 650 h 1194"/>
                    <a:gd name="T62" fmla="*/ 28 w 1714"/>
                    <a:gd name="T63" fmla="*/ 541 h 1194"/>
                    <a:gd name="T64" fmla="*/ 141 w 1714"/>
                    <a:gd name="T65" fmla="*/ 497 h 1194"/>
                    <a:gd name="T66" fmla="*/ 241 w 1714"/>
                    <a:gd name="T67" fmla="*/ 334 h 1194"/>
                    <a:gd name="T68" fmla="*/ 369 w 1714"/>
                    <a:gd name="T69" fmla="*/ 212 h 1194"/>
                    <a:gd name="T70" fmla="*/ 460 w 1714"/>
                    <a:gd name="T71" fmla="*/ 250 h 1194"/>
                    <a:gd name="T72" fmla="*/ 782 w 1714"/>
                    <a:gd name="T73" fmla="*/ 453 h 1194"/>
                    <a:gd name="T74" fmla="*/ 976 w 1714"/>
                    <a:gd name="T75" fmla="*/ 459 h 1194"/>
                    <a:gd name="T76" fmla="*/ 1098 w 1714"/>
                    <a:gd name="T77" fmla="*/ 369 h 1194"/>
                    <a:gd name="T78" fmla="*/ 1273 w 1714"/>
                    <a:gd name="T79" fmla="*/ 262 h 1194"/>
                    <a:gd name="T80" fmla="*/ 1238 w 1714"/>
                    <a:gd name="T81" fmla="*/ 175 h 1194"/>
                    <a:gd name="T82" fmla="*/ 1313 w 1714"/>
                    <a:gd name="T83" fmla="*/ 44 h 1194"/>
                    <a:gd name="T84" fmla="*/ 1467 w 1714"/>
                    <a:gd name="T85" fmla="*/ 44 h 1194"/>
                    <a:gd name="T86" fmla="*/ 1589 w 1714"/>
                    <a:gd name="T87" fmla="*/ 200 h 1194"/>
                    <a:gd name="T88" fmla="*/ 1683 w 1714"/>
                    <a:gd name="T89" fmla="*/ 234 h 1194"/>
                    <a:gd name="T90" fmla="*/ 1633 w 1714"/>
                    <a:gd name="T91" fmla="*/ 353 h 1194"/>
                    <a:gd name="T92" fmla="*/ 1529 w 1714"/>
                    <a:gd name="T93" fmla="*/ 481 h 1194"/>
                    <a:gd name="T94" fmla="*/ 1367 w 1714"/>
                    <a:gd name="T95" fmla="*/ 575 h 1194"/>
                    <a:gd name="T96" fmla="*/ 1342 w 1714"/>
                    <a:gd name="T97" fmla="*/ 569 h 1194"/>
                    <a:gd name="T98" fmla="*/ 1279 w 1714"/>
                    <a:gd name="T99" fmla="*/ 575 h 1194"/>
                    <a:gd name="T100" fmla="*/ 1260 w 1714"/>
                    <a:gd name="T101" fmla="*/ 631 h 1194"/>
                    <a:gd name="T102" fmla="*/ 1345 w 1714"/>
                    <a:gd name="T103" fmla="*/ 647 h 1194"/>
                    <a:gd name="T104" fmla="*/ 1354 w 1714"/>
                    <a:gd name="T105" fmla="*/ 663 h 1194"/>
                    <a:gd name="T106" fmla="*/ 1301 w 1714"/>
                    <a:gd name="T107" fmla="*/ 691 h 1194"/>
                    <a:gd name="T108" fmla="*/ 1339 w 1714"/>
                    <a:gd name="T109" fmla="*/ 822 h 1194"/>
                    <a:gd name="T110" fmla="*/ 1339 w 1714"/>
                    <a:gd name="T111" fmla="*/ 847 h 1194"/>
                    <a:gd name="T112" fmla="*/ 1332 w 1714"/>
                    <a:gd name="T113" fmla="*/ 885 h 1194"/>
                    <a:gd name="T114" fmla="*/ 1342 w 1714"/>
                    <a:gd name="T115" fmla="*/ 919 h 1194"/>
                    <a:gd name="T116" fmla="*/ 1301 w 1714"/>
                    <a:gd name="T117" fmla="*/ 994 h 1194"/>
                    <a:gd name="T118" fmla="*/ 1282 w 1714"/>
                    <a:gd name="T119" fmla="*/ 1029 h 1194"/>
                    <a:gd name="T120" fmla="*/ 1260 w 1714"/>
                    <a:gd name="T121" fmla="*/ 1060 h 1194"/>
                    <a:gd name="T122" fmla="*/ 1226 w 1714"/>
                    <a:gd name="T123" fmla="*/ 1091 h 1194"/>
                    <a:gd name="T124" fmla="*/ 1166 w 1714"/>
                    <a:gd name="T125" fmla="*/ 1116 h 119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714"/>
                    <a:gd name="T190" fmla="*/ 0 h 1194"/>
                    <a:gd name="T191" fmla="*/ 1714 w 1714"/>
                    <a:gd name="T192" fmla="*/ 1194 h 119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714" h="1194">
                      <a:moveTo>
                        <a:pt x="1148" y="1126"/>
                      </a:moveTo>
                      <a:lnTo>
                        <a:pt x="1145" y="1129"/>
                      </a:lnTo>
                      <a:lnTo>
                        <a:pt x="1145" y="1126"/>
                      </a:lnTo>
                      <a:lnTo>
                        <a:pt x="1141" y="1122"/>
                      </a:lnTo>
                      <a:lnTo>
                        <a:pt x="1138" y="1126"/>
                      </a:lnTo>
                      <a:lnTo>
                        <a:pt x="1135" y="1126"/>
                      </a:lnTo>
                      <a:lnTo>
                        <a:pt x="1138" y="1129"/>
                      </a:lnTo>
                      <a:lnTo>
                        <a:pt x="1129" y="1132"/>
                      </a:lnTo>
                      <a:lnTo>
                        <a:pt x="1129" y="1129"/>
                      </a:lnTo>
                      <a:lnTo>
                        <a:pt x="1129" y="1126"/>
                      </a:lnTo>
                      <a:lnTo>
                        <a:pt x="1123" y="1122"/>
                      </a:lnTo>
                      <a:lnTo>
                        <a:pt x="1120" y="1119"/>
                      </a:lnTo>
                      <a:lnTo>
                        <a:pt x="1116" y="1116"/>
                      </a:lnTo>
                      <a:lnTo>
                        <a:pt x="1116" y="1135"/>
                      </a:lnTo>
                      <a:lnTo>
                        <a:pt x="1113" y="1135"/>
                      </a:lnTo>
                      <a:lnTo>
                        <a:pt x="1107" y="1126"/>
                      </a:lnTo>
                      <a:lnTo>
                        <a:pt x="1104" y="1122"/>
                      </a:lnTo>
                      <a:lnTo>
                        <a:pt x="1101" y="1135"/>
                      </a:lnTo>
                      <a:lnTo>
                        <a:pt x="1101" y="1141"/>
                      </a:lnTo>
                      <a:lnTo>
                        <a:pt x="1101" y="1144"/>
                      </a:lnTo>
                      <a:lnTo>
                        <a:pt x="1098" y="1144"/>
                      </a:lnTo>
                      <a:lnTo>
                        <a:pt x="1091" y="1147"/>
                      </a:lnTo>
                      <a:lnTo>
                        <a:pt x="1085" y="1147"/>
                      </a:lnTo>
                      <a:lnTo>
                        <a:pt x="1082" y="1151"/>
                      </a:lnTo>
                      <a:lnTo>
                        <a:pt x="1076" y="1151"/>
                      </a:lnTo>
                      <a:lnTo>
                        <a:pt x="1076" y="1147"/>
                      </a:lnTo>
                      <a:lnTo>
                        <a:pt x="1070" y="1147"/>
                      </a:lnTo>
                      <a:lnTo>
                        <a:pt x="1063" y="1154"/>
                      </a:lnTo>
                      <a:lnTo>
                        <a:pt x="1051" y="1157"/>
                      </a:lnTo>
                      <a:lnTo>
                        <a:pt x="1048" y="1157"/>
                      </a:lnTo>
                      <a:lnTo>
                        <a:pt x="1035" y="1163"/>
                      </a:lnTo>
                      <a:lnTo>
                        <a:pt x="1029" y="1160"/>
                      </a:lnTo>
                      <a:lnTo>
                        <a:pt x="1023" y="1172"/>
                      </a:lnTo>
                      <a:lnTo>
                        <a:pt x="1029" y="1185"/>
                      </a:lnTo>
                      <a:lnTo>
                        <a:pt x="1029" y="1188"/>
                      </a:lnTo>
                      <a:lnTo>
                        <a:pt x="1023" y="1194"/>
                      </a:lnTo>
                      <a:lnTo>
                        <a:pt x="1016" y="1191"/>
                      </a:lnTo>
                      <a:lnTo>
                        <a:pt x="1007" y="1169"/>
                      </a:lnTo>
                      <a:lnTo>
                        <a:pt x="1010" y="1157"/>
                      </a:lnTo>
                      <a:lnTo>
                        <a:pt x="1010" y="1154"/>
                      </a:lnTo>
                      <a:lnTo>
                        <a:pt x="1001" y="1160"/>
                      </a:lnTo>
                      <a:lnTo>
                        <a:pt x="994" y="1160"/>
                      </a:lnTo>
                      <a:lnTo>
                        <a:pt x="991" y="1157"/>
                      </a:lnTo>
                      <a:lnTo>
                        <a:pt x="991" y="1154"/>
                      </a:lnTo>
                      <a:lnTo>
                        <a:pt x="979" y="1151"/>
                      </a:lnTo>
                      <a:lnTo>
                        <a:pt x="976" y="1151"/>
                      </a:lnTo>
                      <a:lnTo>
                        <a:pt x="976" y="1154"/>
                      </a:lnTo>
                      <a:lnTo>
                        <a:pt x="969" y="1157"/>
                      </a:lnTo>
                      <a:lnTo>
                        <a:pt x="969" y="1160"/>
                      </a:lnTo>
                      <a:lnTo>
                        <a:pt x="969" y="1154"/>
                      </a:lnTo>
                      <a:lnTo>
                        <a:pt x="960" y="1157"/>
                      </a:lnTo>
                      <a:lnTo>
                        <a:pt x="957" y="1154"/>
                      </a:lnTo>
                      <a:lnTo>
                        <a:pt x="941" y="1154"/>
                      </a:lnTo>
                      <a:lnTo>
                        <a:pt x="941" y="1151"/>
                      </a:lnTo>
                      <a:lnTo>
                        <a:pt x="929" y="1144"/>
                      </a:lnTo>
                      <a:lnTo>
                        <a:pt x="926" y="1138"/>
                      </a:lnTo>
                      <a:lnTo>
                        <a:pt x="923" y="1132"/>
                      </a:lnTo>
                      <a:lnTo>
                        <a:pt x="926" y="1122"/>
                      </a:lnTo>
                      <a:lnTo>
                        <a:pt x="923" y="1119"/>
                      </a:lnTo>
                      <a:lnTo>
                        <a:pt x="907" y="1116"/>
                      </a:lnTo>
                      <a:lnTo>
                        <a:pt x="885" y="1107"/>
                      </a:lnTo>
                      <a:lnTo>
                        <a:pt x="882" y="1107"/>
                      </a:lnTo>
                      <a:lnTo>
                        <a:pt x="869" y="1116"/>
                      </a:lnTo>
                      <a:lnTo>
                        <a:pt x="860" y="1119"/>
                      </a:lnTo>
                      <a:lnTo>
                        <a:pt x="857" y="1119"/>
                      </a:lnTo>
                      <a:lnTo>
                        <a:pt x="851" y="1122"/>
                      </a:lnTo>
                      <a:lnTo>
                        <a:pt x="847" y="1126"/>
                      </a:lnTo>
                      <a:lnTo>
                        <a:pt x="844" y="1122"/>
                      </a:lnTo>
                      <a:lnTo>
                        <a:pt x="838" y="1122"/>
                      </a:lnTo>
                      <a:lnTo>
                        <a:pt x="835" y="1119"/>
                      </a:lnTo>
                      <a:lnTo>
                        <a:pt x="832" y="1122"/>
                      </a:lnTo>
                      <a:lnTo>
                        <a:pt x="822" y="1126"/>
                      </a:lnTo>
                      <a:lnTo>
                        <a:pt x="819" y="1126"/>
                      </a:lnTo>
                      <a:lnTo>
                        <a:pt x="816" y="1122"/>
                      </a:lnTo>
                      <a:lnTo>
                        <a:pt x="810" y="1122"/>
                      </a:lnTo>
                      <a:lnTo>
                        <a:pt x="810" y="1119"/>
                      </a:lnTo>
                      <a:lnTo>
                        <a:pt x="807" y="1119"/>
                      </a:lnTo>
                      <a:lnTo>
                        <a:pt x="801" y="1129"/>
                      </a:lnTo>
                      <a:lnTo>
                        <a:pt x="797" y="1129"/>
                      </a:lnTo>
                      <a:lnTo>
                        <a:pt x="797" y="1126"/>
                      </a:lnTo>
                      <a:lnTo>
                        <a:pt x="788" y="1126"/>
                      </a:lnTo>
                      <a:lnTo>
                        <a:pt x="785" y="1129"/>
                      </a:lnTo>
                      <a:lnTo>
                        <a:pt x="785" y="1144"/>
                      </a:lnTo>
                      <a:lnTo>
                        <a:pt x="788" y="1154"/>
                      </a:lnTo>
                      <a:lnTo>
                        <a:pt x="788" y="1160"/>
                      </a:lnTo>
                      <a:lnTo>
                        <a:pt x="785" y="1163"/>
                      </a:lnTo>
                      <a:lnTo>
                        <a:pt x="776" y="1163"/>
                      </a:lnTo>
                      <a:lnTo>
                        <a:pt x="769" y="1147"/>
                      </a:lnTo>
                      <a:lnTo>
                        <a:pt x="766" y="1147"/>
                      </a:lnTo>
                      <a:lnTo>
                        <a:pt x="757" y="1154"/>
                      </a:lnTo>
                      <a:lnTo>
                        <a:pt x="747" y="1154"/>
                      </a:lnTo>
                      <a:lnTo>
                        <a:pt x="738" y="1144"/>
                      </a:lnTo>
                      <a:lnTo>
                        <a:pt x="735" y="1141"/>
                      </a:lnTo>
                      <a:lnTo>
                        <a:pt x="719" y="1135"/>
                      </a:lnTo>
                      <a:lnTo>
                        <a:pt x="726" y="1113"/>
                      </a:lnTo>
                      <a:lnTo>
                        <a:pt x="710" y="1104"/>
                      </a:lnTo>
                      <a:lnTo>
                        <a:pt x="710" y="1091"/>
                      </a:lnTo>
                      <a:lnTo>
                        <a:pt x="707" y="1085"/>
                      </a:lnTo>
                      <a:lnTo>
                        <a:pt x="707" y="1079"/>
                      </a:lnTo>
                      <a:lnTo>
                        <a:pt x="688" y="1079"/>
                      </a:lnTo>
                      <a:lnTo>
                        <a:pt x="675" y="1091"/>
                      </a:lnTo>
                      <a:lnTo>
                        <a:pt x="672" y="1088"/>
                      </a:lnTo>
                      <a:lnTo>
                        <a:pt x="675" y="1079"/>
                      </a:lnTo>
                      <a:lnTo>
                        <a:pt x="679" y="1076"/>
                      </a:lnTo>
                      <a:lnTo>
                        <a:pt x="675" y="1066"/>
                      </a:lnTo>
                      <a:lnTo>
                        <a:pt x="682" y="1051"/>
                      </a:lnTo>
                      <a:lnTo>
                        <a:pt x="685" y="1044"/>
                      </a:lnTo>
                      <a:lnTo>
                        <a:pt x="688" y="1038"/>
                      </a:lnTo>
                      <a:lnTo>
                        <a:pt x="691" y="1038"/>
                      </a:lnTo>
                      <a:lnTo>
                        <a:pt x="700" y="1019"/>
                      </a:lnTo>
                      <a:lnTo>
                        <a:pt x="697" y="972"/>
                      </a:lnTo>
                      <a:lnTo>
                        <a:pt x="691" y="972"/>
                      </a:lnTo>
                      <a:lnTo>
                        <a:pt x="688" y="966"/>
                      </a:lnTo>
                      <a:lnTo>
                        <a:pt x="685" y="957"/>
                      </a:lnTo>
                      <a:lnTo>
                        <a:pt x="679" y="950"/>
                      </a:lnTo>
                      <a:lnTo>
                        <a:pt x="672" y="947"/>
                      </a:lnTo>
                      <a:lnTo>
                        <a:pt x="669" y="950"/>
                      </a:lnTo>
                      <a:lnTo>
                        <a:pt x="666" y="954"/>
                      </a:lnTo>
                      <a:lnTo>
                        <a:pt x="663" y="947"/>
                      </a:lnTo>
                      <a:lnTo>
                        <a:pt x="657" y="944"/>
                      </a:lnTo>
                      <a:lnTo>
                        <a:pt x="650" y="944"/>
                      </a:lnTo>
                      <a:lnTo>
                        <a:pt x="647" y="941"/>
                      </a:lnTo>
                      <a:lnTo>
                        <a:pt x="638" y="941"/>
                      </a:lnTo>
                      <a:lnTo>
                        <a:pt x="638" y="929"/>
                      </a:lnTo>
                      <a:lnTo>
                        <a:pt x="632" y="925"/>
                      </a:lnTo>
                      <a:lnTo>
                        <a:pt x="632" y="919"/>
                      </a:lnTo>
                      <a:lnTo>
                        <a:pt x="632" y="916"/>
                      </a:lnTo>
                      <a:lnTo>
                        <a:pt x="625" y="910"/>
                      </a:lnTo>
                      <a:lnTo>
                        <a:pt x="619" y="913"/>
                      </a:lnTo>
                      <a:lnTo>
                        <a:pt x="613" y="916"/>
                      </a:lnTo>
                      <a:lnTo>
                        <a:pt x="607" y="919"/>
                      </a:lnTo>
                      <a:lnTo>
                        <a:pt x="591" y="919"/>
                      </a:lnTo>
                      <a:lnTo>
                        <a:pt x="588" y="916"/>
                      </a:lnTo>
                      <a:lnTo>
                        <a:pt x="585" y="916"/>
                      </a:lnTo>
                      <a:lnTo>
                        <a:pt x="575" y="922"/>
                      </a:lnTo>
                      <a:lnTo>
                        <a:pt x="572" y="925"/>
                      </a:lnTo>
                      <a:lnTo>
                        <a:pt x="563" y="935"/>
                      </a:lnTo>
                      <a:lnTo>
                        <a:pt x="557" y="938"/>
                      </a:lnTo>
                      <a:lnTo>
                        <a:pt x="544" y="950"/>
                      </a:lnTo>
                      <a:lnTo>
                        <a:pt x="507" y="963"/>
                      </a:lnTo>
                      <a:lnTo>
                        <a:pt x="500" y="960"/>
                      </a:lnTo>
                      <a:lnTo>
                        <a:pt x="497" y="957"/>
                      </a:lnTo>
                      <a:lnTo>
                        <a:pt x="491" y="960"/>
                      </a:lnTo>
                      <a:lnTo>
                        <a:pt x="472" y="957"/>
                      </a:lnTo>
                      <a:lnTo>
                        <a:pt x="469" y="954"/>
                      </a:lnTo>
                      <a:lnTo>
                        <a:pt x="469" y="950"/>
                      </a:lnTo>
                      <a:lnTo>
                        <a:pt x="466" y="950"/>
                      </a:lnTo>
                      <a:lnTo>
                        <a:pt x="463" y="947"/>
                      </a:lnTo>
                      <a:lnTo>
                        <a:pt x="457" y="947"/>
                      </a:lnTo>
                      <a:lnTo>
                        <a:pt x="450" y="950"/>
                      </a:lnTo>
                      <a:lnTo>
                        <a:pt x="444" y="957"/>
                      </a:lnTo>
                      <a:lnTo>
                        <a:pt x="441" y="966"/>
                      </a:lnTo>
                      <a:lnTo>
                        <a:pt x="428" y="975"/>
                      </a:lnTo>
                      <a:lnTo>
                        <a:pt x="428" y="979"/>
                      </a:lnTo>
                      <a:lnTo>
                        <a:pt x="425" y="979"/>
                      </a:lnTo>
                      <a:lnTo>
                        <a:pt x="422" y="979"/>
                      </a:lnTo>
                      <a:lnTo>
                        <a:pt x="422" y="975"/>
                      </a:lnTo>
                      <a:lnTo>
                        <a:pt x="422" y="972"/>
                      </a:lnTo>
                      <a:lnTo>
                        <a:pt x="425" y="966"/>
                      </a:lnTo>
                      <a:lnTo>
                        <a:pt x="422" y="957"/>
                      </a:lnTo>
                      <a:lnTo>
                        <a:pt x="419" y="954"/>
                      </a:lnTo>
                      <a:lnTo>
                        <a:pt x="419" y="957"/>
                      </a:lnTo>
                      <a:lnTo>
                        <a:pt x="413" y="960"/>
                      </a:lnTo>
                      <a:lnTo>
                        <a:pt x="410" y="960"/>
                      </a:lnTo>
                      <a:lnTo>
                        <a:pt x="403" y="960"/>
                      </a:lnTo>
                      <a:lnTo>
                        <a:pt x="397" y="960"/>
                      </a:lnTo>
                      <a:lnTo>
                        <a:pt x="397" y="966"/>
                      </a:lnTo>
                      <a:lnTo>
                        <a:pt x="388" y="963"/>
                      </a:lnTo>
                      <a:lnTo>
                        <a:pt x="385" y="963"/>
                      </a:lnTo>
                      <a:lnTo>
                        <a:pt x="381" y="963"/>
                      </a:lnTo>
                      <a:lnTo>
                        <a:pt x="372" y="960"/>
                      </a:lnTo>
                      <a:lnTo>
                        <a:pt x="369" y="957"/>
                      </a:lnTo>
                      <a:lnTo>
                        <a:pt x="363" y="957"/>
                      </a:lnTo>
                      <a:lnTo>
                        <a:pt x="360" y="960"/>
                      </a:lnTo>
                      <a:lnTo>
                        <a:pt x="356" y="960"/>
                      </a:lnTo>
                      <a:lnTo>
                        <a:pt x="353" y="960"/>
                      </a:lnTo>
                      <a:lnTo>
                        <a:pt x="350" y="960"/>
                      </a:lnTo>
                      <a:lnTo>
                        <a:pt x="347" y="960"/>
                      </a:lnTo>
                      <a:lnTo>
                        <a:pt x="344" y="960"/>
                      </a:lnTo>
                      <a:lnTo>
                        <a:pt x="341" y="957"/>
                      </a:lnTo>
                      <a:lnTo>
                        <a:pt x="341" y="954"/>
                      </a:lnTo>
                      <a:lnTo>
                        <a:pt x="338" y="950"/>
                      </a:lnTo>
                      <a:lnTo>
                        <a:pt x="335" y="950"/>
                      </a:lnTo>
                      <a:lnTo>
                        <a:pt x="328" y="950"/>
                      </a:lnTo>
                      <a:lnTo>
                        <a:pt x="322" y="947"/>
                      </a:lnTo>
                      <a:lnTo>
                        <a:pt x="322" y="944"/>
                      </a:lnTo>
                      <a:lnTo>
                        <a:pt x="322" y="938"/>
                      </a:lnTo>
                      <a:lnTo>
                        <a:pt x="319" y="938"/>
                      </a:lnTo>
                      <a:lnTo>
                        <a:pt x="313" y="938"/>
                      </a:lnTo>
                      <a:lnTo>
                        <a:pt x="310" y="938"/>
                      </a:lnTo>
                      <a:lnTo>
                        <a:pt x="306" y="938"/>
                      </a:lnTo>
                      <a:lnTo>
                        <a:pt x="303" y="935"/>
                      </a:lnTo>
                      <a:lnTo>
                        <a:pt x="300" y="935"/>
                      </a:lnTo>
                      <a:lnTo>
                        <a:pt x="297" y="932"/>
                      </a:lnTo>
                      <a:lnTo>
                        <a:pt x="294" y="932"/>
                      </a:lnTo>
                      <a:lnTo>
                        <a:pt x="297" y="925"/>
                      </a:lnTo>
                      <a:lnTo>
                        <a:pt x="294" y="922"/>
                      </a:lnTo>
                      <a:lnTo>
                        <a:pt x="297" y="919"/>
                      </a:lnTo>
                      <a:lnTo>
                        <a:pt x="297" y="916"/>
                      </a:lnTo>
                      <a:lnTo>
                        <a:pt x="294" y="916"/>
                      </a:lnTo>
                      <a:lnTo>
                        <a:pt x="291" y="916"/>
                      </a:lnTo>
                      <a:lnTo>
                        <a:pt x="288" y="916"/>
                      </a:lnTo>
                      <a:lnTo>
                        <a:pt x="285" y="919"/>
                      </a:lnTo>
                      <a:lnTo>
                        <a:pt x="285" y="922"/>
                      </a:lnTo>
                      <a:lnTo>
                        <a:pt x="281" y="922"/>
                      </a:lnTo>
                      <a:lnTo>
                        <a:pt x="281" y="925"/>
                      </a:lnTo>
                      <a:lnTo>
                        <a:pt x="275" y="922"/>
                      </a:lnTo>
                      <a:lnTo>
                        <a:pt x="272" y="922"/>
                      </a:lnTo>
                      <a:lnTo>
                        <a:pt x="272" y="913"/>
                      </a:lnTo>
                      <a:lnTo>
                        <a:pt x="263" y="904"/>
                      </a:lnTo>
                      <a:lnTo>
                        <a:pt x="256" y="900"/>
                      </a:lnTo>
                      <a:lnTo>
                        <a:pt x="247" y="891"/>
                      </a:lnTo>
                      <a:lnTo>
                        <a:pt x="225" y="885"/>
                      </a:lnTo>
                      <a:lnTo>
                        <a:pt x="216" y="885"/>
                      </a:lnTo>
                      <a:lnTo>
                        <a:pt x="216" y="888"/>
                      </a:lnTo>
                      <a:lnTo>
                        <a:pt x="213" y="891"/>
                      </a:lnTo>
                      <a:lnTo>
                        <a:pt x="216" y="891"/>
                      </a:lnTo>
                      <a:lnTo>
                        <a:pt x="213" y="894"/>
                      </a:lnTo>
                      <a:lnTo>
                        <a:pt x="209" y="888"/>
                      </a:lnTo>
                      <a:lnTo>
                        <a:pt x="206" y="885"/>
                      </a:lnTo>
                      <a:lnTo>
                        <a:pt x="197" y="882"/>
                      </a:lnTo>
                      <a:lnTo>
                        <a:pt x="194" y="879"/>
                      </a:lnTo>
                      <a:lnTo>
                        <a:pt x="191" y="879"/>
                      </a:lnTo>
                      <a:lnTo>
                        <a:pt x="184" y="872"/>
                      </a:lnTo>
                      <a:lnTo>
                        <a:pt x="178" y="872"/>
                      </a:lnTo>
                      <a:lnTo>
                        <a:pt x="178" y="869"/>
                      </a:lnTo>
                      <a:lnTo>
                        <a:pt x="178" y="866"/>
                      </a:lnTo>
                      <a:lnTo>
                        <a:pt x="175" y="866"/>
                      </a:lnTo>
                      <a:lnTo>
                        <a:pt x="172" y="863"/>
                      </a:lnTo>
                      <a:lnTo>
                        <a:pt x="166" y="866"/>
                      </a:lnTo>
                      <a:lnTo>
                        <a:pt x="166" y="863"/>
                      </a:lnTo>
                      <a:lnTo>
                        <a:pt x="166" y="860"/>
                      </a:lnTo>
                      <a:lnTo>
                        <a:pt x="163" y="860"/>
                      </a:lnTo>
                      <a:lnTo>
                        <a:pt x="153" y="860"/>
                      </a:lnTo>
                      <a:lnTo>
                        <a:pt x="150" y="863"/>
                      </a:lnTo>
                      <a:lnTo>
                        <a:pt x="147" y="860"/>
                      </a:lnTo>
                      <a:lnTo>
                        <a:pt x="150" y="857"/>
                      </a:lnTo>
                      <a:lnTo>
                        <a:pt x="147" y="854"/>
                      </a:lnTo>
                      <a:lnTo>
                        <a:pt x="144" y="850"/>
                      </a:lnTo>
                      <a:lnTo>
                        <a:pt x="141" y="847"/>
                      </a:lnTo>
                      <a:lnTo>
                        <a:pt x="141" y="844"/>
                      </a:lnTo>
                      <a:lnTo>
                        <a:pt x="144" y="841"/>
                      </a:lnTo>
                      <a:lnTo>
                        <a:pt x="141" y="838"/>
                      </a:lnTo>
                      <a:lnTo>
                        <a:pt x="141" y="832"/>
                      </a:lnTo>
                      <a:lnTo>
                        <a:pt x="144" y="828"/>
                      </a:lnTo>
                      <a:lnTo>
                        <a:pt x="134" y="819"/>
                      </a:lnTo>
                      <a:lnTo>
                        <a:pt x="134" y="816"/>
                      </a:lnTo>
                      <a:lnTo>
                        <a:pt x="134" y="813"/>
                      </a:lnTo>
                      <a:lnTo>
                        <a:pt x="134" y="810"/>
                      </a:lnTo>
                      <a:lnTo>
                        <a:pt x="141" y="810"/>
                      </a:lnTo>
                      <a:lnTo>
                        <a:pt x="141" y="807"/>
                      </a:lnTo>
                      <a:lnTo>
                        <a:pt x="144" y="807"/>
                      </a:lnTo>
                      <a:lnTo>
                        <a:pt x="144" y="813"/>
                      </a:lnTo>
                      <a:lnTo>
                        <a:pt x="147" y="816"/>
                      </a:lnTo>
                      <a:lnTo>
                        <a:pt x="150" y="816"/>
                      </a:lnTo>
                      <a:lnTo>
                        <a:pt x="153" y="816"/>
                      </a:lnTo>
                      <a:lnTo>
                        <a:pt x="153" y="813"/>
                      </a:lnTo>
                      <a:lnTo>
                        <a:pt x="156" y="813"/>
                      </a:lnTo>
                      <a:lnTo>
                        <a:pt x="159" y="810"/>
                      </a:lnTo>
                      <a:lnTo>
                        <a:pt x="163" y="810"/>
                      </a:lnTo>
                      <a:lnTo>
                        <a:pt x="166" y="807"/>
                      </a:lnTo>
                      <a:lnTo>
                        <a:pt x="166" y="803"/>
                      </a:lnTo>
                      <a:lnTo>
                        <a:pt x="163" y="797"/>
                      </a:lnTo>
                      <a:lnTo>
                        <a:pt x="159" y="794"/>
                      </a:lnTo>
                      <a:lnTo>
                        <a:pt x="163" y="794"/>
                      </a:lnTo>
                      <a:lnTo>
                        <a:pt x="163" y="791"/>
                      </a:lnTo>
                      <a:lnTo>
                        <a:pt x="156" y="788"/>
                      </a:lnTo>
                      <a:lnTo>
                        <a:pt x="153" y="788"/>
                      </a:lnTo>
                      <a:lnTo>
                        <a:pt x="150" y="782"/>
                      </a:lnTo>
                      <a:lnTo>
                        <a:pt x="150" y="775"/>
                      </a:lnTo>
                      <a:lnTo>
                        <a:pt x="150" y="772"/>
                      </a:lnTo>
                      <a:lnTo>
                        <a:pt x="150" y="769"/>
                      </a:lnTo>
                      <a:lnTo>
                        <a:pt x="147" y="766"/>
                      </a:lnTo>
                      <a:lnTo>
                        <a:pt x="147" y="763"/>
                      </a:lnTo>
                      <a:lnTo>
                        <a:pt x="153" y="763"/>
                      </a:lnTo>
                      <a:lnTo>
                        <a:pt x="156" y="760"/>
                      </a:lnTo>
                      <a:lnTo>
                        <a:pt x="159" y="763"/>
                      </a:lnTo>
                      <a:lnTo>
                        <a:pt x="163" y="763"/>
                      </a:lnTo>
                      <a:lnTo>
                        <a:pt x="166" y="753"/>
                      </a:lnTo>
                      <a:lnTo>
                        <a:pt x="166" y="747"/>
                      </a:lnTo>
                      <a:lnTo>
                        <a:pt x="172" y="747"/>
                      </a:lnTo>
                      <a:lnTo>
                        <a:pt x="172" y="744"/>
                      </a:lnTo>
                      <a:lnTo>
                        <a:pt x="175" y="744"/>
                      </a:lnTo>
                      <a:lnTo>
                        <a:pt x="175" y="741"/>
                      </a:lnTo>
                      <a:lnTo>
                        <a:pt x="181" y="738"/>
                      </a:lnTo>
                      <a:lnTo>
                        <a:pt x="181" y="735"/>
                      </a:lnTo>
                      <a:lnTo>
                        <a:pt x="181" y="732"/>
                      </a:lnTo>
                      <a:lnTo>
                        <a:pt x="184" y="722"/>
                      </a:lnTo>
                      <a:lnTo>
                        <a:pt x="184" y="719"/>
                      </a:lnTo>
                      <a:lnTo>
                        <a:pt x="184" y="716"/>
                      </a:lnTo>
                      <a:lnTo>
                        <a:pt x="188" y="713"/>
                      </a:lnTo>
                      <a:lnTo>
                        <a:pt x="188" y="710"/>
                      </a:lnTo>
                      <a:lnTo>
                        <a:pt x="184" y="710"/>
                      </a:lnTo>
                      <a:lnTo>
                        <a:pt x="181" y="713"/>
                      </a:lnTo>
                      <a:lnTo>
                        <a:pt x="178" y="713"/>
                      </a:lnTo>
                      <a:lnTo>
                        <a:pt x="178" y="707"/>
                      </a:lnTo>
                      <a:lnTo>
                        <a:pt x="175" y="707"/>
                      </a:lnTo>
                      <a:lnTo>
                        <a:pt x="172" y="707"/>
                      </a:lnTo>
                      <a:lnTo>
                        <a:pt x="169" y="707"/>
                      </a:lnTo>
                      <a:lnTo>
                        <a:pt x="169" y="703"/>
                      </a:lnTo>
                      <a:lnTo>
                        <a:pt x="169" y="700"/>
                      </a:lnTo>
                      <a:lnTo>
                        <a:pt x="166" y="700"/>
                      </a:lnTo>
                      <a:lnTo>
                        <a:pt x="166" y="697"/>
                      </a:lnTo>
                      <a:lnTo>
                        <a:pt x="163" y="697"/>
                      </a:lnTo>
                      <a:lnTo>
                        <a:pt x="159" y="694"/>
                      </a:lnTo>
                      <a:lnTo>
                        <a:pt x="156" y="694"/>
                      </a:lnTo>
                      <a:lnTo>
                        <a:pt x="153" y="694"/>
                      </a:lnTo>
                      <a:lnTo>
                        <a:pt x="150" y="697"/>
                      </a:lnTo>
                      <a:lnTo>
                        <a:pt x="144" y="697"/>
                      </a:lnTo>
                      <a:lnTo>
                        <a:pt x="128" y="707"/>
                      </a:lnTo>
                      <a:lnTo>
                        <a:pt x="125" y="710"/>
                      </a:lnTo>
                      <a:lnTo>
                        <a:pt x="122" y="710"/>
                      </a:lnTo>
                      <a:lnTo>
                        <a:pt x="122" y="713"/>
                      </a:lnTo>
                      <a:lnTo>
                        <a:pt x="119" y="710"/>
                      </a:lnTo>
                      <a:lnTo>
                        <a:pt x="116" y="713"/>
                      </a:lnTo>
                      <a:lnTo>
                        <a:pt x="106" y="713"/>
                      </a:lnTo>
                      <a:lnTo>
                        <a:pt x="103" y="710"/>
                      </a:lnTo>
                      <a:lnTo>
                        <a:pt x="100" y="710"/>
                      </a:lnTo>
                      <a:lnTo>
                        <a:pt x="81" y="700"/>
                      </a:lnTo>
                      <a:lnTo>
                        <a:pt x="81" y="697"/>
                      </a:lnTo>
                      <a:lnTo>
                        <a:pt x="78" y="697"/>
                      </a:lnTo>
                      <a:lnTo>
                        <a:pt x="75" y="697"/>
                      </a:lnTo>
                      <a:lnTo>
                        <a:pt x="72" y="700"/>
                      </a:lnTo>
                      <a:lnTo>
                        <a:pt x="72" y="697"/>
                      </a:lnTo>
                      <a:lnTo>
                        <a:pt x="69" y="694"/>
                      </a:lnTo>
                      <a:lnTo>
                        <a:pt x="66" y="691"/>
                      </a:lnTo>
                      <a:lnTo>
                        <a:pt x="62" y="691"/>
                      </a:lnTo>
                      <a:lnTo>
                        <a:pt x="62" y="688"/>
                      </a:lnTo>
                      <a:lnTo>
                        <a:pt x="66" y="688"/>
                      </a:lnTo>
                      <a:lnTo>
                        <a:pt x="66" y="685"/>
                      </a:lnTo>
                      <a:lnTo>
                        <a:pt x="66" y="682"/>
                      </a:lnTo>
                      <a:lnTo>
                        <a:pt x="66" y="675"/>
                      </a:lnTo>
                      <a:lnTo>
                        <a:pt x="66" y="672"/>
                      </a:lnTo>
                      <a:lnTo>
                        <a:pt x="56" y="666"/>
                      </a:lnTo>
                      <a:lnTo>
                        <a:pt x="53" y="666"/>
                      </a:lnTo>
                      <a:lnTo>
                        <a:pt x="50" y="669"/>
                      </a:lnTo>
                      <a:lnTo>
                        <a:pt x="50" y="663"/>
                      </a:lnTo>
                      <a:lnTo>
                        <a:pt x="47" y="660"/>
                      </a:lnTo>
                      <a:lnTo>
                        <a:pt x="44" y="663"/>
                      </a:lnTo>
                      <a:lnTo>
                        <a:pt x="41" y="660"/>
                      </a:lnTo>
                      <a:lnTo>
                        <a:pt x="34" y="660"/>
                      </a:lnTo>
                      <a:lnTo>
                        <a:pt x="28" y="660"/>
                      </a:lnTo>
                      <a:lnTo>
                        <a:pt x="28" y="656"/>
                      </a:lnTo>
                      <a:lnTo>
                        <a:pt x="25" y="653"/>
                      </a:lnTo>
                      <a:lnTo>
                        <a:pt x="22" y="653"/>
                      </a:lnTo>
                      <a:lnTo>
                        <a:pt x="28" y="650"/>
                      </a:lnTo>
                      <a:lnTo>
                        <a:pt x="28" y="647"/>
                      </a:lnTo>
                      <a:lnTo>
                        <a:pt x="31" y="650"/>
                      </a:lnTo>
                      <a:lnTo>
                        <a:pt x="34" y="650"/>
                      </a:lnTo>
                      <a:lnTo>
                        <a:pt x="31" y="650"/>
                      </a:lnTo>
                      <a:lnTo>
                        <a:pt x="34" y="650"/>
                      </a:lnTo>
                      <a:lnTo>
                        <a:pt x="37" y="650"/>
                      </a:lnTo>
                      <a:lnTo>
                        <a:pt x="37" y="631"/>
                      </a:lnTo>
                      <a:lnTo>
                        <a:pt x="31" y="619"/>
                      </a:lnTo>
                      <a:lnTo>
                        <a:pt x="31" y="610"/>
                      </a:lnTo>
                      <a:lnTo>
                        <a:pt x="28" y="603"/>
                      </a:lnTo>
                      <a:lnTo>
                        <a:pt x="19" y="603"/>
                      </a:lnTo>
                      <a:lnTo>
                        <a:pt x="9" y="606"/>
                      </a:lnTo>
                      <a:lnTo>
                        <a:pt x="3" y="603"/>
                      </a:lnTo>
                      <a:lnTo>
                        <a:pt x="0" y="585"/>
                      </a:lnTo>
                      <a:lnTo>
                        <a:pt x="6" y="566"/>
                      </a:lnTo>
                      <a:lnTo>
                        <a:pt x="6" y="560"/>
                      </a:lnTo>
                      <a:lnTo>
                        <a:pt x="9" y="550"/>
                      </a:lnTo>
                      <a:lnTo>
                        <a:pt x="25" y="544"/>
                      </a:lnTo>
                      <a:lnTo>
                        <a:pt x="28" y="541"/>
                      </a:lnTo>
                      <a:lnTo>
                        <a:pt x="31" y="541"/>
                      </a:lnTo>
                      <a:lnTo>
                        <a:pt x="34" y="535"/>
                      </a:lnTo>
                      <a:lnTo>
                        <a:pt x="41" y="535"/>
                      </a:lnTo>
                      <a:lnTo>
                        <a:pt x="47" y="531"/>
                      </a:lnTo>
                      <a:lnTo>
                        <a:pt x="53" y="531"/>
                      </a:lnTo>
                      <a:lnTo>
                        <a:pt x="56" y="541"/>
                      </a:lnTo>
                      <a:lnTo>
                        <a:pt x="75" y="538"/>
                      </a:lnTo>
                      <a:lnTo>
                        <a:pt x="81" y="535"/>
                      </a:lnTo>
                      <a:lnTo>
                        <a:pt x="84" y="525"/>
                      </a:lnTo>
                      <a:lnTo>
                        <a:pt x="91" y="519"/>
                      </a:lnTo>
                      <a:lnTo>
                        <a:pt x="128" y="510"/>
                      </a:lnTo>
                      <a:lnTo>
                        <a:pt x="131" y="503"/>
                      </a:lnTo>
                      <a:lnTo>
                        <a:pt x="141" y="497"/>
                      </a:lnTo>
                      <a:lnTo>
                        <a:pt x="181" y="478"/>
                      </a:lnTo>
                      <a:lnTo>
                        <a:pt x="184" y="469"/>
                      </a:lnTo>
                      <a:lnTo>
                        <a:pt x="188" y="450"/>
                      </a:lnTo>
                      <a:lnTo>
                        <a:pt x="191" y="444"/>
                      </a:lnTo>
                      <a:lnTo>
                        <a:pt x="191" y="438"/>
                      </a:lnTo>
                      <a:lnTo>
                        <a:pt x="197" y="434"/>
                      </a:lnTo>
                      <a:lnTo>
                        <a:pt x="184" y="378"/>
                      </a:lnTo>
                      <a:lnTo>
                        <a:pt x="181" y="372"/>
                      </a:lnTo>
                      <a:lnTo>
                        <a:pt x="178" y="369"/>
                      </a:lnTo>
                      <a:lnTo>
                        <a:pt x="181" y="363"/>
                      </a:lnTo>
                      <a:lnTo>
                        <a:pt x="241" y="353"/>
                      </a:lnTo>
                      <a:lnTo>
                        <a:pt x="244" y="350"/>
                      </a:lnTo>
                      <a:lnTo>
                        <a:pt x="241" y="334"/>
                      </a:lnTo>
                      <a:lnTo>
                        <a:pt x="260" y="275"/>
                      </a:lnTo>
                      <a:lnTo>
                        <a:pt x="272" y="275"/>
                      </a:lnTo>
                      <a:lnTo>
                        <a:pt x="278" y="278"/>
                      </a:lnTo>
                      <a:lnTo>
                        <a:pt x="288" y="281"/>
                      </a:lnTo>
                      <a:lnTo>
                        <a:pt x="303" y="278"/>
                      </a:lnTo>
                      <a:lnTo>
                        <a:pt x="316" y="287"/>
                      </a:lnTo>
                      <a:lnTo>
                        <a:pt x="322" y="281"/>
                      </a:lnTo>
                      <a:lnTo>
                        <a:pt x="335" y="278"/>
                      </a:lnTo>
                      <a:lnTo>
                        <a:pt x="338" y="234"/>
                      </a:lnTo>
                      <a:lnTo>
                        <a:pt x="341" y="225"/>
                      </a:lnTo>
                      <a:lnTo>
                        <a:pt x="350" y="225"/>
                      </a:lnTo>
                      <a:lnTo>
                        <a:pt x="360" y="222"/>
                      </a:lnTo>
                      <a:lnTo>
                        <a:pt x="369" y="212"/>
                      </a:lnTo>
                      <a:lnTo>
                        <a:pt x="375" y="203"/>
                      </a:lnTo>
                      <a:lnTo>
                        <a:pt x="385" y="206"/>
                      </a:lnTo>
                      <a:lnTo>
                        <a:pt x="394" y="200"/>
                      </a:lnTo>
                      <a:lnTo>
                        <a:pt x="397" y="200"/>
                      </a:lnTo>
                      <a:lnTo>
                        <a:pt x="403" y="219"/>
                      </a:lnTo>
                      <a:lnTo>
                        <a:pt x="419" y="231"/>
                      </a:lnTo>
                      <a:lnTo>
                        <a:pt x="425" y="241"/>
                      </a:lnTo>
                      <a:lnTo>
                        <a:pt x="432" y="247"/>
                      </a:lnTo>
                      <a:lnTo>
                        <a:pt x="438" y="241"/>
                      </a:lnTo>
                      <a:lnTo>
                        <a:pt x="444" y="244"/>
                      </a:lnTo>
                      <a:lnTo>
                        <a:pt x="450" y="247"/>
                      </a:lnTo>
                      <a:lnTo>
                        <a:pt x="460" y="250"/>
                      </a:lnTo>
                      <a:lnTo>
                        <a:pt x="482" y="300"/>
                      </a:lnTo>
                      <a:lnTo>
                        <a:pt x="482" y="331"/>
                      </a:lnTo>
                      <a:lnTo>
                        <a:pt x="478" y="341"/>
                      </a:lnTo>
                      <a:lnTo>
                        <a:pt x="475" y="350"/>
                      </a:lnTo>
                      <a:lnTo>
                        <a:pt x="482" y="353"/>
                      </a:lnTo>
                      <a:lnTo>
                        <a:pt x="528" y="363"/>
                      </a:lnTo>
                      <a:lnTo>
                        <a:pt x="541" y="359"/>
                      </a:lnTo>
                      <a:lnTo>
                        <a:pt x="600" y="388"/>
                      </a:lnTo>
                      <a:lnTo>
                        <a:pt x="607" y="388"/>
                      </a:lnTo>
                      <a:lnTo>
                        <a:pt x="647" y="447"/>
                      </a:lnTo>
                      <a:lnTo>
                        <a:pt x="657" y="450"/>
                      </a:lnTo>
                      <a:lnTo>
                        <a:pt x="751" y="444"/>
                      </a:lnTo>
                      <a:lnTo>
                        <a:pt x="782" y="453"/>
                      </a:lnTo>
                      <a:lnTo>
                        <a:pt x="794" y="466"/>
                      </a:lnTo>
                      <a:lnTo>
                        <a:pt x="844" y="484"/>
                      </a:lnTo>
                      <a:lnTo>
                        <a:pt x="857" y="484"/>
                      </a:lnTo>
                      <a:lnTo>
                        <a:pt x="860" y="488"/>
                      </a:lnTo>
                      <a:lnTo>
                        <a:pt x="866" y="491"/>
                      </a:lnTo>
                      <a:lnTo>
                        <a:pt x="873" y="494"/>
                      </a:lnTo>
                      <a:lnTo>
                        <a:pt x="879" y="491"/>
                      </a:lnTo>
                      <a:lnTo>
                        <a:pt x="888" y="484"/>
                      </a:lnTo>
                      <a:lnTo>
                        <a:pt x="916" y="475"/>
                      </a:lnTo>
                      <a:lnTo>
                        <a:pt x="919" y="472"/>
                      </a:lnTo>
                      <a:lnTo>
                        <a:pt x="954" y="463"/>
                      </a:lnTo>
                      <a:lnTo>
                        <a:pt x="966" y="463"/>
                      </a:lnTo>
                      <a:lnTo>
                        <a:pt x="976" y="459"/>
                      </a:lnTo>
                      <a:lnTo>
                        <a:pt x="988" y="463"/>
                      </a:lnTo>
                      <a:lnTo>
                        <a:pt x="991" y="463"/>
                      </a:lnTo>
                      <a:lnTo>
                        <a:pt x="1007" y="463"/>
                      </a:lnTo>
                      <a:lnTo>
                        <a:pt x="1038" y="444"/>
                      </a:lnTo>
                      <a:lnTo>
                        <a:pt x="1045" y="438"/>
                      </a:lnTo>
                      <a:lnTo>
                        <a:pt x="1073" y="409"/>
                      </a:lnTo>
                      <a:lnTo>
                        <a:pt x="1073" y="403"/>
                      </a:lnTo>
                      <a:lnTo>
                        <a:pt x="1060" y="388"/>
                      </a:lnTo>
                      <a:lnTo>
                        <a:pt x="1063" y="381"/>
                      </a:lnTo>
                      <a:lnTo>
                        <a:pt x="1073" y="363"/>
                      </a:lnTo>
                      <a:lnTo>
                        <a:pt x="1085" y="359"/>
                      </a:lnTo>
                      <a:lnTo>
                        <a:pt x="1091" y="363"/>
                      </a:lnTo>
                      <a:lnTo>
                        <a:pt x="1098" y="369"/>
                      </a:lnTo>
                      <a:lnTo>
                        <a:pt x="1116" y="372"/>
                      </a:lnTo>
                      <a:lnTo>
                        <a:pt x="1132" y="363"/>
                      </a:lnTo>
                      <a:lnTo>
                        <a:pt x="1151" y="341"/>
                      </a:lnTo>
                      <a:lnTo>
                        <a:pt x="1163" y="341"/>
                      </a:lnTo>
                      <a:lnTo>
                        <a:pt x="1176" y="334"/>
                      </a:lnTo>
                      <a:lnTo>
                        <a:pt x="1210" y="297"/>
                      </a:lnTo>
                      <a:lnTo>
                        <a:pt x="1260" y="291"/>
                      </a:lnTo>
                      <a:lnTo>
                        <a:pt x="1279" y="297"/>
                      </a:lnTo>
                      <a:lnTo>
                        <a:pt x="1282" y="294"/>
                      </a:lnTo>
                      <a:lnTo>
                        <a:pt x="1282" y="287"/>
                      </a:lnTo>
                      <a:lnTo>
                        <a:pt x="1276" y="281"/>
                      </a:lnTo>
                      <a:lnTo>
                        <a:pt x="1276" y="272"/>
                      </a:lnTo>
                      <a:lnTo>
                        <a:pt x="1273" y="262"/>
                      </a:lnTo>
                      <a:lnTo>
                        <a:pt x="1251" y="244"/>
                      </a:lnTo>
                      <a:lnTo>
                        <a:pt x="1248" y="237"/>
                      </a:lnTo>
                      <a:lnTo>
                        <a:pt x="1226" y="253"/>
                      </a:lnTo>
                      <a:lnTo>
                        <a:pt x="1198" y="259"/>
                      </a:lnTo>
                      <a:lnTo>
                        <a:pt x="1179" y="253"/>
                      </a:lnTo>
                      <a:lnTo>
                        <a:pt x="1173" y="247"/>
                      </a:lnTo>
                      <a:lnTo>
                        <a:pt x="1173" y="225"/>
                      </a:lnTo>
                      <a:lnTo>
                        <a:pt x="1176" y="216"/>
                      </a:lnTo>
                      <a:lnTo>
                        <a:pt x="1176" y="191"/>
                      </a:lnTo>
                      <a:lnTo>
                        <a:pt x="1192" y="162"/>
                      </a:lnTo>
                      <a:lnTo>
                        <a:pt x="1198" y="159"/>
                      </a:lnTo>
                      <a:lnTo>
                        <a:pt x="1198" y="156"/>
                      </a:lnTo>
                      <a:lnTo>
                        <a:pt x="1238" y="175"/>
                      </a:lnTo>
                      <a:lnTo>
                        <a:pt x="1245" y="172"/>
                      </a:lnTo>
                      <a:lnTo>
                        <a:pt x="1276" y="150"/>
                      </a:lnTo>
                      <a:lnTo>
                        <a:pt x="1279" y="147"/>
                      </a:lnTo>
                      <a:lnTo>
                        <a:pt x="1276" y="140"/>
                      </a:lnTo>
                      <a:lnTo>
                        <a:pt x="1279" y="134"/>
                      </a:lnTo>
                      <a:lnTo>
                        <a:pt x="1285" y="122"/>
                      </a:lnTo>
                      <a:lnTo>
                        <a:pt x="1298" y="87"/>
                      </a:lnTo>
                      <a:lnTo>
                        <a:pt x="1307" y="81"/>
                      </a:lnTo>
                      <a:lnTo>
                        <a:pt x="1320" y="69"/>
                      </a:lnTo>
                      <a:lnTo>
                        <a:pt x="1320" y="65"/>
                      </a:lnTo>
                      <a:lnTo>
                        <a:pt x="1317" y="59"/>
                      </a:lnTo>
                      <a:lnTo>
                        <a:pt x="1317" y="47"/>
                      </a:lnTo>
                      <a:lnTo>
                        <a:pt x="1313" y="44"/>
                      </a:lnTo>
                      <a:lnTo>
                        <a:pt x="1298" y="47"/>
                      </a:lnTo>
                      <a:lnTo>
                        <a:pt x="1298" y="44"/>
                      </a:lnTo>
                      <a:lnTo>
                        <a:pt x="1298" y="37"/>
                      </a:lnTo>
                      <a:lnTo>
                        <a:pt x="1310" y="25"/>
                      </a:lnTo>
                      <a:lnTo>
                        <a:pt x="1317" y="19"/>
                      </a:lnTo>
                      <a:lnTo>
                        <a:pt x="1323" y="12"/>
                      </a:lnTo>
                      <a:lnTo>
                        <a:pt x="1398" y="0"/>
                      </a:lnTo>
                      <a:lnTo>
                        <a:pt x="1423" y="15"/>
                      </a:lnTo>
                      <a:lnTo>
                        <a:pt x="1432" y="19"/>
                      </a:lnTo>
                      <a:lnTo>
                        <a:pt x="1442" y="19"/>
                      </a:lnTo>
                      <a:lnTo>
                        <a:pt x="1457" y="22"/>
                      </a:lnTo>
                      <a:lnTo>
                        <a:pt x="1467" y="40"/>
                      </a:lnTo>
                      <a:lnTo>
                        <a:pt x="1467" y="44"/>
                      </a:lnTo>
                      <a:lnTo>
                        <a:pt x="1476" y="53"/>
                      </a:lnTo>
                      <a:lnTo>
                        <a:pt x="1476" y="56"/>
                      </a:lnTo>
                      <a:lnTo>
                        <a:pt x="1476" y="53"/>
                      </a:lnTo>
                      <a:lnTo>
                        <a:pt x="1507" y="147"/>
                      </a:lnTo>
                      <a:lnTo>
                        <a:pt x="1507" y="150"/>
                      </a:lnTo>
                      <a:lnTo>
                        <a:pt x="1507" y="172"/>
                      </a:lnTo>
                      <a:lnTo>
                        <a:pt x="1514" y="175"/>
                      </a:lnTo>
                      <a:lnTo>
                        <a:pt x="1526" y="178"/>
                      </a:lnTo>
                      <a:lnTo>
                        <a:pt x="1539" y="175"/>
                      </a:lnTo>
                      <a:lnTo>
                        <a:pt x="1564" y="184"/>
                      </a:lnTo>
                      <a:lnTo>
                        <a:pt x="1579" y="197"/>
                      </a:lnTo>
                      <a:lnTo>
                        <a:pt x="1589" y="200"/>
                      </a:lnTo>
                      <a:lnTo>
                        <a:pt x="1595" y="203"/>
                      </a:lnTo>
                      <a:lnTo>
                        <a:pt x="1598" y="206"/>
                      </a:lnTo>
                      <a:lnTo>
                        <a:pt x="1598" y="209"/>
                      </a:lnTo>
                      <a:lnTo>
                        <a:pt x="1598" y="216"/>
                      </a:lnTo>
                      <a:lnTo>
                        <a:pt x="1601" y="222"/>
                      </a:lnTo>
                      <a:lnTo>
                        <a:pt x="1601" y="237"/>
                      </a:lnTo>
                      <a:lnTo>
                        <a:pt x="1611" y="253"/>
                      </a:lnTo>
                      <a:lnTo>
                        <a:pt x="1620" y="253"/>
                      </a:lnTo>
                      <a:lnTo>
                        <a:pt x="1629" y="256"/>
                      </a:lnTo>
                      <a:lnTo>
                        <a:pt x="1639" y="253"/>
                      </a:lnTo>
                      <a:lnTo>
                        <a:pt x="1673" y="234"/>
                      </a:lnTo>
                      <a:lnTo>
                        <a:pt x="1683" y="234"/>
                      </a:lnTo>
                      <a:lnTo>
                        <a:pt x="1714" y="222"/>
                      </a:lnTo>
                      <a:lnTo>
                        <a:pt x="1711" y="228"/>
                      </a:lnTo>
                      <a:lnTo>
                        <a:pt x="1711" y="237"/>
                      </a:lnTo>
                      <a:lnTo>
                        <a:pt x="1714" y="247"/>
                      </a:lnTo>
                      <a:lnTo>
                        <a:pt x="1711" y="256"/>
                      </a:lnTo>
                      <a:lnTo>
                        <a:pt x="1698" y="269"/>
                      </a:lnTo>
                      <a:lnTo>
                        <a:pt x="1686" y="319"/>
                      </a:lnTo>
                      <a:lnTo>
                        <a:pt x="1670" y="347"/>
                      </a:lnTo>
                      <a:lnTo>
                        <a:pt x="1667" y="356"/>
                      </a:lnTo>
                      <a:lnTo>
                        <a:pt x="1661" y="363"/>
                      </a:lnTo>
                      <a:lnTo>
                        <a:pt x="1658" y="359"/>
                      </a:lnTo>
                      <a:lnTo>
                        <a:pt x="1633" y="353"/>
                      </a:lnTo>
                      <a:lnTo>
                        <a:pt x="1607" y="375"/>
                      </a:lnTo>
                      <a:lnTo>
                        <a:pt x="1611" y="381"/>
                      </a:lnTo>
                      <a:lnTo>
                        <a:pt x="1614" y="425"/>
                      </a:lnTo>
                      <a:lnTo>
                        <a:pt x="1607" y="438"/>
                      </a:lnTo>
                      <a:lnTo>
                        <a:pt x="1595" y="447"/>
                      </a:lnTo>
                      <a:lnTo>
                        <a:pt x="1595" y="456"/>
                      </a:lnTo>
                      <a:lnTo>
                        <a:pt x="1592" y="456"/>
                      </a:lnTo>
                      <a:lnTo>
                        <a:pt x="1589" y="447"/>
                      </a:lnTo>
                      <a:lnTo>
                        <a:pt x="1582" y="444"/>
                      </a:lnTo>
                      <a:lnTo>
                        <a:pt x="1576" y="447"/>
                      </a:lnTo>
                      <a:lnTo>
                        <a:pt x="1567" y="466"/>
                      </a:lnTo>
                      <a:lnTo>
                        <a:pt x="1551" y="478"/>
                      </a:lnTo>
                      <a:lnTo>
                        <a:pt x="1529" y="481"/>
                      </a:lnTo>
                      <a:lnTo>
                        <a:pt x="1526" y="484"/>
                      </a:lnTo>
                      <a:lnTo>
                        <a:pt x="1529" y="500"/>
                      </a:lnTo>
                      <a:lnTo>
                        <a:pt x="1511" y="503"/>
                      </a:lnTo>
                      <a:lnTo>
                        <a:pt x="1501" y="497"/>
                      </a:lnTo>
                      <a:lnTo>
                        <a:pt x="1492" y="497"/>
                      </a:lnTo>
                      <a:lnTo>
                        <a:pt x="1445" y="535"/>
                      </a:lnTo>
                      <a:lnTo>
                        <a:pt x="1435" y="538"/>
                      </a:lnTo>
                      <a:lnTo>
                        <a:pt x="1423" y="556"/>
                      </a:lnTo>
                      <a:lnTo>
                        <a:pt x="1420" y="556"/>
                      </a:lnTo>
                      <a:lnTo>
                        <a:pt x="1398" y="563"/>
                      </a:lnTo>
                      <a:lnTo>
                        <a:pt x="1395" y="560"/>
                      </a:lnTo>
                      <a:lnTo>
                        <a:pt x="1385" y="569"/>
                      </a:lnTo>
                      <a:lnTo>
                        <a:pt x="1367" y="575"/>
                      </a:lnTo>
                      <a:lnTo>
                        <a:pt x="1360" y="581"/>
                      </a:lnTo>
                      <a:lnTo>
                        <a:pt x="1357" y="588"/>
                      </a:lnTo>
                      <a:lnTo>
                        <a:pt x="1351" y="591"/>
                      </a:lnTo>
                      <a:lnTo>
                        <a:pt x="1348" y="591"/>
                      </a:lnTo>
                      <a:lnTo>
                        <a:pt x="1345" y="594"/>
                      </a:lnTo>
                      <a:lnTo>
                        <a:pt x="1335" y="600"/>
                      </a:lnTo>
                      <a:lnTo>
                        <a:pt x="1332" y="597"/>
                      </a:lnTo>
                      <a:lnTo>
                        <a:pt x="1335" y="591"/>
                      </a:lnTo>
                      <a:lnTo>
                        <a:pt x="1345" y="588"/>
                      </a:lnTo>
                      <a:lnTo>
                        <a:pt x="1348" y="575"/>
                      </a:lnTo>
                      <a:lnTo>
                        <a:pt x="1339" y="572"/>
                      </a:lnTo>
                      <a:lnTo>
                        <a:pt x="1335" y="572"/>
                      </a:lnTo>
                      <a:lnTo>
                        <a:pt x="1342" y="569"/>
                      </a:lnTo>
                      <a:lnTo>
                        <a:pt x="1342" y="563"/>
                      </a:lnTo>
                      <a:lnTo>
                        <a:pt x="1348" y="560"/>
                      </a:lnTo>
                      <a:lnTo>
                        <a:pt x="1364" y="538"/>
                      </a:lnTo>
                      <a:lnTo>
                        <a:pt x="1360" y="531"/>
                      </a:lnTo>
                      <a:lnTo>
                        <a:pt x="1354" y="525"/>
                      </a:lnTo>
                      <a:lnTo>
                        <a:pt x="1354" y="519"/>
                      </a:lnTo>
                      <a:lnTo>
                        <a:pt x="1351" y="516"/>
                      </a:lnTo>
                      <a:lnTo>
                        <a:pt x="1348" y="519"/>
                      </a:lnTo>
                      <a:lnTo>
                        <a:pt x="1335" y="519"/>
                      </a:lnTo>
                      <a:lnTo>
                        <a:pt x="1332" y="522"/>
                      </a:lnTo>
                      <a:lnTo>
                        <a:pt x="1313" y="547"/>
                      </a:lnTo>
                      <a:lnTo>
                        <a:pt x="1285" y="563"/>
                      </a:lnTo>
                      <a:lnTo>
                        <a:pt x="1279" y="575"/>
                      </a:lnTo>
                      <a:lnTo>
                        <a:pt x="1276" y="578"/>
                      </a:lnTo>
                      <a:lnTo>
                        <a:pt x="1270" y="585"/>
                      </a:lnTo>
                      <a:lnTo>
                        <a:pt x="1254" y="588"/>
                      </a:lnTo>
                      <a:lnTo>
                        <a:pt x="1248" y="585"/>
                      </a:lnTo>
                      <a:lnTo>
                        <a:pt x="1242" y="585"/>
                      </a:lnTo>
                      <a:lnTo>
                        <a:pt x="1238" y="588"/>
                      </a:lnTo>
                      <a:lnTo>
                        <a:pt x="1232" y="606"/>
                      </a:lnTo>
                      <a:lnTo>
                        <a:pt x="1245" y="622"/>
                      </a:lnTo>
                      <a:lnTo>
                        <a:pt x="1248" y="622"/>
                      </a:lnTo>
                      <a:lnTo>
                        <a:pt x="1254" y="622"/>
                      </a:lnTo>
                      <a:lnTo>
                        <a:pt x="1254" y="628"/>
                      </a:lnTo>
                      <a:lnTo>
                        <a:pt x="1260" y="628"/>
                      </a:lnTo>
                      <a:lnTo>
                        <a:pt x="1260" y="631"/>
                      </a:lnTo>
                      <a:lnTo>
                        <a:pt x="1267" y="638"/>
                      </a:lnTo>
                      <a:lnTo>
                        <a:pt x="1270" y="647"/>
                      </a:lnTo>
                      <a:lnTo>
                        <a:pt x="1273" y="653"/>
                      </a:lnTo>
                      <a:lnTo>
                        <a:pt x="1285" y="656"/>
                      </a:lnTo>
                      <a:lnTo>
                        <a:pt x="1295" y="656"/>
                      </a:lnTo>
                      <a:lnTo>
                        <a:pt x="1298" y="647"/>
                      </a:lnTo>
                      <a:lnTo>
                        <a:pt x="1304" y="644"/>
                      </a:lnTo>
                      <a:lnTo>
                        <a:pt x="1310" y="638"/>
                      </a:lnTo>
                      <a:lnTo>
                        <a:pt x="1320" y="631"/>
                      </a:lnTo>
                      <a:lnTo>
                        <a:pt x="1323" y="631"/>
                      </a:lnTo>
                      <a:lnTo>
                        <a:pt x="1335" y="641"/>
                      </a:lnTo>
                      <a:lnTo>
                        <a:pt x="1339" y="641"/>
                      </a:lnTo>
                      <a:lnTo>
                        <a:pt x="1345" y="647"/>
                      </a:lnTo>
                      <a:lnTo>
                        <a:pt x="1354" y="644"/>
                      </a:lnTo>
                      <a:lnTo>
                        <a:pt x="1357" y="644"/>
                      </a:lnTo>
                      <a:lnTo>
                        <a:pt x="1364" y="647"/>
                      </a:lnTo>
                      <a:lnTo>
                        <a:pt x="1370" y="647"/>
                      </a:lnTo>
                      <a:lnTo>
                        <a:pt x="1373" y="647"/>
                      </a:lnTo>
                      <a:lnTo>
                        <a:pt x="1373" y="653"/>
                      </a:lnTo>
                      <a:lnTo>
                        <a:pt x="1370" y="660"/>
                      </a:lnTo>
                      <a:lnTo>
                        <a:pt x="1370" y="663"/>
                      </a:lnTo>
                      <a:lnTo>
                        <a:pt x="1364" y="666"/>
                      </a:lnTo>
                      <a:lnTo>
                        <a:pt x="1360" y="660"/>
                      </a:lnTo>
                      <a:lnTo>
                        <a:pt x="1357" y="663"/>
                      </a:lnTo>
                      <a:lnTo>
                        <a:pt x="1354" y="663"/>
                      </a:lnTo>
                      <a:lnTo>
                        <a:pt x="1351" y="666"/>
                      </a:lnTo>
                      <a:lnTo>
                        <a:pt x="1348" y="669"/>
                      </a:lnTo>
                      <a:lnTo>
                        <a:pt x="1335" y="672"/>
                      </a:lnTo>
                      <a:lnTo>
                        <a:pt x="1329" y="675"/>
                      </a:lnTo>
                      <a:lnTo>
                        <a:pt x="1323" y="675"/>
                      </a:lnTo>
                      <a:lnTo>
                        <a:pt x="1326" y="682"/>
                      </a:lnTo>
                      <a:lnTo>
                        <a:pt x="1323" y="682"/>
                      </a:lnTo>
                      <a:lnTo>
                        <a:pt x="1320" y="685"/>
                      </a:lnTo>
                      <a:lnTo>
                        <a:pt x="1317" y="691"/>
                      </a:lnTo>
                      <a:lnTo>
                        <a:pt x="1313" y="694"/>
                      </a:lnTo>
                      <a:lnTo>
                        <a:pt x="1310" y="688"/>
                      </a:lnTo>
                      <a:lnTo>
                        <a:pt x="1304" y="688"/>
                      </a:lnTo>
                      <a:lnTo>
                        <a:pt x="1301" y="691"/>
                      </a:lnTo>
                      <a:lnTo>
                        <a:pt x="1307" y="697"/>
                      </a:lnTo>
                      <a:lnTo>
                        <a:pt x="1301" y="703"/>
                      </a:lnTo>
                      <a:lnTo>
                        <a:pt x="1292" y="710"/>
                      </a:lnTo>
                      <a:lnTo>
                        <a:pt x="1279" y="735"/>
                      </a:lnTo>
                      <a:lnTo>
                        <a:pt x="1279" y="738"/>
                      </a:lnTo>
                      <a:lnTo>
                        <a:pt x="1307" y="753"/>
                      </a:lnTo>
                      <a:lnTo>
                        <a:pt x="1310" y="757"/>
                      </a:lnTo>
                      <a:lnTo>
                        <a:pt x="1310" y="766"/>
                      </a:lnTo>
                      <a:lnTo>
                        <a:pt x="1317" y="769"/>
                      </a:lnTo>
                      <a:lnTo>
                        <a:pt x="1326" y="807"/>
                      </a:lnTo>
                      <a:lnTo>
                        <a:pt x="1329" y="813"/>
                      </a:lnTo>
                      <a:lnTo>
                        <a:pt x="1339" y="816"/>
                      </a:lnTo>
                      <a:lnTo>
                        <a:pt x="1339" y="822"/>
                      </a:lnTo>
                      <a:lnTo>
                        <a:pt x="1351" y="838"/>
                      </a:lnTo>
                      <a:lnTo>
                        <a:pt x="1351" y="841"/>
                      </a:lnTo>
                      <a:lnTo>
                        <a:pt x="1335" y="835"/>
                      </a:lnTo>
                      <a:lnTo>
                        <a:pt x="1329" y="835"/>
                      </a:lnTo>
                      <a:lnTo>
                        <a:pt x="1317" y="828"/>
                      </a:lnTo>
                      <a:lnTo>
                        <a:pt x="1304" y="832"/>
                      </a:lnTo>
                      <a:lnTo>
                        <a:pt x="1304" y="835"/>
                      </a:lnTo>
                      <a:lnTo>
                        <a:pt x="1317" y="832"/>
                      </a:lnTo>
                      <a:lnTo>
                        <a:pt x="1320" y="832"/>
                      </a:lnTo>
                      <a:lnTo>
                        <a:pt x="1320" y="838"/>
                      </a:lnTo>
                      <a:lnTo>
                        <a:pt x="1326" y="838"/>
                      </a:lnTo>
                      <a:lnTo>
                        <a:pt x="1332" y="841"/>
                      </a:lnTo>
                      <a:lnTo>
                        <a:pt x="1339" y="847"/>
                      </a:lnTo>
                      <a:lnTo>
                        <a:pt x="1345" y="850"/>
                      </a:lnTo>
                      <a:lnTo>
                        <a:pt x="1354" y="863"/>
                      </a:lnTo>
                      <a:lnTo>
                        <a:pt x="1351" y="866"/>
                      </a:lnTo>
                      <a:lnTo>
                        <a:pt x="1345" y="866"/>
                      </a:lnTo>
                      <a:lnTo>
                        <a:pt x="1339" y="872"/>
                      </a:lnTo>
                      <a:lnTo>
                        <a:pt x="1329" y="875"/>
                      </a:lnTo>
                      <a:lnTo>
                        <a:pt x="1329" y="879"/>
                      </a:lnTo>
                      <a:lnTo>
                        <a:pt x="1323" y="882"/>
                      </a:lnTo>
                      <a:lnTo>
                        <a:pt x="1310" y="885"/>
                      </a:lnTo>
                      <a:lnTo>
                        <a:pt x="1304" y="885"/>
                      </a:lnTo>
                      <a:lnTo>
                        <a:pt x="1310" y="885"/>
                      </a:lnTo>
                      <a:lnTo>
                        <a:pt x="1323" y="891"/>
                      </a:lnTo>
                      <a:lnTo>
                        <a:pt x="1332" y="885"/>
                      </a:lnTo>
                      <a:lnTo>
                        <a:pt x="1335" y="888"/>
                      </a:lnTo>
                      <a:lnTo>
                        <a:pt x="1342" y="891"/>
                      </a:lnTo>
                      <a:lnTo>
                        <a:pt x="1342" y="894"/>
                      </a:lnTo>
                      <a:lnTo>
                        <a:pt x="1348" y="897"/>
                      </a:lnTo>
                      <a:lnTo>
                        <a:pt x="1354" y="897"/>
                      </a:lnTo>
                      <a:lnTo>
                        <a:pt x="1342" y="910"/>
                      </a:lnTo>
                      <a:lnTo>
                        <a:pt x="1351" y="907"/>
                      </a:lnTo>
                      <a:lnTo>
                        <a:pt x="1351" y="919"/>
                      </a:lnTo>
                      <a:lnTo>
                        <a:pt x="1348" y="916"/>
                      </a:lnTo>
                      <a:lnTo>
                        <a:pt x="1348" y="919"/>
                      </a:lnTo>
                      <a:lnTo>
                        <a:pt x="1342" y="919"/>
                      </a:lnTo>
                      <a:lnTo>
                        <a:pt x="1342" y="922"/>
                      </a:lnTo>
                      <a:lnTo>
                        <a:pt x="1342" y="929"/>
                      </a:lnTo>
                      <a:lnTo>
                        <a:pt x="1342" y="935"/>
                      </a:lnTo>
                      <a:lnTo>
                        <a:pt x="1339" y="935"/>
                      </a:lnTo>
                      <a:lnTo>
                        <a:pt x="1339" y="944"/>
                      </a:lnTo>
                      <a:lnTo>
                        <a:pt x="1335" y="954"/>
                      </a:lnTo>
                      <a:lnTo>
                        <a:pt x="1335" y="950"/>
                      </a:lnTo>
                      <a:lnTo>
                        <a:pt x="1332" y="947"/>
                      </a:lnTo>
                      <a:lnTo>
                        <a:pt x="1329" y="950"/>
                      </a:lnTo>
                      <a:lnTo>
                        <a:pt x="1313" y="972"/>
                      </a:lnTo>
                      <a:lnTo>
                        <a:pt x="1313" y="975"/>
                      </a:lnTo>
                      <a:lnTo>
                        <a:pt x="1307" y="985"/>
                      </a:lnTo>
                      <a:lnTo>
                        <a:pt x="1301" y="994"/>
                      </a:lnTo>
                      <a:lnTo>
                        <a:pt x="1301" y="1000"/>
                      </a:lnTo>
                      <a:lnTo>
                        <a:pt x="1295" y="1004"/>
                      </a:lnTo>
                      <a:lnTo>
                        <a:pt x="1295" y="994"/>
                      </a:lnTo>
                      <a:lnTo>
                        <a:pt x="1292" y="997"/>
                      </a:lnTo>
                      <a:lnTo>
                        <a:pt x="1285" y="1000"/>
                      </a:lnTo>
                      <a:lnTo>
                        <a:pt x="1292" y="1007"/>
                      </a:lnTo>
                      <a:lnTo>
                        <a:pt x="1292" y="1010"/>
                      </a:lnTo>
                      <a:lnTo>
                        <a:pt x="1288" y="1019"/>
                      </a:lnTo>
                      <a:lnTo>
                        <a:pt x="1285" y="1026"/>
                      </a:lnTo>
                      <a:lnTo>
                        <a:pt x="1285" y="1029"/>
                      </a:lnTo>
                      <a:lnTo>
                        <a:pt x="1282" y="1029"/>
                      </a:lnTo>
                      <a:lnTo>
                        <a:pt x="1282" y="1032"/>
                      </a:lnTo>
                      <a:lnTo>
                        <a:pt x="1285" y="1035"/>
                      </a:lnTo>
                      <a:lnTo>
                        <a:pt x="1282" y="1038"/>
                      </a:lnTo>
                      <a:lnTo>
                        <a:pt x="1279" y="1035"/>
                      </a:lnTo>
                      <a:lnTo>
                        <a:pt x="1276" y="1035"/>
                      </a:lnTo>
                      <a:lnTo>
                        <a:pt x="1276" y="1038"/>
                      </a:lnTo>
                      <a:lnTo>
                        <a:pt x="1276" y="1041"/>
                      </a:lnTo>
                      <a:lnTo>
                        <a:pt x="1273" y="1044"/>
                      </a:lnTo>
                      <a:lnTo>
                        <a:pt x="1270" y="1044"/>
                      </a:lnTo>
                      <a:lnTo>
                        <a:pt x="1267" y="1054"/>
                      </a:lnTo>
                      <a:lnTo>
                        <a:pt x="1263" y="1054"/>
                      </a:lnTo>
                      <a:lnTo>
                        <a:pt x="1260" y="1060"/>
                      </a:lnTo>
                      <a:lnTo>
                        <a:pt x="1260" y="1063"/>
                      </a:lnTo>
                      <a:lnTo>
                        <a:pt x="1251" y="1063"/>
                      </a:lnTo>
                      <a:lnTo>
                        <a:pt x="1248" y="1063"/>
                      </a:lnTo>
                      <a:lnTo>
                        <a:pt x="1242" y="1066"/>
                      </a:lnTo>
                      <a:lnTo>
                        <a:pt x="1242" y="1069"/>
                      </a:lnTo>
                      <a:lnTo>
                        <a:pt x="1245" y="1072"/>
                      </a:lnTo>
                      <a:lnTo>
                        <a:pt x="1242" y="1076"/>
                      </a:lnTo>
                      <a:lnTo>
                        <a:pt x="1235" y="1082"/>
                      </a:lnTo>
                      <a:lnTo>
                        <a:pt x="1232" y="1082"/>
                      </a:lnTo>
                      <a:lnTo>
                        <a:pt x="1232" y="1088"/>
                      </a:lnTo>
                      <a:lnTo>
                        <a:pt x="1229" y="1085"/>
                      </a:lnTo>
                      <a:lnTo>
                        <a:pt x="1229" y="1088"/>
                      </a:lnTo>
                      <a:lnTo>
                        <a:pt x="1226" y="1091"/>
                      </a:lnTo>
                      <a:lnTo>
                        <a:pt x="1223" y="1091"/>
                      </a:lnTo>
                      <a:lnTo>
                        <a:pt x="1220" y="1094"/>
                      </a:lnTo>
                      <a:lnTo>
                        <a:pt x="1217" y="1094"/>
                      </a:lnTo>
                      <a:lnTo>
                        <a:pt x="1213" y="1094"/>
                      </a:lnTo>
                      <a:lnTo>
                        <a:pt x="1204" y="1110"/>
                      </a:lnTo>
                      <a:lnTo>
                        <a:pt x="1185" y="1119"/>
                      </a:lnTo>
                      <a:lnTo>
                        <a:pt x="1176" y="1116"/>
                      </a:lnTo>
                      <a:lnTo>
                        <a:pt x="1176" y="1119"/>
                      </a:lnTo>
                      <a:lnTo>
                        <a:pt x="1173" y="1119"/>
                      </a:lnTo>
                      <a:lnTo>
                        <a:pt x="1170" y="1122"/>
                      </a:lnTo>
                      <a:lnTo>
                        <a:pt x="1166" y="1119"/>
                      </a:lnTo>
                      <a:lnTo>
                        <a:pt x="1166" y="1116"/>
                      </a:lnTo>
                      <a:lnTo>
                        <a:pt x="1163" y="1116"/>
                      </a:lnTo>
                      <a:lnTo>
                        <a:pt x="1160" y="1119"/>
                      </a:lnTo>
                      <a:lnTo>
                        <a:pt x="1157" y="1122"/>
                      </a:lnTo>
                      <a:lnTo>
                        <a:pt x="1154" y="1122"/>
                      </a:lnTo>
                      <a:lnTo>
                        <a:pt x="1151" y="1119"/>
                      </a:lnTo>
                      <a:lnTo>
                        <a:pt x="1148" y="1119"/>
                      </a:lnTo>
                      <a:lnTo>
                        <a:pt x="1148" y="112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7" name="Freeform 666">
                  <a:extLst>
                    <a:ext uri="{FF2B5EF4-FFF2-40B4-BE49-F238E27FC236}">
                      <a16:creationId xmlns:a16="http://schemas.microsoft.com/office/drawing/2014/main" id="{FEF6DF38-97F7-43A6-88B1-E486E0CC4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3" y="1933"/>
                  <a:ext cx="219" cy="431"/>
                </a:xfrm>
                <a:custGeom>
                  <a:avLst/>
                  <a:gdLst>
                    <a:gd name="T0" fmla="*/ 66 w 219"/>
                    <a:gd name="T1" fmla="*/ 12 h 431"/>
                    <a:gd name="T2" fmla="*/ 13 w 219"/>
                    <a:gd name="T3" fmla="*/ 34 h 431"/>
                    <a:gd name="T4" fmla="*/ 0 w 219"/>
                    <a:gd name="T5" fmla="*/ 69 h 431"/>
                    <a:gd name="T6" fmla="*/ 25 w 219"/>
                    <a:gd name="T7" fmla="*/ 106 h 431"/>
                    <a:gd name="T8" fmla="*/ 35 w 219"/>
                    <a:gd name="T9" fmla="*/ 134 h 431"/>
                    <a:gd name="T10" fmla="*/ 25 w 219"/>
                    <a:gd name="T11" fmla="*/ 156 h 431"/>
                    <a:gd name="T12" fmla="*/ 16 w 219"/>
                    <a:gd name="T13" fmla="*/ 172 h 431"/>
                    <a:gd name="T14" fmla="*/ 47 w 219"/>
                    <a:gd name="T15" fmla="*/ 231 h 431"/>
                    <a:gd name="T16" fmla="*/ 57 w 219"/>
                    <a:gd name="T17" fmla="*/ 262 h 431"/>
                    <a:gd name="T18" fmla="*/ 19 w 219"/>
                    <a:gd name="T19" fmla="*/ 356 h 431"/>
                    <a:gd name="T20" fmla="*/ 41 w 219"/>
                    <a:gd name="T21" fmla="*/ 372 h 431"/>
                    <a:gd name="T22" fmla="*/ 60 w 219"/>
                    <a:gd name="T23" fmla="*/ 397 h 431"/>
                    <a:gd name="T24" fmla="*/ 79 w 219"/>
                    <a:gd name="T25" fmla="*/ 403 h 431"/>
                    <a:gd name="T26" fmla="*/ 100 w 219"/>
                    <a:gd name="T27" fmla="*/ 419 h 431"/>
                    <a:gd name="T28" fmla="*/ 113 w 219"/>
                    <a:gd name="T29" fmla="*/ 425 h 431"/>
                    <a:gd name="T30" fmla="*/ 129 w 219"/>
                    <a:gd name="T31" fmla="*/ 419 h 431"/>
                    <a:gd name="T32" fmla="*/ 85 w 219"/>
                    <a:gd name="T33" fmla="*/ 388 h 431"/>
                    <a:gd name="T34" fmla="*/ 66 w 219"/>
                    <a:gd name="T35" fmla="*/ 337 h 431"/>
                    <a:gd name="T36" fmla="*/ 54 w 219"/>
                    <a:gd name="T37" fmla="*/ 334 h 431"/>
                    <a:gd name="T38" fmla="*/ 47 w 219"/>
                    <a:gd name="T39" fmla="*/ 297 h 431"/>
                    <a:gd name="T40" fmla="*/ 54 w 219"/>
                    <a:gd name="T41" fmla="*/ 284 h 431"/>
                    <a:gd name="T42" fmla="*/ 69 w 219"/>
                    <a:gd name="T43" fmla="*/ 225 h 431"/>
                    <a:gd name="T44" fmla="*/ 82 w 219"/>
                    <a:gd name="T45" fmla="*/ 209 h 431"/>
                    <a:gd name="T46" fmla="*/ 91 w 219"/>
                    <a:gd name="T47" fmla="*/ 234 h 431"/>
                    <a:gd name="T48" fmla="*/ 94 w 219"/>
                    <a:gd name="T49" fmla="*/ 234 h 431"/>
                    <a:gd name="T50" fmla="*/ 138 w 219"/>
                    <a:gd name="T51" fmla="*/ 253 h 431"/>
                    <a:gd name="T52" fmla="*/ 147 w 219"/>
                    <a:gd name="T53" fmla="*/ 262 h 431"/>
                    <a:gd name="T54" fmla="*/ 150 w 219"/>
                    <a:gd name="T55" fmla="*/ 256 h 431"/>
                    <a:gd name="T56" fmla="*/ 132 w 219"/>
                    <a:gd name="T57" fmla="*/ 219 h 431"/>
                    <a:gd name="T58" fmla="*/ 138 w 219"/>
                    <a:gd name="T59" fmla="*/ 203 h 431"/>
                    <a:gd name="T60" fmla="*/ 157 w 219"/>
                    <a:gd name="T61" fmla="*/ 187 h 431"/>
                    <a:gd name="T62" fmla="*/ 213 w 219"/>
                    <a:gd name="T63" fmla="*/ 191 h 431"/>
                    <a:gd name="T64" fmla="*/ 219 w 219"/>
                    <a:gd name="T65" fmla="*/ 181 h 431"/>
                    <a:gd name="T66" fmla="*/ 219 w 219"/>
                    <a:gd name="T67" fmla="*/ 150 h 431"/>
                    <a:gd name="T68" fmla="*/ 213 w 219"/>
                    <a:gd name="T69" fmla="*/ 140 h 431"/>
                    <a:gd name="T70" fmla="*/ 204 w 219"/>
                    <a:gd name="T71" fmla="*/ 134 h 431"/>
                    <a:gd name="T72" fmla="*/ 197 w 219"/>
                    <a:gd name="T73" fmla="*/ 106 h 431"/>
                    <a:gd name="T74" fmla="*/ 188 w 219"/>
                    <a:gd name="T75" fmla="*/ 87 h 431"/>
                    <a:gd name="T76" fmla="*/ 154 w 219"/>
                    <a:gd name="T77" fmla="*/ 72 h 431"/>
                    <a:gd name="T78" fmla="*/ 138 w 219"/>
                    <a:gd name="T79" fmla="*/ 84 h 431"/>
                    <a:gd name="T80" fmla="*/ 129 w 219"/>
                    <a:gd name="T81" fmla="*/ 75 h 431"/>
                    <a:gd name="T82" fmla="*/ 107 w 219"/>
                    <a:gd name="T83" fmla="*/ 84 h 431"/>
                    <a:gd name="T84" fmla="*/ 94 w 219"/>
                    <a:gd name="T85" fmla="*/ 94 h 431"/>
                    <a:gd name="T86" fmla="*/ 100 w 219"/>
                    <a:gd name="T87" fmla="*/ 50 h 431"/>
                    <a:gd name="T88" fmla="*/ 97 w 219"/>
                    <a:gd name="T89" fmla="*/ 31 h 431"/>
                    <a:gd name="T90" fmla="*/ 82 w 219"/>
                    <a:gd name="T91" fmla="*/ 12 h 431"/>
                    <a:gd name="T92" fmla="*/ 72 w 219"/>
                    <a:gd name="T93" fmla="*/ 6 h 4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9"/>
                    <a:gd name="T142" fmla="*/ 0 h 431"/>
                    <a:gd name="T143" fmla="*/ 219 w 219"/>
                    <a:gd name="T144" fmla="*/ 431 h 43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9" h="431">
                      <a:moveTo>
                        <a:pt x="72" y="0"/>
                      </a:moveTo>
                      <a:lnTo>
                        <a:pt x="69" y="3"/>
                      </a:lnTo>
                      <a:lnTo>
                        <a:pt x="66" y="12"/>
                      </a:lnTo>
                      <a:lnTo>
                        <a:pt x="57" y="15"/>
                      </a:lnTo>
                      <a:lnTo>
                        <a:pt x="35" y="31"/>
                      </a:lnTo>
                      <a:lnTo>
                        <a:pt x="13" y="34"/>
                      </a:lnTo>
                      <a:lnTo>
                        <a:pt x="3" y="62"/>
                      </a:lnTo>
                      <a:lnTo>
                        <a:pt x="3" y="65"/>
                      </a:lnTo>
                      <a:lnTo>
                        <a:pt x="0" y="69"/>
                      </a:lnTo>
                      <a:lnTo>
                        <a:pt x="10" y="94"/>
                      </a:lnTo>
                      <a:lnTo>
                        <a:pt x="22" y="103"/>
                      </a:lnTo>
                      <a:lnTo>
                        <a:pt x="25" y="106"/>
                      </a:lnTo>
                      <a:lnTo>
                        <a:pt x="25" y="131"/>
                      </a:lnTo>
                      <a:lnTo>
                        <a:pt x="32" y="131"/>
                      </a:lnTo>
                      <a:lnTo>
                        <a:pt x="35" y="134"/>
                      </a:lnTo>
                      <a:lnTo>
                        <a:pt x="32" y="137"/>
                      </a:lnTo>
                      <a:lnTo>
                        <a:pt x="25" y="150"/>
                      </a:lnTo>
                      <a:lnTo>
                        <a:pt x="25" y="156"/>
                      </a:lnTo>
                      <a:lnTo>
                        <a:pt x="19" y="162"/>
                      </a:lnTo>
                      <a:lnTo>
                        <a:pt x="19" y="165"/>
                      </a:lnTo>
                      <a:lnTo>
                        <a:pt x="16" y="172"/>
                      </a:lnTo>
                      <a:lnTo>
                        <a:pt x="19" y="181"/>
                      </a:lnTo>
                      <a:lnTo>
                        <a:pt x="41" y="197"/>
                      </a:lnTo>
                      <a:lnTo>
                        <a:pt x="47" y="231"/>
                      </a:lnTo>
                      <a:lnTo>
                        <a:pt x="57" y="256"/>
                      </a:lnTo>
                      <a:lnTo>
                        <a:pt x="57" y="262"/>
                      </a:lnTo>
                      <a:lnTo>
                        <a:pt x="47" y="275"/>
                      </a:lnTo>
                      <a:lnTo>
                        <a:pt x="41" y="281"/>
                      </a:lnTo>
                      <a:lnTo>
                        <a:pt x="19" y="356"/>
                      </a:lnTo>
                      <a:lnTo>
                        <a:pt x="22" y="363"/>
                      </a:lnTo>
                      <a:lnTo>
                        <a:pt x="32" y="359"/>
                      </a:lnTo>
                      <a:lnTo>
                        <a:pt x="41" y="372"/>
                      </a:lnTo>
                      <a:lnTo>
                        <a:pt x="44" y="372"/>
                      </a:lnTo>
                      <a:lnTo>
                        <a:pt x="57" y="388"/>
                      </a:lnTo>
                      <a:lnTo>
                        <a:pt x="60" y="397"/>
                      </a:lnTo>
                      <a:lnTo>
                        <a:pt x="75" y="413"/>
                      </a:lnTo>
                      <a:lnTo>
                        <a:pt x="72" y="403"/>
                      </a:lnTo>
                      <a:lnTo>
                        <a:pt x="79" y="403"/>
                      </a:lnTo>
                      <a:lnTo>
                        <a:pt x="82" y="409"/>
                      </a:lnTo>
                      <a:lnTo>
                        <a:pt x="94" y="409"/>
                      </a:lnTo>
                      <a:lnTo>
                        <a:pt x="100" y="419"/>
                      </a:lnTo>
                      <a:lnTo>
                        <a:pt x="100" y="425"/>
                      </a:lnTo>
                      <a:lnTo>
                        <a:pt x="100" y="431"/>
                      </a:lnTo>
                      <a:lnTo>
                        <a:pt x="113" y="425"/>
                      </a:lnTo>
                      <a:lnTo>
                        <a:pt x="119" y="425"/>
                      </a:lnTo>
                      <a:lnTo>
                        <a:pt x="125" y="425"/>
                      </a:lnTo>
                      <a:lnTo>
                        <a:pt x="129" y="419"/>
                      </a:lnTo>
                      <a:lnTo>
                        <a:pt x="110" y="397"/>
                      </a:lnTo>
                      <a:lnTo>
                        <a:pt x="94" y="397"/>
                      </a:lnTo>
                      <a:lnTo>
                        <a:pt x="85" y="388"/>
                      </a:lnTo>
                      <a:lnTo>
                        <a:pt x="79" y="363"/>
                      </a:lnTo>
                      <a:lnTo>
                        <a:pt x="69" y="353"/>
                      </a:lnTo>
                      <a:lnTo>
                        <a:pt x="66" y="337"/>
                      </a:lnTo>
                      <a:lnTo>
                        <a:pt x="63" y="331"/>
                      </a:lnTo>
                      <a:lnTo>
                        <a:pt x="60" y="331"/>
                      </a:lnTo>
                      <a:lnTo>
                        <a:pt x="54" y="334"/>
                      </a:lnTo>
                      <a:lnTo>
                        <a:pt x="47" y="331"/>
                      </a:lnTo>
                      <a:lnTo>
                        <a:pt x="44" y="303"/>
                      </a:lnTo>
                      <a:lnTo>
                        <a:pt x="47" y="297"/>
                      </a:lnTo>
                      <a:lnTo>
                        <a:pt x="47" y="291"/>
                      </a:lnTo>
                      <a:lnTo>
                        <a:pt x="50" y="287"/>
                      </a:lnTo>
                      <a:lnTo>
                        <a:pt x="54" y="284"/>
                      </a:lnTo>
                      <a:lnTo>
                        <a:pt x="54" y="278"/>
                      </a:lnTo>
                      <a:lnTo>
                        <a:pt x="66" y="250"/>
                      </a:lnTo>
                      <a:lnTo>
                        <a:pt x="69" y="225"/>
                      </a:lnTo>
                      <a:lnTo>
                        <a:pt x="66" y="212"/>
                      </a:lnTo>
                      <a:lnTo>
                        <a:pt x="72" y="209"/>
                      </a:lnTo>
                      <a:lnTo>
                        <a:pt x="82" y="209"/>
                      </a:lnTo>
                      <a:lnTo>
                        <a:pt x="91" y="212"/>
                      </a:lnTo>
                      <a:lnTo>
                        <a:pt x="94" y="216"/>
                      </a:lnTo>
                      <a:lnTo>
                        <a:pt x="91" y="234"/>
                      </a:lnTo>
                      <a:lnTo>
                        <a:pt x="94" y="237"/>
                      </a:lnTo>
                      <a:lnTo>
                        <a:pt x="97" y="237"/>
                      </a:lnTo>
                      <a:lnTo>
                        <a:pt x="94" y="234"/>
                      </a:lnTo>
                      <a:lnTo>
                        <a:pt x="119" y="237"/>
                      </a:lnTo>
                      <a:lnTo>
                        <a:pt x="132" y="247"/>
                      </a:lnTo>
                      <a:lnTo>
                        <a:pt x="138" y="253"/>
                      </a:lnTo>
                      <a:lnTo>
                        <a:pt x="138" y="250"/>
                      </a:lnTo>
                      <a:lnTo>
                        <a:pt x="141" y="253"/>
                      </a:lnTo>
                      <a:lnTo>
                        <a:pt x="147" y="262"/>
                      </a:lnTo>
                      <a:lnTo>
                        <a:pt x="150" y="266"/>
                      </a:lnTo>
                      <a:lnTo>
                        <a:pt x="150" y="262"/>
                      </a:lnTo>
                      <a:lnTo>
                        <a:pt x="150" y="256"/>
                      </a:lnTo>
                      <a:lnTo>
                        <a:pt x="144" y="244"/>
                      </a:lnTo>
                      <a:lnTo>
                        <a:pt x="135" y="237"/>
                      </a:lnTo>
                      <a:lnTo>
                        <a:pt x="132" y="219"/>
                      </a:lnTo>
                      <a:lnTo>
                        <a:pt x="132" y="209"/>
                      </a:lnTo>
                      <a:lnTo>
                        <a:pt x="135" y="209"/>
                      </a:lnTo>
                      <a:lnTo>
                        <a:pt x="138" y="203"/>
                      </a:lnTo>
                      <a:lnTo>
                        <a:pt x="141" y="200"/>
                      </a:lnTo>
                      <a:lnTo>
                        <a:pt x="154" y="187"/>
                      </a:lnTo>
                      <a:lnTo>
                        <a:pt x="157" y="187"/>
                      </a:lnTo>
                      <a:lnTo>
                        <a:pt x="204" y="187"/>
                      </a:lnTo>
                      <a:lnTo>
                        <a:pt x="207" y="191"/>
                      </a:lnTo>
                      <a:lnTo>
                        <a:pt x="213" y="191"/>
                      </a:lnTo>
                      <a:lnTo>
                        <a:pt x="213" y="187"/>
                      </a:lnTo>
                      <a:lnTo>
                        <a:pt x="216" y="187"/>
                      </a:lnTo>
                      <a:lnTo>
                        <a:pt x="219" y="181"/>
                      </a:lnTo>
                      <a:lnTo>
                        <a:pt x="219" y="159"/>
                      </a:lnTo>
                      <a:lnTo>
                        <a:pt x="219" y="156"/>
                      </a:lnTo>
                      <a:lnTo>
                        <a:pt x="219" y="150"/>
                      </a:lnTo>
                      <a:lnTo>
                        <a:pt x="219" y="147"/>
                      </a:lnTo>
                      <a:lnTo>
                        <a:pt x="216" y="144"/>
                      </a:lnTo>
                      <a:lnTo>
                        <a:pt x="213" y="140"/>
                      </a:lnTo>
                      <a:lnTo>
                        <a:pt x="213" y="137"/>
                      </a:lnTo>
                      <a:lnTo>
                        <a:pt x="207" y="137"/>
                      </a:lnTo>
                      <a:lnTo>
                        <a:pt x="204" y="134"/>
                      </a:lnTo>
                      <a:lnTo>
                        <a:pt x="201" y="131"/>
                      </a:lnTo>
                      <a:lnTo>
                        <a:pt x="197" y="125"/>
                      </a:lnTo>
                      <a:lnTo>
                        <a:pt x="197" y="106"/>
                      </a:lnTo>
                      <a:lnTo>
                        <a:pt x="194" y="94"/>
                      </a:lnTo>
                      <a:lnTo>
                        <a:pt x="191" y="90"/>
                      </a:lnTo>
                      <a:lnTo>
                        <a:pt x="188" y="87"/>
                      </a:lnTo>
                      <a:lnTo>
                        <a:pt x="182" y="81"/>
                      </a:lnTo>
                      <a:lnTo>
                        <a:pt x="172" y="69"/>
                      </a:lnTo>
                      <a:lnTo>
                        <a:pt x="154" y="72"/>
                      </a:lnTo>
                      <a:lnTo>
                        <a:pt x="154" y="78"/>
                      </a:lnTo>
                      <a:lnTo>
                        <a:pt x="150" y="78"/>
                      </a:lnTo>
                      <a:lnTo>
                        <a:pt x="138" y="84"/>
                      </a:lnTo>
                      <a:lnTo>
                        <a:pt x="135" y="84"/>
                      </a:lnTo>
                      <a:lnTo>
                        <a:pt x="132" y="81"/>
                      </a:lnTo>
                      <a:lnTo>
                        <a:pt x="129" y="75"/>
                      </a:lnTo>
                      <a:lnTo>
                        <a:pt x="125" y="75"/>
                      </a:lnTo>
                      <a:lnTo>
                        <a:pt x="113" y="78"/>
                      </a:lnTo>
                      <a:lnTo>
                        <a:pt x="107" y="84"/>
                      </a:lnTo>
                      <a:lnTo>
                        <a:pt x="100" y="87"/>
                      </a:lnTo>
                      <a:lnTo>
                        <a:pt x="97" y="90"/>
                      </a:lnTo>
                      <a:lnTo>
                        <a:pt x="94" y="94"/>
                      </a:lnTo>
                      <a:lnTo>
                        <a:pt x="94" y="90"/>
                      </a:lnTo>
                      <a:lnTo>
                        <a:pt x="91" y="84"/>
                      </a:lnTo>
                      <a:lnTo>
                        <a:pt x="100" y="50"/>
                      </a:lnTo>
                      <a:lnTo>
                        <a:pt x="97" y="44"/>
                      </a:lnTo>
                      <a:lnTo>
                        <a:pt x="100" y="34"/>
                      </a:lnTo>
                      <a:lnTo>
                        <a:pt x="97" y="31"/>
                      </a:lnTo>
                      <a:lnTo>
                        <a:pt x="85" y="31"/>
                      </a:lnTo>
                      <a:lnTo>
                        <a:pt x="82" y="31"/>
                      </a:lnTo>
                      <a:lnTo>
                        <a:pt x="82" y="12"/>
                      </a:lnTo>
                      <a:lnTo>
                        <a:pt x="75" y="6"/>
                      </a:lnTo>
                      <a:lnTo>
                        <a:pt x="72" y="6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8" name="Freeform 667">
                  <a:extLst>
                    <a:ext uri="{FF2B5EF4-FFF2-40B4-BE49-F238E27FC236}">
                      <a16:creationId xmlns:a16="http://schemas.microsoft.com/office/drawing/2014/main" id="{50C9D810-66BA-4B9F-97FC-E5534B284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3" y="1933"/>
                  <a:ext cx="219" cy="431"/>
                </a:xfrm>
                <a:custGeom>
                  <a:avLst/>
                  <a:gdLst>
                    <a:gd name="T0" fmla="*/ 66 w 219"/>
                    <a:gd name="T1" fmla="*/ 12 h 431"/>
                    <a:gd name="T2" fmla="*/ 13 w 219"/>
                    <a:gd name="T3" fmla="*/ 34 h 431"/>
                    <a:gd name="T4" fmla="*/ 0 w 219"/>
                    <a:gd name="T5" fmla="*/ 69 h 431"/>
                    <a:gd name="T6" fmla="*/ 25 w 219"/>
                    <a:gd name="T7" fmla="*/ 106 h 431"/>
                    <a:gd name="T8" fmla="*/ 35 w 219"/>
                    <a:gd name="T9" fmla="*/ 134 h 431"/>
                    <a:gd name="T10" fmla="*/ 25 w 219"/>
                    <a:gd name="T11" fmla="*/ 156 h 431"/>
                    <a:gd name="T12" fmla="*/ 16 w 219"/>
                    <a:gd name="T13" fmla="*/ 172 h 431"/>
                    <a:gd name="T14" fmla="*/ 47 w 219"/>
                    <a:gd name="T15" fmla="*/ 231 h 431"/>
                    <a:gd name="T16" fmla="*/ 57 w 219"/>
                    <a:gd name="T17" fmla="*/ 262 h 431"/>
                    <a:gd name="T18" fmla="*/ 19 w 219"/>
                    <a:gd name="T19" fmla="*/ 356 h 431"/>
                    <a:gd name="T20" fmla="*/ 41 w 219"/>
                    <a:gd name="T21" fmla="*/ 372 h 431"/>
                    <a:gd name="T22" fmla="*/ 60 w 219"/>
                    <a:gd name="T23" fmla="*/ 397 h 431"/>
                    <a:gd name="T24" fmla="*/ 79 w 219"/>
                    <a:gd name="T25" fmla="*/ 403 h 431"/>
                    <a:gd name="T26" fmla="*/ 100 w 219"/>
                    <a:gd name="T27" fmla="*/ 419 h 431"/>
                    <a:gd name="T28" fmla="*/ 113 w 219"/>
                    <a:gd name="T29" fmla="*/ 425 h 431"/>
                    <a:gd name="T30" fmla="*/ 129 w 219"/>
                    <a:gd name="T31" fmla="*/ 419 h 431"/>
                    <a:gd name="T32" fmla="*/ 85 w 219"/>
                    <a:gd name="T33" fmla="*/ 388 h 431"/>
                    <a:gd name="T34" fmla="*/ 66 w 219"/>
                    <a:gd name="T35" fmla="*/ 337 h 431"/>
                    <a:gd name="T36" fmla="*/ 54 w 219"/>
                    <a:gd name="T37" fmla="*/ 334 h 431"/>
                    <a:gd name="T38" fmla="*/ 47 w 219"/>
                    <a:gd name="T39" fmla="*/ 297 h 431"/>
                    <a:gd name="T40" fmla="*/ 54 w 219"/>
                    <a:gd name="T41" fmla="*/ 284 h 431"/>
                    <a:gd name="T42" fmla="*/ 69 w 219"/>
                    <a:gd name="T43" fmla="*/ 225 h 431"/>
                    <a:gd name="T44" fmla="*/ 82 w 219"/>
                    <a:gd name="T45" fmla="*/ 209 h 431"/>
                    <a:gd name="T46" fmla="*/ 91 w 219"/>
                    <a:gd name="T47" fmla="*/ 234 h 431"/>
                    <a:gd name="T48" fmla="*/ 94 w 219"/>
                    <a:gd name="T49" fmla="*/ 234 h 431"/>
                    <a:gd name="T50" fmla="*/ 138 w 219"/>
                    <a:gd name="T51" fmla="*/ 253 h 431"/>
                    <a:gd name="T52" fmla="*/ 147 w 219"/>
                    <a:gd name="T53" fmla="*/ 262 h 431"/>
                    <a:gd name="T54" fmla="*/ 150 w 219"/>
                    <a:gd name="T55" fmla="*/ 256 h 431"/>
                    <a:gd name="T56" fmla="*/ 132 w 219"/>
                    <a:gd name="T57" fmla="*/ 219 h 431"/>
                    <a:gd name="T58" fmla="*/ 138 w 219"/>
                    <a:gd name="T59" fmla="*/ 203 h 431"/>
                    <a:gd name="T60" fmla="*/ 157 w 219"/>
                    <a:gd name="T61" fmla="*/ 187 h 431"/>
                    <a:gd name="T62" fmla="*/ 213 w 219"/>
                    <a:gd name="T63" fmla="*/ 191 h 431"/>
                    <a:gd name="T64" fmla="*/ 219 w 219"/>
                    <a:gd name="T65" fmla="*/ 181 h 431"/>
                    <a:gd name="T66" fmla="*/ 219 w 219"/>
                    <a:gd name="T67" fmla="*/ 150 h 431"/>
                    <a:gd name="T68" fmla="*/ 213 w 219"/>
                    <a:gd name="T69" fmla="*/ 140 h 431"/>
                    <a:gd name="T70" fmla="*/ 204 w 219"/>
                    <a:gd name="T71" fmla="*/ 134 h 431"/>
                    <a:gd name="T72" fmla="*/ 197 w 219"/>
                    <a:gd name="T73" fmla="*/ 106 h 431"/>
                    <a:gd name="T74" fmla="*/ 188 w 219"/>
                    <a:gd name="T75" fmla="*/ 87 h 431"/>
                    <a:gd name="T76" fmla="*/ 154 w 219"/>
                    <a:gd name="T77" fmla="*/ 72 h 431"/>
                    <a:gd name="T78" fmla="*/ 138 w 219"/>
                    <a:gd name="T79" fmla="*/ 84 h 431"/>
                    <a:gd name="T80" fmla="*/ 129 w 219"/>
                    <a:gd name="T81" fmla="*/ 75 h 431"/>
                    <a:gd name="T82" fmla="*/ 107 w 219"/>
                    <a:gd name="T83" fmla="*/ 84 h 431"/>
                    <a:gd name="T84" fmla="*/ 94 w 219"/>
                    <a:gd name="T85" fmla="*/ 94 h 431"/>
                    <a:gd name="T86" fmla="*/ 100 w 219"/>
                    <a:gd name="T87" fmla="*/ 50 h 431"/>
                    <a:gd name="T88" fmla="*/ 97 w 219"/>
                    <a:gd name="T89" fmla="*/ 31 h 431"/>
                    <a:gd name="T90" fmla="*/ 82 w 219"/>
                    <a:gd name="T91" fmla="*/ 12 h 431"/>
                    <a:gd name="T92" fmla="*/ 72 w 219"/>
                    <a:gd name="T93" fmla="*/ 6 h 4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9"/>
                    <a:gd name="T142" fmla="*/ 0 h 431"/>
                    <a:gd name="T143" fmla="*/ 219 w 219"/>
                    <a:gd name="T144" fmla="*/ 431 h 43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9" h="431">
                      <a:moveTo>
                        <a:pt x="72" y="0"/>
                      </a:moveTo>
                      <a:lnTo>
                        <a:pt x="69" y="3"/>
                      </a:lnTo>
                      <a:lnTo>
                        <a:pt x="66" y="12"/>
                      </a:lnTo>
                      <a:lnTo>
                        <a:pt x="57" y="15"/>
                      </a:lnTo>
                      <a:lnTo>
                        <a:pt x="35" y="31"/>
                      </a:lnTo>
                      <a:lnTo>
                        <a:pt x="13" y="34"/>
                      </a:lnTo>
                      <a:lnTo>
                        <a:pt x="3" y="62"/>
                      </a:lnTo>
                      <a:lnTo>
                        <a:pt x="3" y="65"/>
                      </a:lnTo>
                      <a:lnTo>
                        <a:pt x="0" y="69"/>
                      </a:lnTo>
                      <a:lnTo>
                        <a:pt x="10" y="94"/>
                      </a:lnTo>
                      <a:lnTo>
                        <a:pt x="22" y="103"/>
                      </a:lnTo>
                      <a:lnTo>
                        <a:pt x="25" y="106"/>
                      </a:lnTo>
                      <a:lnTo>
                        <a:pt x="25" y="131"/>
                      </a:lnTo>
                      <a:lnTo>
                        <a:pt x="32" y="131"/>
                      </a:lnTo>
                      <a:lnTo>
                        <a:pt x="35" y="134"/>
                      </a:lnTo>
                      <a:lnTo>
                        <a:pt x="32" y="137"/>
                      </a:lnTo>
                      <a:lnTo>
                        <a:pt x="25" y="150"/>
                      </a:lnTo>
                      <a:lnTo>
                        <a:pt x="25" y="156"/>
                      </a:lnTo>
                      <a:lnTo>
                        <a:pt x="19" y="162"/>
                      </a:lnTo>
                      <a:lnTo>
                        <a:pt x="19" y="165"/>
                      </a:lnTo>
                      <a:lnTo>
                        <a:pt x="16" y="172"/>
                      </a:lnTo>
                      <a:lnTo>
                        <a:pt x="19" y="181"/>
                      </a:lnTo>
                      <a:lnTo>
                        <a:pt x="41" y="197"/>
                      </a:lnTo>
                      <a:lnTo>
                        <a:pt x="47" y="231"/>
                      </a:lnTo>
                      <a:lnTo>
                        <a:pt x="57" y="256"/>
                      </a:lnTo>
                      <a:lnTo>
                        <a:pt x="57" y="262"/>
                      </a:lnTo>
                      <a:lnTo>
                        <a:pt x="47" y="275"/>
                      </a:lnTo>
                      <a:lnTo>
                        <a:pt x="41" y="281"/>
                      </a:lnTo>
                      <a:lnTo>
                        <a:pt x="19" y="356"/>
                      </a:lnTo>
                      <a:lnTo>
                        <a:pt x="22" y="363"/>
                      </a:lnTo>
                      <a:lnTo>
                        <a:pt x="32" y="359"/>
                      </a:lnTo>
                      <a:lnTo>
                        <a:pt x="41" y="372"/>
                      </a:lnTo>
                      <a:lnTo>
                        <a:pt x="44" y="372"/>
                      </a:lnTo>
                      <a:lnTo>
                        <a:pt x="57" y="388"/>
                      </a:lnTo>
                      <a:lnTo>
                        <a:pt x="60" y="397"/>
                      </a:lnTo>
                      <a:lnTo>
                        <a:pt x="75" y="413"/>
                      </a:lnTo>
                      <a:lnTo>
                        <a:pt x="72" y="403"/>
                      </a:lnTo>
                      <a:lnTo>
                        <a:pt x="79" y="403"/>
                      </a:lnTo>
                      <a:lnTo>
                        <a:pt x="82" y="409"/>
                      </a:lnTo>
                      <a:lnTo>
                        <a:pt x="94" y="409"/>
                      </a:lnTo>
                      <a:lnTo>
                        <a:pt x="100" y="419"/>
                      </a:lnTo>
                      <a:lnTo>
                        <a:pt x="100" y="425"/>
                      </a:lnTo>
                      <a:lnTo>
                        <a:pt x="100" y="431"/>
                      </a:lnTo>
                      <a:lnTo>
                        <a:pt x="113" y="425"/>
                      </a:lnTo>
                      <a:lnTo>
                        <a:pt x="119" y="425"/>
                      </a:lnTo>
                      <a:lnTo>
                        <a:pt x="125" y="425"/>
                      </a:lnTo>
                      <a:lnTo>
                        <a:pt x="129" y="419"/>
                      </a:lnTo>
                      <a:lnTo>
                        <a:pt x="110" y="397"/>
                      </a:lnTo>
                      <a:lnTo>
                        <a:pt x="94" y="397"/>
                      </a:lnTo>
                      <a:lnTo>
                        <a:pt x="85" y="388"/>
                      </a:lnTo>
                      <a:lnTo>
                        <a:pt x="79" y="363"/>
                      </a:lnTo>
                      <a:lnTo>
                        <a:pt x="69" y="353"/>
                      </a:lnTo>
                      <a:lnTo>
                        <a:pt x="66" y="337"/>
                      </a:lnTo>
                      <a:lnTo>
                        <a:pt x="63" y="331"/>
                      </a:lnTo>
                      <a:lnTo>
                        <a:pt x="60" y="331"/>
                      </a:lnTo>
                      <a:lnTo>
                        <a:pt x="54" y="334"/>
                      </a:lnTo>
                      <a:lnTo>
                        <a:pt x="47" y="331"/>
                      </a:lnTo>
                      <a:lnTo>
                        <a:pt x="44" y="303"/>
                      </a:lnTo>
                      <a:lnTo>
                        <a:pt x="47" y="297"/>
                      </a:lnTo>
                      <a:lnTo>
                        <a:pt x="47" y="291"/>
                      </a:lnTo>
                      <a:lnTo>
                        <a:pt x="50" y="287"/>
                      </a:lnTo>
                      <a:lnTo>
                        <a:pt x="54" y="284"/>
                      </a:lnTo>
                      <a:lnTo>
                        <a:pt x="54" y="278"/>
                      </a:lnTo>
                      <a:lnTo>
                        <a:pt x="66" y="250"/>
                      </a:lnTo>
                      <a:lnTo>
                        <a:pt x="69" y="225"/>
                      </a:lnTo>
                      <a:lnTo>
                        <a:pt x="66" y="212"/>
                      </a:lnTo>
                      <a:lnTo>
                        <a:pt x="72" y="209"/>
                      </a:lnTo>
                      <a:lnTo>
                        <a:pt x="82" y="209"/>
                      </a:lnTo>
                      <a:lnTo>
                        <a:pt x="91" y="212"/>
                      </a:lnTo>
                      <a:lnTo>
                        <a:pt x="94" y="216"/>
                      </a:lnTo>
                      <a:lnTo>
                        <a:pt x="91" y="234"/>
                      </a:lnTo>
                      <a:lnTo>
                        <a:pt x="94" y="237"/>
                      </a:lnTo>
                      <a:lnTo>
                        <a:pt x="97" y="237"/>
                      </a:lnTo>
                      <a:lnTo>
                        <a:pt x="94" y="234"/>
                      </a:lnTo>
                      <a:lnTo>
                        <a:pt x="119" y="237"/>
                      </a:lnTo>
                      <a:lnTo>
                        <a:pt x="132" y="247"/>
                      </a:lnTo>
                      <a:lnTo>
                        <a:pt x="138" y="253"/>
                      </a:lnTo>
                      <a:lnTo>
                        <a:pt x="138" y="250"/>
                      </a:lnTo>
                      <a:lnTo>
                        <a:pt x="141" y="253"/>
                      </a:lnTo>
                      <a:lnTo>
                        <a:pt x="147" y="262"/>
                      </a:lnTo>
                      <a:lnTo>
                        <a:pt x="150" y="266"/>
                      </a:lnTo>
                      <a:lnTo>
                        <a:pt x="150" y="262"/>
                      </a:lnTo>
                      <a:lnTo>
                        <a:pt x="150" y="256"/>
                      </a:lnTo>
                      <a:lnTo>
                        <a:pt x="144" y="244"/>
                      </a:lnTo>
                      <a:lnTo>
                        <a:pt x="135" y="237"/>
                      </a:lnTo>
                      <a:lnTo>
                        <a:pt x="132" y="219"/>
                      </a:lnTo>
                      <a:lnTo>
                        <a:pt x="132" y="209"/>
                      </a:lnTo>
                      <a:lnTo>
                        <a:pt x="135" y="209"/>
                      </a:lnTo>
                      <a:lnTo>
                        <a:pt x="138" y="203"/>
                      </a:lnTo>
                      <a:lnTo>
                        <a:pt x="141" y="200"/>
                      </a:lnTo>
                      <a:lnTo>
                        <a:pt x="154" y="187"/>
                      </a:lnTo>
                      <a:lnTo>
                        <a:pt x="157" y="187"/>
                      </a:lnTo>
                      <a:lnTo>
                        <a:pt x="204" y="187"/>
                      </a:lnTo>
                      <a:lnTo>
                        <a:pt x="207" y="191"/>
                      </a:lnTo>
                      <a:lnTo>
                        <a:pt x="213" y="191"/>
                      </a:lnTo>
                      <a:lnTo>
                        <a:pt x="213" y="187"/>
                      </a:lnTo>
                      <a:lnTo>
                        <a:pt x="216" y="187"/>
                      </a:lnTo>
                      <a:lnTo>
                        <a:pt x="219" y="181"/>
                      </a:lnTo>
                      <a:lnTo>
                        <a:pt x="219" y="159"/>
                      </a:lnTo>
                      <a:lnTo>
                        <a:pt x="219" y="156"/>
                      </a:lnTo>
                      <a:lnTo>
                        <a:pt x="219" y="150"/>
                      </a:lnTo>
                      <a:lnTo>
                        <a:pt x="219" y="147"/>
                      </a:lnTo>
                      <a:lnTo>
                        <a:pt x="216" y="144"/>
                      </a:lnTo>
                      <a:lnTo>
                        <a:pt x="213" y="140"/>
                      </a:lnTo>
                      <a:lnTo>
                        <a:pt x="213" y="137"/>
                      </a:lnTo>
                      <a:lnTo>
                        <a:pt x="207" y="137"/>
                      </a:lnTo>
                      <a:lnTo>
                        <a:pt x="204" y="134"/>
                      </a:lnTo>
                      <a:lnTo>
                        <a:pt x="201" y="131"/>
                      </a:lnTo>
                      <a:lnTo>
                        <a:pt x="197" y="125"/>
                      </a:lnTo>
                      <a:lnTo>
                        <a:pt x="197" y="106"/>
                      </a:lnTo>
                      <a:lnTo>
                        <a:pt x="194" y="94"/>
                      </a:lnTo>
                      <a:lnTo>
                        <a:pt x="191" y="90"/>
                      </a:lnTo>
                      <a:lnTo>
                        <a:pt x="188" y="87"/>
                      </a:lnTo>
                      <a:lnTo>
                        <a:pt x="182" y="81"/>
                      </a:lnTo>
                      <a:lnTo>
                        <a:pt x="172" y="69"/>
                      </a:lnTo>
                      <a:lnTo>
                        <a:pt x="154" y="72"/>
                      </a:lnTo>
                      <a:lnTo>
                        <a:pt x="154" y="78"/>
                      </a:lnTo>
                      <a:lnTo>
                        <a:pt x="150" y="78"/>
                      </a:lnTo>
                      <a:lnTo>
                        <a:pt x="138" y="84"/>
                      </a:lnTo>
                      <a:lnTo>
                        <a:pt x="135" y="84"/>
                      </a:lnTo>
                      <a:lnTo>
                        <a:pt x="132" y="81"/>
                      </a:lnTo>
                      <a:lnTo>
                        <a:pt x="129" y="75"/>
                      </a:lnTo>
                      <a:lnTo>
                        <a:pt x="125" y="75"/>
                      </a:lnTo>
                      <a:lnTo>
                        <a:pt x="113" y="78"/>
                      </a:lnTo>
                      <a:lnTo>
                        <a:pt x="107" y="84"/>
                      </a:lnTo>
                      <a:lnTo>
                        <a:pt x="100" y="87"/>
                      </a:lnTo>
                      <a:lnTo>
                        <a:pt x="97" y="90"/>
                      </a:lnTo>
                      <a:lnTo>
                        <a:pt x="94" y="94"/>
                      </a:lnTo>
                      <a:lnTo>
                        <a:pt x="94" y="90"/>
                      </a:lnTo>
                      <a:lnTo>
                        <a:pt x="91" y="84"/>
                      </a:lnTo>
                      <a:lnTo>
                        <a:pt x="100" y="50"/>
                      </a:lnTo>
                      <a:lnTo>
                        <a:pt x="97" y="44"/>
                      </a:lnTo>
                      <a:lnTo>
                        <a:pt x="100" y="34"/>
                      </a:lnTo>
                      <a:lnTo>
                        <a:pt x="97" y="31"/>
                      </a:lnTo>
                      <a:lnTo>
                        <a:pt x="85" y="31"/>
                      </a:lnTo>
                      <a:lnTo>
                        <a:pt x="82" y="31"/>
                      </a:lnTo>
                      <a:lnTo>
                        <a:pt x="82" y="12"/>
                      </a:lnTo>
                      <a:lnTo>
                        <a:pt x="75" y="6"/>
                      </a:lnTo>
                      <a:lnTo>
                        <a:pt x="72" y="6"/>
                      </a:lnTo>
                      <a:lnTo>
                        <a:pt x="72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9" name="Freeform 668">
                  <a:extLst>
                    <a:ext uri="{FF2B5EF4-FFF2-40B4-BE49-F238E27FC236}">
                      <a16:creationId xmlns:a16="http://schemas.microsoft.com/office/drawing/2014/main" id="{C55803F5-9CC0-4195-92C4-D0918CED7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1639"/>
                  <a:ext cx="226" cy="122"/>
                </a:xfrm>
                <a:custGeom>
                  <a:avLst/>
                  <a:gdLst>
                    <a:gd name="T0" fmla="*/ 219 w 226"/>
                    <a:gd name="T1" fmla="*/ 100 h 122"/>
                    <a:gd name="T2" fmla="*/ 222 w 226"/>
                    <a:gd name="T3" fmla="*/ 106 h 122"/>
                    <a:gd name="T4" fmla="*/ 219 w 226"/>
                    <a:gd name="T5" fmla="*/ 122 h 122"/>
                    <a:gd name="T6" fmla="*/ 210 w 226"/>
                    <a:gd name="T7" fmla="*/ 122 h 122"/>
                    <a:gd name="T8" fmla="*/ 191 w 226"/>
                    <a:gd name="T9" fmla="*/ 122 h 122"/>
                    <a:gd name="T10" fmla="*/ 135 w 226"/>
                    <a:gd name="T11" fmla="*/ 109 h 122"/>
                    <a:gd name="T12" fmla="*/ 116 w 226"/>
                    <a:gd name="T13" fmla="*/ 94 h 122"/>
                    <a:gd name="T14" fmla="*/ 91 w 226"/>
                    <a:gd name="T15" fmla="*/ 90 h 122"/>
                    <a:gd name="T16" fmla="*/ 69 w 226"/>
                    <a:gd name="T17" fmla="*/ 84 h 122"/>
                    <a:gd name="T18" fmla="*/ 57 w 226"/>
                    <a:gd name="T19" fmla="*/ 81 h 122"/>
                    <a:gd name="T20" fmla="*/ 38 w 226"/>
                    <a:gd name="T21" fmla="*/ 72 h 122"/>
                    <a:gd name="T22" fmla="*/ 22 w 226"/>
                    <a:gd name="T23" fmla="*/ 59 h 122"/>
                    <a:gd name="T24" fmla="*/ 13 w 226"/>
                    <a:gd name="T25" fmla="*/ 56 h 122"/>
                    <a:gd name="T26" fmla="*/ 7 w 226"/>
                    <a:gd name="T27" fmla="*/ 53 h 122"/>
                    <a:gd name="T28" fmla="*/ 0 w 226"/>
                    <a:gd name="T29" fmla="*/ 47 h 122"/>
                    <a:gd name="T30" fmla="*/ 3 w 226"/>
                    <a:gd name="T31" fmla="*/ 37 h 122"/>
                    <a:gd name="T32" fmla="*/ 3 w 226"/>
                    <a:gd name="T33" fmla="*/ 28 h 122"/>
                    <a:gd name="T34" fmla="*/ 7 w 226"/>
                    <a:gd name="T35" fmla="*/ 19 h 122"/>
                    <a:gd name="T36" fmla="*/ 13 w 226"/>
                    <a:gd name="T37" fmla="*/ 12 h 122"/>
                    <a:gd name="T38" fmla="*/ 19 w 226"/>
                    <a:gd name="T39" fmla="*/ 3 h 122"/>
                    <a:gd name="T40" fmla="*/ 22 w 226"/>
                    <a:gd name="T41" fmla="*/ 3 h 122"/>
                    <a:gd name="T42" fmla="*/ 28 w 226"/>
                    <a:gd name="T43" fmla="*/ 3 h 122"/>
                    <a:gd name="T44" fmla="*/ 32 w 226"/>
                    <a:gd name="T45" fmla="*/ 6 h 122"/>
                    <a:gd name="T46" fmla="*/ 35 w 226"/>
                    <a:gd name="T47" fmla="*/ 0 h 122"/>
                    <a:gd name="T48" fmla="*/ 66 w 226"/>
                    <a:gd name="T49" fmla="*/ 6 h 122"/>
                    <a:gd name="T50" fmla="*/ 82 w 226"/>
                    <a:gd name="T51" fmla="*/ 19 h 122"/>
                    <a:gd name="T52" fmla="*/ 94 w 226"/>
                    <a:gd name="T53" fmla="*/ 37 h 122"/>
                    <a:gd name="T54" fmla="*/ 104 w 226"/>
                    <a:gd name="T55" fmla="*/ 37 h 122"/>
                    <a:gd name="T56" fmla="*/ 107 w 226"/>
                    <a:gd name="T57" fmla="*/ 31 h 122"/>
                    <a:gd name="T58" fmla="*/ 116 w 226"/>
                    <a:gd name="T59" fmla="*/ 31 h 122"/>
                    <a:gd name="T60" fmla="*/ 116 w 226"/>
                    <a:gd name="T61" fmla="*/ 40 h 122"/>
                    <a:gd name="T62" fmla="*/ 116 w 226"/>
                    <a:gd name="T63" fmla="*/ 47 h 122"/>
                    <a:gd name="T64" fmla="*/ 122 w 226"/>
                    <a:gd name="T65" fmla="*/ 50 h 122"/>
                    <a:gd name="T66" fmla="*/ 132 w 226"/>
                    <a:gd name="T67" fmla="*/ 53 h 122"/>
                    <a:gd name="T68" fmla="*/ 141 w 226"/>
                    <a:gd name="T69" fmla="*/ 53 h 122"/>
                    <a:gd name="T70" fmla="*/ 141 w 226"/>
                    <a:gd name="T71" fmla="*/ 62 h 122"/>
                    <a:gd name="T72" fmla="*/ 157 w 226"/>
                    <a:gd name="T73" fmla="*/ 65 h 122"/>
                    <a:gd name="T74" fmla="*/ 163 w 226"/>
                    <a:gd name="T75" fmla="*/ 75 h 122"/>
                    <a:gd name="T76" fmla="*/ 169 w 226"/>
                    <a:gd name="T77" fmla="*/ 75 h 122"/>
                    <a:gd name="T78" fmla="*/ 179 w 226"/>
                    <a:gd name="T79" fmla="*/ 75 h 122"/>
                    <a:gd name="T80" fmla="*/ 182 w 226"/>
                    <a:gd name="T81" fmla="*/ 72 h 122"/>
                    <a:gd name="T82" fmla="*/ 200 w 226"/>
                    <a:gd name="T83" fmla="*/ 78 h 122"/>
                    <a:gd name="T84" fmla="*/ 216 w 226"/>
                    <a:gd name="T85" fmla="*/ 75 h 12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6"/>
                    <a:gd name="T130" fmla="*/ 0 h 122"/>
                    <a:gd name="T131" fmla="*/ 226 w 226"/>
                    <a:gd name="T132" fmla="*/ 122 h 12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6" h="122">
                      <a:moveTo>
                        <a:pt x="222" y="75"/>
                      </a:moveTo>
                      <a:lnTo>
                        <a:pt x="222" y="81"/>
                      </a:lnTo>
                      <a:lnTo>
                        <a:pt x="219" y="100"/>
                      </a:lnTo>
                      <a:lnTo>
                        <a:pt x="216" y="103"/>
                      </a:lnTo>
                      <a:lnTo>
                        <a:pt x="222" y="106"/>
                      </a:lnTo>
                      <a:lnTo>
                        <a:pt x="226" y="112"/>
                      </a:lnTo>
                      <a:lnTo>
                        <a:pt x="222" y="115"/>
                      </a:lnTo>
                      <a:lnTo>
                        <a:pt x="219" y="122"/>
                      </a:lnTo>
                      <a:lnTo>
                        <a:pt x="213" y="122"/>
                      </a:lnTo>
                      <a:lnTo>
                        <a:pt x="210" y="122"/>
                      </a:lnTo>
                      <a:lnTo>
                        <a:pt x="200" y="122"/>
                      </a:lnTo>
                      <a:lnTo>
                        <a:pt x="197" y="122"/>
                      </a:lnTo>
                      <a:lnTo>
                        <a:pt x="191" y="122"/>
                      </a:lnTo>
                      <a:lnTo>
                        <a:pt x="160" y="115"/>
                      </a:lnTo>
                      <a:lnTo>
                        <a:pt x="157" y="112"/>
                      </a:lnTo>
                      <a:lnTo>
                        <a:pt x="135" y="109"/>
                      </a:lnTo>
                      <a:lnTo>
                        <a:pt x="125" y="103"/>
                      </a:lnTo>
                      <a:lnTo>
                        <a:pt x="122" y="97"/>
                      </a:lnTo>
                      <a:lnTo>
                        <a:pt x="116" y="94"/>
                      </a:lnTo>
                      <a:lnTo>
                        <a:pt x="107" y="94"/>
                      </a:lnTo>
                      <a:lnTo>
                        <a:pt x="91" y="90"/>
                      </a:lnTo>
                      <a:lnTo>
                        <a:pt x="88" y="94"/>
                      </a:lnTo>
                      <a:lnTo>
                        <a:pt x="75" y="90"/>
                      </a:lnTo>
                      <a:lnTo>
                        <a:pt x="69" y="84"/>
                      </a:lnTo>
                      <a:lnTo>
                        <a:pt x="63" y="84"/>
                      </a:lnTo>
                      <a:lnTo>
                        <a:pt x="57" y="81"/>
                      </a:lnTo>
                      <a:lnTo>
                        <a:pt x="50" y="78"/>
                      </a:lnTo>
                      <a:lnTo>
                        <a:pt x="47" y="78"/>
                      </a:lnTo>
                      <a:lnTo>
                        <a:pt x="38" y="72"/>
                      </a:lnTo>
                      <a:lnTo>
                        <a:pt x="32" y="65"/>
                      </a:lnTo>
                      <a:lnTo>
                        <a:pt x="22" y="59"/>
                      </a:lnTo>
                      <a:lnTo>
                        <a:pt x="16" y="53"/>
                      </a:lnTo>
                      <a:lnTo>
                        <a:pt x="13" y="53"/>
                      </a:lnTo>
                      <a:lnTo>
                        <a:pt x="13" y="56"/>
                      </a:lnTo>
                      <a:lnTo>
                        <a:pt x="10" y="56"/>
                      </a:lnTo>
                      <a:lnTo>
                        <a:pt x="7" y="53"/>
                      </a:lnTo>
                      <a:lnTo>
                        <a:pt x="3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0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7" y="34"/>
                      </a:lnTo>
                      <a:lnTo>
                        <a:pt x="3" y="28"/>
                      </a:lnTo>
                      <a:lnTo>
                        <a:pt x="7" y="25"/>
                      </a:lnTo>
                      <a:lnTo>
                        <a:pt x="10" y="22"/>
                      </a:lnTo>
                      <a:lnTo>
                        <a:pt x="7" y="19"/>
                      </a:lnTo>
                      <a:lnTo>
                        <a:pt x="7" y="15"/>
                      </a:lnTo>
                      <a:lnTo>
                        <a:pt x="10" y="12"/>
                      </a:lnTo>
                      <a:lnTo>
                        <a:pt x="13" y="12"/>
                      </a:lnTo>
                      <a:lnTo>
                        <a:pt x="13" y="9"/>
                      </a:lnTo>
                      <a:lnTo>
                        <a:pt x="19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8" y="3"/>
                      </a:lnTo>
                      <a:lnTo>
                        <a:pt x="32" y="9"/>
                      </a:lnTo>
                      <a:lnTo>
                        <a:pt x="35" y="6"/>
                      </a:lnTo>
                      <a:lnTo>
                        <a:pt x="32" y="6"/>
                      </a:lnTo>
                      <a:lnTo>
                        <a:pt x="35" y="3"/>
                      </a:lnTo>
                      <a:lnTo>
                        <a:pt x="35" y="0"/>
                      </a:lnTo>
                      <a:lnTo>
                        <a:pt x="44" y="0"/>
                      </a:lnTo>
                      <a:lnTo>
                        <a:pt x="66" y="6"/>
                      </a:lnTo>
                      <a:lnTo>
                        <a:pt x="75" y="15"/>
                      </a:lnTo>
                      <a:lnTo>
                        <a:pt x="82" y="19"/>
                      </a:lnTo>
                      <a:lnTo>
                        <a:pt x="91" y="28"/>
                      </a:lnTo>
                      <a:lnTo>
                        <a:pt x="91" y="37"/>
                      </a:lnTo>
                      <a:lnTo>
                        <a:pt x="94" y="37"/>
                      </a:lnTo>
                      <a:lnTo>
                        <a:pt x="97" y="40"/>
                      </a:lnTo>
                      <a:lnTo>
                        <a:pt x="100" y="37"/>
                      </a:lnTo>
                      <a:lnTo>
                        <a:pt x="104" y="37"/>
                      </a:lnTo>
                      <a:lnTo>
                        <a:pt x="104" y="34"/>
                      </a:lnTo>
                      <a:lnTo>
                        <a:pt x="107" y="31"/>
                      </a:lnTo>
                      <a:lnTo>
                        <a:pt x="110" y="31"/>
                      </a:lnTo>
                      <a:lnTo>
                        <a:pt x="113" y="31"/>
                      </a:lnTo>
                      <a:lnTo>
                        <a:pt x="116" y="31"/>
                      </a:lnTo>
                      <a:lnTo>
                        <a:pt x="116" y="34"/>
                      </a:lnTo>
                      <a:lnTo>
                        <a:pt x="113" y="37"/>
                      </a:lnTo>
                      <a:lnTo>
                        <a:pt x="116" y="40"/>
                      </a:lnTo>
                      <a:lnTo>
                        <a:pt x="113" y="47"/>
                      </a:lnTo>
                      <a:lnTo>
                        <a:pt x="116" y="47"/>
                      </a:lnTo>
                      <a:lnTo>
                        <a:pt x="119" y="50"/>
                      </a:lnTo>
                      <a:lnTo>
                        <a:pt x="122" y="50"/>
                      </a:lnTo>
                      <a:lnTo>
                        <a:pt x="125" y="53"/>
                      </a:lnTo>
                      <a:lnTo>
                        <a:pt x="129" y="53"/>
                      </a:lnTo>
                      <a:lnTo>
                        <a:pt x="132" y="53"/>
                      </a:lnTo>
                      <a:lnTo>
                        <a:pt x="135" y="53"/>
                      </a:lnTo>
                      <a:lnTo>
                        <a:pt x="138" y="53"/>
                      </a:lnTo>
                      <a:lnTo>
                        <a:pt x="141" y="53"/>
                      </a:lnTo>
                      <a:lnTo>
                        <a:pt x="141" y="59"/>
                      </a:lnTo>
                      <a:lnTo>
                        <a:pt x="141" y="62"/>
                      </a:lnTo>
                      <a:lnTo>
                        <a:pt x="147" y="65"/>
                      </a:lnTo>
                      <a:lnTo>
                        <a:pt x="154" y="65"/>
                      </a:lnTo>
                      <a:lnTo>
                        <a:pt x="157" y="65"/>
                      </a:lnTo>
                      <a:lnTo>
                        <a:pt x="160" y="69"/>
                      </a:lnTo>
                      <a:lnTo>
                        <a:pt x="160" y="72"/>
                      </a:lnTo>
                      <a:lnTo>
                        <a:pt x="163" y="75"/>
                      </a:lnTo>
                      <a:lnTo>
                        <a:pt x="166" y="75"/>
                      </a:lnTo>
                      <a:lnTo>
                        <a:pt x="169" y="75"/>
                      </a:lnTo>
                      <a:lnTo>
                        <a:pt x="172" y="75"/>
                      </a:lnTo>
                      <a:lnTo>
                        <a:pt x="175" y="75"/>
                      </a:lnTo>
                      <a:lnTo>
                        <a:pt x="179" y="75"/>
                      </a:lnTo>
                      <a:lnTo>
                        <a:pt x="182" y="72"/>
                      </a:lnTo>
                      <a:lnTo>
                        <a:pt x="188" y="72"/>
                      </a:lnTo>
                      <a:lnTo>
                        <a:pt x="191" y="75"/>
                      </a:lnTo>
                      <a:lnTo>
                        <a:pt x="200" y="78"/>
                      </a:lnTo>
                      <a:lnTo>
                        <a:pt x="207" y="78"/>
                      </a:lnTo>
                      <a:lnTo>
                        <a:pt x="216" y="81"/>
                      </a:lnTo>
                      <a:lnTo>
                        <a:pt x="216" y="75"/>
                      </a:lnTo>
                      <a:lnTo>
                        <a:pt x="222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0" name="Freeform 669">
                  <a:extLst>
                    <a:ext uri="{FF2B5EF4-FFF2-40B4-BE49-F238E27FC236}">
                      <a16:creationId xmlns:a16="http://schemas.microsoft.com/office/drawing/2014/main" id="{CEEC328E-03D3-420B-A06C-B4686EA3C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1639"/>
                  <a:ext cx="226" cy="122"/>
                </a:xfrm>
                <a:custGeom>
                  <a:avLst/>
                  <a:gdLst>
                    <a:gd name="T0" fmla="*/ 219 w 226"/>
                    <a:gd name="T1" fmla="*/ 100 h 122"/>
                    <a:gd name="T2" fmla="*/ 222 w 226"/>
                    <a:gd name="T3" fmla="*/ 106 h 122"/>
                    <a:gd name="T4" fmla="*/ 219 w 226"/>
                    <a:gd name="T5" fmla="*/ 122 h 122"/>
                    <a:gd name="T6" fmla="*/ 210 w 226"/>
                    <a:gd name="T7" fmla="*/ 122 h 122"/>
                    <a:gd name="T8" fmla="*/ 191 w 226"/>
                    <a:gd name="T9" fmla="*/ 122 h 122"/>
                    <a:gd name="T10" fmla="*/ 135 w 226"/>
                    <a:gd name="T11" fmla="*/ 109 h 122"/>
                    <a:gd name="T12" fmla="*/ 116 w 226"/>
                    <a:gd name="T13" fmla="*/ 94 h 122"/>
                    <a:gd name="T14" fmla="*/ 91 w 226"/>
                    <a:gd name="T15" fmla="*/ 90 h 122"/>
                    <a:gd name="T16" fmla="*/ 69 w 226"/>
                    <a:gd name="T17" fmla="*/ 84 h 122"/>
                    <a:gd name="T18" fmla="*/ 57 w 226"/>
                    <a:gd name="T19" fmla="*/ 81 h 122"/>
                    <a:gd name="T20" fmla="*/ 38 w 226"/>
                    <a:gd name="T21" fmla="*/ 72 h 122"/>
                    <a:gd name="T22" fmla="*/ 22 w 226"/>
                    <a:gd name="T23" fmla="*/ 59 h 122"/>
                    <a:gd name="T24" fmla="*/ 13 w 226"/>
                    <a:gd name="T25" fmla="*/ 56 h 122"/>
                    <a:gd name="T26" fmla="*/ 7 w 226"/>
                    <a:gd name="T27" fmla="*/ 53 h 122"/>
                    <a:gd name="T28" fmla="*/ 0 w 226"/>
                    <a:gd name="T29" fmla="*/ 47 h 122"/>
                    <a:gd name="T30" fmla="*/ 3 w 226"/>
                    <a:gd name="T31" fmla="*/ 37 h 122"/>
                    <a:gd name="T32" fmla="*/ 3 w 226"/>
                    <a:gd name="T33" fmla="*/ 28 h 122"/>
                    <a:gd name="T34" fmla="*/ 7 w 226"/>
                    <a:gd name="T35" fmla="*/ 19 h 122"/>
                    <a:gd name="T36" fmla="*/ 13 w 226"/>
                    <a:gd name="T37" fmla="*/ 12 h 122"/>
                    <a:gd name="T38" fmla="*/ 19 w 226"/>
                    <a:gd name="T39" fmla="*/ 3 h 122"/>
                    <a:gd name="T40" fmla="*/ 22 w 226"/>
                    <a:gd name="T41" fmla="*/ 3 h 122"/>
                    <a:gd name="T42" fmla="*/ 28 w 226"/>
                    <a:gd name="T43" fmla="*/ 3 h 122"/>
                    <a:gd name="T44" fmla="*/ 32 w 226"/>
                    <a:gd name="T45" fmla="*/ 6 h 122"/>
                    <a:gd name="T46" fmla="*/ 35 w 226"/>
                    <a:gd name="T47" fmla="*/ 0 h 122"/>
                    <a:gd name="T48" fmla="*/ 66 w 226"/>
                    <a:gd name="T49" fmla="*/ 6 h 122"/>
                    <a:gd name="T50" fmla="*/ 82 w 226"/>
                    <a:gd name="T51" fmla="*/ 19 h 122"/>
                    <a:gd name="T52" fmla="*/ 94 w 226"/>
                    <a:gd name="T53" fmla="*/ 37 h 122"/>
                    <a:gd name="T54" fmla="*/ 104 w 226"/>
                    <a:gd name="T55" fmla="*/ 37 h 122"/>
                    <a:gd name="T56" fmla="*/ 107 w 226"/>
                    <a:gd name="T57" fmla="*/ 31 h 122"/>
                    <a:gd name="T58" fmla="*/ 116 w 226"/>
                    <a:gd name="T59" fmla="*/ 31 h 122"/>
                    <a:gd name="T60" fmla="*/ 116 w 226"/>
                    <a:gd name="T61" fmla="*/ 40 h 122"/>
                    <a:gd name="T62" fmla="*/ 116 w 226"/>
                    <a:gd name="T63" fmla="*/ 47 h 122"/>
                    <a:gd name="T64" fmla="*/ 122 w 226"/>
                    <a:gd name="T65" fmla="*/ 50 h 122"/>
                    <a:gd name="T66" fmla="*/ 132 w 226"/>
                    <a:gd name="T67" fmla="*/ 53 h 122"/>
                    <a:gd name="T68" fmla="*/ 141 w 226"/>
                    <a:gd name="T69" fmla="*/ 53 h 122"/>
                    <a:gd name="T70" fmla="*/ 141 w 226"/>
                    <a:gd name="T71" fmla="*/ 62 h 122"/>
                    <a:gd name="T72" fmla="*/ 157 w 226"/>
                    <a:gd name="T73" fmla="*/ 65 h 122"/>
                    <a:gd name="T74" fmla="*/ 163 w 226"/>
                    <a:gd name="T75" fmla="*/ 75 h 122"/>
                    <a:gd name="T76" fmla="*/ 169 w 226"/>
                    <a:gd name="T77" fmla="*/ 75 h 122"/>
                    <a:gd name="T78" fmla="*/ 179 w 226"/>
                    <a:gd name="T79" fmla="*/ 75 h 122"/>
                    <a:gd name="T80" fmla="*/ 182 w 226"/>
                    <a:gd name="T81" fmla="*/ 72 h 122"/>
                    <a:gd name="T82" fmla="*/ 200 w 226"/>
                    <a:gd name="T83" fmla="*/ 78 h 122"/>
                    <a:gd name="T84" fmla="*/ 216 w 226"/>
                    <a:gd name="T85" fmla="*/ 75 h 12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6"/>
                    <a:gd name="T130" fmla="*/ 0 h 122"/>
                    <a:gd name="T131" fmla="*/ 226 w 226"/>
                    <a:gd name="T132" fmla="*/ 122 h 12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6" h="122">
                      <a:moveTo>
                        <a:pt x="222" y="75"/>
                      </a:moveTo>
                      <a:lnTo>
                        <a:pt x="222" y="81"/>
                      </a:lnTo>
                      <a:lnTo>
                        <a:pt x="219" y="100"/>
                      </a:lnTo>
                      <a:lnTo>
                        <a:pt x="216" y="103"/>
                      </a:lnTo>
                      <a:lnTo>
                        <a:pt x="222" y="106"/>
                      </a:lnTo>
                      <a:lnTo>
                        <a:pt x="226" y="112"/>
                      </a:lnTo>
                      <a:lnTo>
                        <a:pt x="222" y="115"/>
                      </a:lnTo>
                      <a:lnTo>
                        <a:pt x="219" y="122"/>
                      </a:lnTo>
                      <a:lnTo>
                        <a:pt x="213" y="122"/>
                      </a:lnTo>
                      <a:lnTo>
                        <a:pt x="210" y="122"/>
                      </a:lnTo>
                      <a:lnTo>
                        <a:pt x="200" y="122"/>
                      </a:lnTo>
                      <a:lnTo>
                        <a:pt x="197" y="122"/>
                      </a:lnTo>
                      <a:lnTo>
                        <a:pt x="191" y="122"/>
                      </a:lnTo>
                      <a:lnTo>
                        <a:pt x="160" y="115"/>
                      </a:lnTo>
                      <a:lnTo>
                        <a:pt x="157" y="112"/>
                      </a:lnTo>
                      <a:lnTo>
                        <a:pt x="135" y="109"/>
                      </a:lnTo>
                      <a:lnTo>
                        <a:pt x="125" y="103"/>
                      </a:lnTo>
                      <a:lnTo>
                        <a:pt x="122" y="97"/>
                      </a:lnTo>
                      <a:lnTo>
                        <a:pt x="116" y="94"/>
                      </a:lnTo>
                      <a:lnTo>
                        <a:pt x="107" y="94"/>
                      </a:lnTo>
                      <a:lnTo>
                        <a:pt x="91" y="90"/>
                      </a:lnTo>
                      <a:lnTo>
                        <a:pt x="88" y="94"/>
                      </a:lnTo>
                      <a:lnTo>
                        <a:pt x="75" y="90"/>
                      </a:lnTo>
                      <a:lnTo>
                        <a:pt x="69" y="84"/>
                      </a:lnTo>
                      <a:lnTo>
                        <a:pt x="63" y="84"/>
                      </a:lnTo>
                      <a:lnTo>
                        <a:pt x="57" y="81"/>
                      </a:lnTo>
                      <a:lnTo>
                        <a:pt x="50" y="78"/>
                      </a:lnTo>
                      <a:lnTo>
                        <a:pt x="47" y="78"/>
                      </a:lnTo>
                      <a:lnTo>
                        <a:pt x="38" y="72"/>
                      </a:lnTo>
                      <a:lnTo>
                        <a:pt x="32" y="65"/>
                      </a:lnTo>
                      <a:lnTo>
                        <a:pt x="22" y="59"/>
                      </a:lnTo>
                      <a:lnTo>
                        <a:pt x="16" y="53"/>
                      </a:lnTo>
                      <a:lnTo>
                        <a:pt x="13" y="53"/>
                      </a:lnTo>
                      <a:lnTo>
                        <a:pt x="13" y="56"/>
                      </a:lnTo>
                      <a:lnTo>
                        <a:pt x="10" y="56"/>
                      </a:lnTo>
                      <a:lnTo>
                        <a:pt x="7" y="53"/>
                      </a:lnTo>
                      <a:lnTo>
                        <a:pt x="3" y="50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0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7" y="34"/>
                      </a:lnTo>
                      <a:lnTo>
                        <a:pt x="3" y="28"/>
                      </a:lnTo>
                      <a:lnTo>
                        <a:pt x="7" y="25"/>
                      </a:lnTo>
                      <a:lnTo>
                        <a:pt x="10" y="22"/>
                      </a:lnTo>
                      <a:lnTo>
                        <a:pt x="7" y="19"/>
                      </a:lnTo>
                      <a:lnTo>
                        <a:pt x="7" y="15"/>
                      </a:lnTo>
                      <a:lnTo>
                        <a:pt x="10" y="12"/>
                      </a:lnTo>
                      <a:lnTo>
                        <a:pt x="13" y="12"/>
                      </a:lnTo>
                      <a:lnTo>
                        <a:pt x="13" y="9"/>
                      </a:lnTo>
                      <a:lnTo>
                        <a:pt x="19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8" y="3"/>
                      </a:lnTo>
                      <a:lnTo>
                        <a:pt x="32" y="9"/>
                      </a:lnTo>
                      <a:lnTo>
                        <a:pt x="35" y="6"/>
                      </a:lnTo>
                      <a:lnTo>
                        <a:pt x="32" y="6"/>
                      </a:lnTo>
                      <a:lnTo>
                        <a:pt x="35" y="3"/>
                      </a:lnTo>
                      <a:lnTo>
                        <a:pt x="35" y="0"/>
                      </a:lnTo>
                      <a:lnTo>
                        <a:pt x="44" y="0"/>
                      </a:lnTo>
                      <a:lnTo>
                        <a:pt x="66" y="6"/>
                      </a:lnTo>
                      <a:lnTo>
                        <a:pt x="75" y="15"/>
                      </a:lnTo>
                      <a:lnTo>
                        <a:pt x="82" y="19"/>
                      </a:lnTo>
                      <a:lnTo>
                        <a:pt x="91" y="28"/>
                      </a:lnTo>
                      <a:lnTo>
                        <a:pt x="91" y="37"/>
                      </a:lnTo>
                      <a:lnTo>
                        <a:pt x="94" y="37"/>
                      </a:lnTo>
                      <a:lnTo>
                        <a:pt x="97" y="40"/>
                      </a:lnTo>
                      <a:lnTo>
                        <a:pt x="100" y="37"/>
                      </a:lnTo>
                      <a:lnTo>
                        <a:pt x="104" y="37"/>
                      </a:lnTo>
                      <a:lnTo>
                        <a:pt x="104" y="34"/>
                      </a:lnTo>
                      <a:lnTo>
                        <a:pt x="107" y="31"/>
                      </a:lnTo>
                      <a:lnTo>
                        <a:pt x="110" y="31"/>
                      </a:lnTo>
                      <a:lnTo>
                        <a:pt x="113" y="31"/>
                      </a:lnTo>
                      <a:lnTo>
                        <a:pt x="116" y="31"/>
                      </a:lnTo>
                      <a:lnTo>
                        <a:pt x="116" y="34"/>
                      </a:lnTo>
                      <a:lnTo>
                        <a:pt x="113" y="37"/>
                      </a:lnTo>
                      <a:lnTo>
                        <a:pt x="116" y="40"/>
                      </a:lnTo>
                      <a:lnTo>
                        <a:pt x="113" y="47"/>
                      </a:lnTo>
                      <a:lnTo>
                        <a:pt x="116" y="47"/>
                      </a:lnTo>
                      <a:lnTo>
                        <a:pt x="119" y="50"/>
                      </a:lnTo>
                      <a:lnTo>
                        <a:pt x="122" y="50"/>
                      </a:lnTo>
                      <a:lnTo>
                        <a:pt x="125" y="53"/>
                      </a:lnTo>
                      <a:lnTo>
                        <a:pt x="129" y="53"/>
                      </a:lnTo>
                      <a:lnTo>
                        <a:pt x="132" y="53"/>
                      </a:lnTo>
                      <a:lnTo>
                        <a:pt x="135" y="53"/>
                      </a:lnTo>
                      <a:lnTo>
                        <a:pt x="138" y="53"/>
                      </a:lnTo>
                      <a:lnTo>
                        <a:pt x="141" y="53"/>
                      </a:lnTo>
                      <a:lnTo>
                        <a:pt x="141" y="59"/>
                      </a:lnTo>
                      <a:lnTo>
                        <a:pt x="141" y="62"/>
                      </a:lnTo>
                      <a:lnTo>
                        <a:pt x="147" y="65"/>
                      </a:lnTo>
                      <a:lnTo>
                        <a:pt x="154" y="65"/>
                      </a:lnTo>
                      <a:lnTo>
                        <a:pt x="157" y="65"/>
                      </a:lnTo>
                      <a:lnTo>
                        <a:pt x="160" y="69"/>
                      </a:lnTo>
                      <a:lnTo>
                        <a:pt x="160" y="72"/>
                      </a:lnTo>
                      <a:lnTo>
                        <a:pt x="163" y="75"/>
                      </a:lnTo>
                      <a:lnTo>
                        <a:pt x="166" y="75"/>
                      </a:lnTo>
                      <a:lnTo>
                        <a:pt x="169" y="75"/>
                      </a:lnTo>
                      <a:lnTo>
                        <a:pt x="172" y="75"/>
                      </a:lnTo>
                      <a:lnTo>
                        <a:pt x="175" y="75"/>
                      </a:lnTo>
                      <a:lnTo>
                        <a:pt x="179" y="75"/>
                      </a:lnTo>
                      <a:lnTo>
                        <a:pt x="182" y="72"/>
                      </a:lnTo>
                      <a:lnTo>
                        <a:pt x="188" y="72"/>
                      </a:lnTo>
                      <a:lnTo>
                        <a:pt x="191" y="75"/>
                      </a:lnTo>
                      <a:lnTo>
                        <a:pt x="200" y="78"/>
                      </a:lnTo>
                      <a:lnTo>
                        <a:pt x="207" y="78"/>
                      </a:lnTo>
                      <a:lnTo>
                        <a:pt x="216" y="81"/>
                      </a:lnTo>
                      <a:lnTo>
                        <a:pt x="216" y="75"/>
                      </a:lnTo>
                      <a:lnTo>
                        <a:pt x="222" y="75"/>
                      </a:lnTo>
                    </a:path>
                  </a:pathLst>
                </a:custGeom>
                <a:solidFill>
                  <a:srgbClr val="006374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1" name="Freeform 670">
                  <a:extLst>
                    <a:ext uri="{FF2B5EF4-FFF2-40B4-BE49-F238E27FC236}">
                      <a16:creationId xmlns:a16="http://schemas.microsoft.com/office/drawing/2014/main" id="{566819CD-2F1E-4CF9-964B-6CE121A06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8" y="1758"/>
                  <a:ext cx="135" cy="172"/>
                </a:xfrm>
                <a:custGeom>
                  <a:avLst/>
                  <a:gdLst>
                    <a:gd name="T0" fmla="*/ 122 w 135"/>
                    <a:gd name="T1" fmla="*/ 172 h 172"/>
                    <a:gd name="T2" fmla="*/ 103 w 135"/>
                    <a:gd name="T3" fmla="*/ 115 h 172"/>
                    <a:gd name="T4" fmla="*/ 91 w 135"/>
                    <a:gd name="T5" fmla="*/ 115 h 172"/>
                    <a:gd name="T6" fmla="*/ 81 w 135"/>
                    <a:gd name="T7" fmla="*/ 109 h 172"/>
                    <a:gd name="T8" fmla="*/ 78 w 135"/>
                    <a:gd name="T9" fmla="*/ 115 h 172"/>
                    <a:gd name="T10" fmla="*/ 75 w 135"/>
                    <a:gd name="T11" fmla="*/ 131 h 172"/>
                    <a:gd name="T12" fmla="*/ 63 w 135"/>
                    <a:gd name="T13" fmla="*/ 143 h 172"/>
                    <a:gd name="T14" fmla="*/ 56 w 135"/>
                    <a:gd name="T15" fmla="*/ 140 h 172"/>
                    <a:gd name="T16" fmla="*/ 50 w 135"/>
                    <a:gd name="T17" fmla="*/ 147 h 172"/>
                    <a:gd name="T18" fmla="*/ 47 w 135"/>
                    <a:gd name="T19" fmla="*/ 143 h 172"/>
                    <a:gd name="T20" fmla="*/ 41 w 135"/>
                    <a:gd name="T21" fmla="*/ 147 h 172"/>
                    <a:gd name="T22" fmla="*/ 38 w 135"/>
                    <a:gd name="T23" fmla="*/ 147 h 172"/>
                    <a:gd name="T24" fmla="*/ 35 w 135"/>
                    <a:gd name="T25" fmla="*/ 150 h 172"/>
                    <a:gd name="T26" fmla="*/ 28 w 135"/>
                    <a:gd name="T27" fmla="*/ 140 h 172"/>
                    <a:gd name="T28" fmla="*/ 25 w 135"/>
                    <a:gd name="T29" fmla="*/ 131 h 172"/>
                    <a:gd name="T30" fmla="*/ 25 w 135"/>
                    <a:gd name="T31" fmla="*/ 122 h 172"/>
                    <a:gd name="T32" fmla="*/ 22 w 135"/>
                    <a:gd name="T33" fmla="*/ 115 h 172"/>
                    <a:gd name="T34" fmla="*/ 22 w 135"/>
                    <a:gd name="T35" fmla="*/ 109 h 172"/>
                    <a:gd name="T36" fmla="*/ 22 w 135"/>
                    <a:gd name="T37" fmla="*/ 100 h 172"/>
                    <a:gd name="T38" fmla="*/ 19 w 135"/>
                    <a:gd name="T39" fmla="*/ 90 h 172"/>
                    <a:gd name="T40" fmla="*/ 19 w 135"/>
                    <a:gd name="T41" fmla="*/ 68 h 172"/>
                    <a:gd name="T42" fmla="*/ 0 w 135"/>
                    <a:gd name="T43" fmla="*/ 56 h 172"/>
                    <a:gd name="T44" fmla="*/ 0 w 135"/>
                    <a:gd name="T45" fmla="*/ 50 h 172"/>
                    <a:gd name="T46" fmla="*/ 6 w 135"/>
                    <a:gd name="T47" fmla="*/ 43 h 172"/>
                    <a:gd name="T48" fmla="*/ 13 w 135"/>
                    <a:gd name="T49" fmla="*/ 40 h 172"/>
                    <a:gd name="T50" fmla="*/ 22 w 135"/>
                    <a:gd name="T51" fmla="*/ 34 h 172"/>
                    <a:gd name="T52" fmla="*/ 19 w 135"/>
                    <a:gd name="T53" fmla="*/ 31 h 172"/>
                    <a:gd name="T54" fmla="*/ 10 w 135"/>
                    <a:gd name="T55" fmla="*/ 28 h 172"/>
                    <a:gd name="T56" fmla="*/ 6 w 135"/>
                    <a:gd name="T57" fmla="*/ 18 h 172"/>
                    <a:gd name="T58" fmla="*/ 16 w 135"/>
                    <a:gd name="T59" fmla="*/ 0 h 172"/>
                    <a:gd name="T60" fmla="*/ 25 w 135"/>
                    <a:gd name="T61" fmla="*/ 12 h 172"/>
                    <a:gd name="T62" fmla="*/ 31 w 135"/>
                    <a:gd name="T63" fmla="*/ 3 h 172"/>
                    <a:gd name="T64" fmla="*/ 35 w 135"/>
                    <a:gd name="T65" fmla="*/ 15 h 172"/>
                    <a:gd name="T66" fmla="*/ 44 w 135"/>
                    <a:gd name="T67" fmla="*/ 15 h 172"/>
                    <a:gd name="T68" fmla="*/ 53 w 135"/>
                    <a:gd name="T69" fmla="*/ 31 h 172"/>
                    <a:gd name="T70" fmla="*/ 60 w 135"/>
                    <a:gd name="T71" fmla="*/ 37 h 172"/>
                    <a:gd name="T72" fmla="*/ 85 w 135"/>
                    <a:gd name="T73" fmla="*/ 37 h 172"/>
                    <a:gd name="T74" fmla="*/ 125 w 135"/>
                    <a:gd name="T75" fmla="*/ 43 h 172"/>
                    <a:gd name="T76" fmla="*/ 119 w 135"/>
                    <a:gd name="T77" fmla="*/ 50 h 172"/>
                    <a:gd name="T78" fmla="*/ 103 w 135"/>
                    <a:gd name="T79" fmla="*/ 68 h 172"/>
                    <a:gd name="T80" fmla="*/ 91 w 135"/>
                    <a:gd name="T81" fmla="*/ 81 h 172"/>
                    <a:gd name="T82" fmla="*/ 100 w 135"/>
                    <a:gd name="T83" fmla="*/ 100 h 172"/>
                    <a:gd name="T84" fmla="*/ 106 w 135"/>
                    <a:gd name="T85" fmla="*/ 106 h 172"/>
                    <a:gd name="T86" fmla="*/ 116 w 135"/>
                    <a:gd name="T87" fmla="*/ 84 h 172"/>
                    <a:gd name="T88" fmla="*/ 135 w 135"/>
                    <a:gd name="T89" fmla="*/ 140 h 172"/>
                    <a:gd name="T90" fmla="*/ 135 w 135"/>
                    <a:gd name="T91" fmla="*/ 156 h 172"/>
                    <a:gd name="T92" fmla="*/ 125 w 135"/>
                    <a:gd name="T93" fmla="*/ 156 h 17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5"/>
                    <a:gd name="T142" fmla="*/ 0 h 172"/>
                    <a:gd name="T143" fmla="*/ 135 w 135"/>
                    <a:gd name="T144" fmla="*/ 172 h 17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5" h="172">
                      <a:moveTo>
                        <a:pt x="125" y="172"/>
                      </a:moveTo>
                      <a:lnTo>
                        <a:pt x="122" y="172"/>
                      </a:lnTo>
                      <a:lnTo>
                        <a:pt x="113" y="131"/>
                      </a:lnTo>
                      <a:lnTo>
                        <a:pt x="103" y="115"/>
                      </a:lnTo>
                      <a:lnTo>
                        <a:pt x="100" y="115"/>
                      </a:lnTo>
                      <a:lnTo>
                        <a:pt x="91" y="115"/>
                      </a:lnTo>
                      <a:lnTo>
                        <a:pt x="85" y="115"/>
                      </a:lnTo>
                      <a:lnTo>
                        <a:pt x="81" y="109"/>
                      </a:lnTo>
                      <a:lnTo>
                        <a:pt x="78" y="115"/>
                      </a:lnTo>
                      <a:lnTo>
                        <a:pt x="75" y="118"/>
                      </a:lnTo>
                      <a:lnTo>
                        <a:pt x="75" y="131"/>
                      </a:lnTo>
                      <a:lnTo>
                        <a:pt x="66" y="143"/>
                      </a:lnTo>
                      <a:lnTo>
                        <a:pt x="63" y="143"/>
                      </a:lnTo>
                      <a:lnTo>
                        <a:pt x="60" y="137"/>
                      </a:lnTo>
                      <a:lnTo>
                        <a:pt x="56" y="140"/>
                      </a:lnTo>
                      <a:lnTo>
                        <a:pt x="56" y="143"/>
                      </a:lnTo>
                      <a:lnTo>
                        <a:pt x="50" y="147"/>
                      </a:lnTo>
                      <a:lnTo>
                        <a:pt x="50" y="143"/>
                      </a:lnTo>
                      <a:lnTo>
                        <a:pt x="47" y="143"/>
                      </a:lnTo>
                      <a:lnTo>
                        <a:pt x="41" y="143"/>
                      </a:lnTo>
                      <a:lnTo>
                        <a:pt x="41" y="147"/>
                      </a:lnTo>
                      <a:lnTo>
                        <a:pt x="38" y="147"/>
                      </a:lnTo>
                      <a:lnTo>
                        <a:pt x="35" y="150"/>
                      </a:lnTo>
                      <a:lnTo>
                        <a:pt x="31" y="150"/>
                      </a:lnTo>
                      <a:lnTo>
                        <a:pt x="28" y="140"/>
                      </a:lnTo>
                      <a:lnTo>
                        <a:pt x="25" y="131"/>
                      </a:lnTo>
                      <a:lnTo>
                        <a:pt x="25" y="128"/>
                      </a:lnTo>
                      <a:lnTo>
                        <a:pt x="25" y="122"/>
                      </a:lnTo>
                      <a:lnTo>
                        <a:pt x="22" y="118"/>
                      </a:lnTo>
                      <a:lnTo>
                        <a:pt x="22" y="115"/>
                      </a:lnTo>
                      <a:lnTo>
                        <a:pt x="22" y="109"/>
                      </a:lnTo>
                      <a:lnTo>
                        <a:pt x="22" y="103"/>
                      </a:lnTo>
                      <a:lnTo>
                        <a:pt x="22" y="100"/>
                      </a:lnTo>
                      <a:lnTo>
                        <a:pt x="19" y="100"/>
                      </a:lnTo>
                      <a:lnTo>
                        <a:pt x="19" y="90"/>
                      </a:lnTo>
                      <a:lnTo>
                        <a:pt x="16" y="87"/>
                      </a:lnTo>
                      <a:lnTo>
                        <a:pt x="19" y="68"/>
                      </a:lnTo>
                      <a:lnTo>
                        <a:pt x="13" y="59"/>
                      </a:lnTo>
                      <a:lnTo>
                        <a:pt x="0" y="56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3" y="47"/>
                      </a:lnTo>
                      <a:lnTo>
                        <a:pt x="6" y="43"/>
                      </a:lnTo>
                      <a:lnTo>
                        <a:pt x="10" y="43"/>
                      </a:lnTo>
                      <a:lnTo>
                        <a:pt x="13" y="40"/>
                      </a:lnTo>
                      <a:lnTo>
                        <a:pt x="22" y="37"/>
                      </a:lnTo>
                      <a:lnTo>
                        <a:pt x="22" y="34"/>
                      </a:lnTo>
                      <a:lnTo>
                        <a:pt x="19" y="31"/>
                      </a:lnTo>
                      <a:lnTo>
                        <a:pt x="13" y="31"/>
                      </a:lnTo>
                      <a:lnTo>
                        <a:pt x="10" y="28"/>
                      </a:lnTo>
                      <a:lnTo>
                        <a:pt x="6" y="22"/>
                      </a:lnTo>
                      <a:lnTo>
                        <a:pt x="6" y="18"/>
                      </a:lnTo>
                      <a:lnTo>
                        <a:pt x="13" y="6"/>
                      </a:lnTo>
                      <a:lnTo>
                        <a:pt x="16" y="0"/>
                      </a:lnTo>
                      <a:lnTo>
                        <a:pt x="25" y="12"/>
                      </a:lnTo>
                      <a:lnTo>
                        <a:pt x="28" y="3"/>
                      </a:lnTo>
                      <a:lnTo>
                        <a:pt x="31" y="3"/>
                      </a:lnTo>
                      <a:lnTo>
                        <a:pt x="31" y="12"/>
                      </a:lnTo>
                      <a:lnTo>
                        <a:pt x="35" y="15"/>
                      </a:lnTo>
                      <a:lnTo>
                        <a:pt x="38" y="12"/>
                      </a:lnTo>
                      <a:lnTo>
                        <a:pt x="44" y="15"/>
                      </a:lnTo>
                      <a:lnTo>
                        <a:pt x="47" y="9"/>
                      </a:lnTo>
                      <a:lnTo>
                        <a:pt x="53" y="31"/>
                      </a:lnTo>
                      <a:lnTo>
                        <a:pt x="56" y="34"/>
                      </a:lnTo>
                      <a:lnTo>
                        <a:pt x="60" y="37"/>
                      </a:lnTo>
                      <a:lnTo>
                        <a:pt x="85" y="40"/>
                      </a:lnTo>
                      <a:lnTo>
                        <a:pt x="85" y="37"/>
                      </a:lnTo>
                      <a:lnTo>
                        <a:pt x="103" y="37"/>
                      </a:lnTo>
                      <a:lnTo>
                        <a:pt x="125" y="43"/>
                      </a:lnTo>
                      <a:lnTo>
                        <a:pt x="122" y="47"/>
                      </a:lnTo>
                      <a:lnTo>
                        <a:pt x="119" y="50"/>
                      </a:lnTo>
                      <a:lnTo>
                        <a:pt x="116" y="56"/>
                      </a:lnTo>
                      <a:lnTo>
                        <a:pt x="103" y="68"/>
                      </a:lnTo>
                      <a:lnTo>
                        <a:pt x="91" y="75"/>
                      </a:lnTo>
                      <a:lnTo>
                        <a:pt x="91" y="81"/>
                      </a:lnTo>
                      <a:lnTo>
                        <a:pt x="94" y="97"/>
                      </a:lnTo>
                      <a:lnTo>
                        <a:pt x="100" y="100"/>
                      </a:lnTo>
                      <a:lnTo>
                        <a:pt x="103" y="103"/>
                      </a:lnTo>
                      <a:lnTo>
                        <a:pt x="106" y="106"/>
                      </a:lnTo>
                      <a:lnTo>
                        <a:pt x="113" y="90"/>
                      </a:lnTo>
                      <a:lnTo>
                        <a:pt x="116" y="84"/>
                      </a:lnTo>
                      <a:lnTo>
                        <a:pt x="119" y="84"/>
                      </a:lnTo>
                      <a:lnTo>
                        <a:pt x="135" y="140"/>
                      </a:lnTo>
                      <a:lnTo>
                        <a:pt x="135" y="143"/>
                      </a:lnTo>
                      <a:lnTo>
                        <a:pt x="135" y="156"/>
                      </a:lnTo>
                      <a:lnTo>
                        <a:pt x="128" y="156"/>
                      </a:lnTo>
                      <a:lnTo>
                        <a:pt x="125" y="156"/>
                      </a:lnTo>
                      <a:lnTo>
                        <a:pt x="125" y="1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2" name="Freeform 671">
                  <a:extLst>
                    <a:ext uri="{FF2B5EF4-FFF2-40B4-BE49-F238E27FC236}">
                      <a16:creationId xmlns:a16="http://schemas.microsoft.com/office/drawing/2014/main" id="{29267B52-9B45-47F7-9B1A-2DAC0A98D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8" y="1758"/>
                  <a:ext cx="135" cy="172"/>
                </a:xfrm>
                <a:custGeom>
                  <a:avLst/>
                  <a:gdLst>
                    <a:gd name="T0" fmla="*/ 122 w 135"/>
                    <a:gd name="T1" fmla="*/ 172 h 172"/>
                    <a:gd name="T2" fmla="*/ 103 w 135"/>
                    <a:gd name="T3" fmla="*/ 115 h 172"/>
                    <a:gd name="T4" fmla="*/ 91 w 135"/>
                    <a:gd name="T5" fmla="*/ 115 h 172"/>
                    <a:gd name="T6" fmla="*/ 81 w 135"/>
                    <a:gd name="T7" fmla="*/ 109 h 172"/>
                    <a:gd name="T8" fmla="*/ 78 w 135"/>
                    <a:gd name="T9" fmla="*/ 115 h 172"/>
                    <a:gd name="T10" fmla="*/ 75 w 135"/>
                    <a:gd name="T11" fmla="*/ 131 h 172"/>
                    <a:gd name="T12" fmla="*/ 63 w 135"/>
                    <a:gd name="T13" fmla="*/ 143 h 172"/>
                    <a:gd name="T14" fmla="*/ 56 w 135"/>
                    <a:gd name="T15" fmla="*/ 140 h 172"/>
                    <a:gd name="T16" fmla="*/ 50 w 135"/>
                    <a:gd name="T17" fmla="*/ 147 h 172"/>
                    <a:gd name="T18" fmla="*/ 47 w 135"/>
                    <a:gd name="T19" fmla="*/ 143 h 172"/>
                    <a:gd name="T20" fmla="*/ 41 w 135"/>
                    <a:gd name="T21" fmla="*/ 147 h 172"/>
                    <a:gd name="T22" fmla="*/ 38 w 135"/>
                    <a:gd name="T23" fmla="*/ 147 h 172"/>
                    <a:gd name="T24" fmla="*/ 35 w 135"/>
                    <a:gd name="T25" fmla="*/ 150 h 172"/>
                    <a:gd name="T26" fmla="*/ 28 w 135"/>
                    <a:gd name="T27" fmla="*/ 140 h 172"/>
                    <a:gd name="T28" fmla="*/ 25 w 135"/>
                    <a:gd name="T29" fmla="*/ 131 h 172"/>
                    <a:gd name="T30" fmla="*/ 25 w 135"/>
                    <a:gd name="T31" fmla="*/ 122 h 172"/>
                    <a:gd name="T32" fmla="*/ 22 w 135"/>
                    <a:gd name="T33" fmla="*/ 115 h 172"/>
                    <a:gd name="T34" fmla="*/ 22 w 135"/>
                    <a:gd name="T35" fmla="*/ 109 h 172"/>
                    <a:gd name="T36" fmla="*/ 22 w 135"/>
                    <a:gd name="T37" fmla="*/ 100 h 172"/>
                    <a:gd name="T38" fmla="*/ 19 w 135"/>
                    <a:gd name="T39" fmla="*/ 90 h 172"/>
                    <a:gd name="T40" fmla="*/ 19 w 135"/>
                    <a:gd name="T41" fmla="*/ 68 h 172"/>
                    <a:gd name="T42" fmla="*/ 0 w 135"/>
                    <a:gd name="T43" fmla="*/ 56 h 172"/>
                    <a:gd name="T44" fmla="*/ 0 w 135"/>
                    <a:gd name="T45" fmla="*/ 50 h 172"/>
                    <a:gd name="T46" fmla="*/ 6 w 135"/>
                    <a:gd name="T47" fmla="*/ 43 h 172"/>
                    <a:gd name="T48" fmla="*/ 13 w 135"/>
                    <a:gd name="T49" fmla="*/ 40 h 172"/>
                    <a:gd name="T50" fmla="*/ 22 w 135"/>
                    <a:gd name="T51" fmla="*/ 34 h 172"/>
                    <a:gd name="T52" fmla="*/ 19 w 135"/>
                    <a:gd name="T53" fmla="*/ 31 h 172"/>
                    <a:gd name="T54" fmla="*/ 10 w 135"/>
                    <a:gd name="T55" fmla="*/ 28 h 172"/>
                    <a:gd name="T56" fmla="*/ 6 w 135"/>
                    <a:gd name="T57" fmla="*/ 18 h 172"/>
                    <a:gd name="T58" fmla="*/ 16 w 135"/>
                    <a:gd name="T59" fmla="*/ 0 h 172"/>
                    <a:gd name="T60" fmla="*/ 25 w 135"/>
                    <a:gd name="T61" fmla="*/ 12 h 172"/>
                    <a:gd name="T62" fmla="*/ 31 w 135"/>
                    <a:gd name="T63" fmla="*/ 3 h 172"/>
                    <a:gd name="T64" fmla="*/ 35 w 135"/>
                    <a:gd name="T65" fmla="*/ 15 h 172"/>
                    <a:gd name="T66" fmla="*/ 44 w 135"/>
                    <a:gd name="T67" fmla="*/ 15 h 172"/>
                    <a:gd name="T68" fmla="*/ 53 w 135"/>
                    <a:gd name="T69" fmla="*/ 31 h 172"/>
                    <a:gd name="T70" fmla="*/ 60 w 135"/>
                    <a:gd name="T71" fmla="*/ 37 h 172"/>
                    <a:gd name="T72" fmla="*/ 85 w 135"/>
                    <a:gd name="T73" fmla="*/ 37 h 172"/>
                    <a:gd name="T74" fmla="*/ 125 w 135"/>
                    <a:gd name="T75" fmla="*/ 43 h 172"/>
                    <a:gd name="T76" fmla="*/ 119 w 135"/>
                    <a:gd name="T77" fmla="*/ 50 h 172"/>
                    <a:gd name="T78" fmla="*/ 103 w 135"/>
                    <a:gd name="T79" fmla="*/ 68 h 172"/>
                    <a:gd name="T80" fmla="*/ 91 w 135"/>
                    <a:gd name="T81" fmla="*/ 81 h 172"/>
                    <a:gd name="T82" fmla="*/ 100 w 135"/>
                    <a:gd name="T83" fmla="*/ 100 h 172"/>
                    <a:gd name="T84" fmla="*/ 106 w 135"/>
                    <a:gd name="T85" fmla="*/ 106 h 172"/>
                    <a:gd name="T86" fmla="*/ 116 w 135"/>
                    <a:gd name="T87" fmla="*/ 84 h 172"/>
                    <a:gd name="T88" fmla="*/ 135 w 135"/>
                    <a:gd name="T89" fmla="*/ 140 h 172"/>
                    <a:gd name="T90" fmla="*/ 135 w 135"/>
                    <a:gd name="T91" fmla="*/ 156 h 172"/>
                    <a:gd name="T92" fmla="*/ 125 w 135"/>
                    <a:gd name="T93" fmla="*/ 156 h 17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5"/>
                    <a:gd name="T142" fmla="*/ 0 h 172"/>
                    <a:gd name="T143" fmla="*/ 135 w 135"/>
                    <a:gd name="T144" fmla="*/ 172 h 17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5" h="172">
                      <a:moveTo>
                        <a:pt x="125" y="172"/>
                      </a:moveTo>
                      <a:lnTo>
                        <a:pt x="122" y="172"/>
                      </a:lnTo>
                      <a:lnTo>
                        <a:pt x="113" y="131"/>
                      </a:lnTo>
                      <a:lnTo>
                        <a:pt x="103" y="115"/>
                      </a:lnTo>
                      <a:lnTo>
                        <a:pt x="100" y="115"/>
                      </a:lnTo>
                      <a:lnTo>
                        <a:pt x="91" y="115"/>
                      </a:lnTo>
                      <a:lnTo>
                        <a:pt x="85" y="115"/>
                      </a:lnTo>
                      <a:lnTo>
                        <a:pt x="81" y="109"/>
                      </a:lnTo>
                      <a:lnTo>
                        <a:pt x="78" y="115"/>
                      </a:lnTo>
                      <a:lnTo>
                        <a:pt x="75" y="118"/>
                      </a:lnTo>
                      <a:lnTo>
                        <a:pt x="75" y="131"/>
                      </a:lnTo>
                      <a:lnTo>
                        <a:pt x="66" y="143"/>
                      </a:lnTo>
                      <a:lnTo>
                        <a:pt x="63" y="143"/>
                      </a:lnTo>
                      <a:lnTo>
                        <a:pt x="60" y="137"/>
                      </a:lnTo>
                      <a:lnTo>
                        <a:pt x="56" y="140"/>
                      </a:lnTo>
                      <a:lnTo>
                        <a:pt x="56" y="143"/>
                      </a:lnTo>
                      <a:lnTo>
                        <a:pt x="50" y="147"/>
                      </a:lnTo>
                      <a:lnTo>
                        <a:pt x="50" y="143"/>
                      </a:lnTo>
                      <a:lnTo>
                        <a:pt x="47" y="143"/>
                      </a:lnTo>
                      <a:lnTo>
                        <a:pt x="41" y="143"/>
                      </a:lnTo>
                      <a:lnTo>
                        <a:pt x="41" y="147"/>
                      </a:lnTo>
                      <a:lnTo>
                        <a:pt x="38" y="147"/>
                      </a:lnTo>
                      <a:lnTo>
                        <a:pt x="35" y="150"/>
                      </a:lnTo>
                      <a:lnTo>
                        <a:pt x="31" y="150"/>
                      </a:lnTo>
                      <a:lnTo>
                        <a:pt x="28" y="140"/>
                      </a:lnTo>
                      <a:lnTo>
                        <a:pt x="25" y="131"/>
                      </a:lnTo>
                      <a:lnTo>
                        <a:pt x="25" y="128"/>
                      </a:lnTo>
                      <a:lnTo>
                        <a:pt x="25" y="122"/>
                      </a:lnTo>
                      <a:lnTo>
                        <a:pt x="22" y="118"/>
                      </a:lnTo>
                      <a:lnTo>
                        <a:pt x="22" y="115"/>
                      </a:lnTo>
                      <a:lnTo>
                        <a:pt x="22" y="109"/>
                      </a:lnTo>
                      <a:lnTo>
                        <a:pt x="22" y="103"/>
                      </a:lnTo>
                      <a:lnTo>
                        <a:pt x="22" y="100"/>
                      </a:lnTo>
                      <a:lnTo>
                        <a:pt x="19" y="100"/>
                      </a:lnTo>
                      <a:lnTo>
                        <a:pt x="19" y="90"/>
                      </a:lnTo>
                      <a:lnTo>
                        <a:pt x="16" y="87"/>
                      </a:lnTo>
                      <a:lnTo>
                        <a:pt x="19" y="68"/>
                      </a:lnTo>
                      <a:lnTo>
                        <a:pt x="13" y="59"/>
                      </a:lnTo>
                      <a:lnTo>
                        <a:pt x="0" y="56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3" y="47"/>
                      </a:lnTo>
                      <a:lnTo>
                        <a:pt x="6" y="43"/>
                      </a:lnTo>
                      <a:lnTo>
                        <a:pt x="10" y="43"/>
                      </a:lnTo>
                      <a:lnTo>
                        <a:pt x="13" y="40"/>
                      </a:lnTo>
                      <a:lnTo>
                        <a:pt x="22" y="37"/>
                      </a:lnTo>
                      <a:lnTo>
                        <a:pt x="22" y="34"/>
                      </a:lnTo>
                      <a:lnTo>
                        <a:pt x="19" y="31"/>
                      </a:lnTo>
                      <a:lnTo>
                        <a:pt x="13" y="31"/>
                      </a:lnTo>
                      <a:lnTo>
                        <a:pt x="10" y="28"/>
                      </a:lnTo>
                      <a:lnTo>
                        <a:pt x="6" y="22"/>
                      </a:lnTo>
                      <a:lnTo>
                        <a:pt x="6" y="18"/>
                      </a:lnTo>
                      <a:lnTo>
                        <a:pt x="13" y="6"/>
                      </a:lnTo>
                      <a:lnTo>
                        <a:pt x="16" y="0"/>
                      </a:lnTo>
                      <a:lnTo>
                        <a:pt x="25" y="12"/>
                      </a:lnTo>
                      <a:lnTo>
                        <a:pt x="28" y="3"/>
                      </a:lnTo>
                      <a:lnTo>
                        <a:pt x="31" y="3"/>
                      </a:lnTo>
                      <a:lnTo>
                        <a:pt x="31" y="12"/>
                      </a:lnTo>
                      <a:lnTo>
                        <a:pt x="35" y="15"/>
                      </a:lnTo>
                      <a:lnTo>
                        <a:pt x="38" y="12"/>
                      </a:lnTo>
                      <a:lnTo>
                        <a:pt x="44" y="15"/>
                      </a:lnTo>
                      <a:lnTo>
                        <a:pt x="47" y="9"/>
                      </a:lnTo>
                      <a:lnTo>
                        <a:pt x="53" y="31"/>
                      </a:lnTo>
                      <a:lnTo>
                        <a:pt x="56" y="34"/>
                      </a:lnTo>
                      <a:lnTo>
                        <a:pt x="60" y="37"/>
                      </a:lnTo>
                      <a:lnTo>
                        <a:pt x="85" y="40"/>
                      </a:lnTo>
                      <a:lnTo>
                        <a:pt x="85" y="37"/>
                      </a:lnTo>
                      <a:lnTo>
                        <a:pt x="103" y="37"/>
                      </a:lnTo>
                      <a:lnTo>
                        <a:pt x="125" y="43"/>
                      </a:lnTo>
                      <a:lnTo>
                        <a:pt x="122" y="47"/>
                      </a:lnTo>
                      <a:lnTo>
                        <a:pt x="119" y="50"/>
                      </a:lnTo>
                      <a:lnTo>
                        <a:pt x="116" y="56"/>
                      </a:lnTo>
                      <a:lnTo>
                        <a:pt x="103" y="68"/>
                      </a:lnTo>
                      <a:lnTo>
                        <a:pt x="91" y="75"/>
                      </a:lnTo>
                      <a:lnTo>
                        <a:pt x="91" y="81"/>
                      </a:lnTo>
                      <a:lnTo>
                        <a:pt x="94" y="97"/>
                      </a:lnTo>
                      <a:lnTo>
                        <a:pt x="100" y="100"/>
                      </a:lnTo>
                      <a:lnTo>
                        <a:pt x="103" y="103"/>
                      </a:lnTo>
                      <a:lnTo>
                        <a:pt x="106" y="106"/>
                      </a:lnTo>
                      <a:lnTo>
                        <a:pt x="113" y="90"/>
                      </a:lnTo>
                      <a:lnTo>
                        <a:pt x="116" y="84"/>
                      </a:lnTo>
                      <a:lnTo>
                        <a:pt x="119" y="84"/>
                      </a:lnTo>
                      <a:lnTo>
                        <a:pt x="135" y="140"/>
                      </a:lnTo>
                      <a:lnTo>
                        <a:pt x="135" y="143"/>
                      </a:lnTo>
                      <a:lnTo>
                        <a:pt x="135" y="156"/>
                      </a:lnTo>
                      <a:lnTo>
                        <a:pt x="128" y="156"/>
                      </a:lnTo>
                      <a:lnTo>
                        <a:pt x="125" y="156"/>
                      </a:lnTo>
                      <a:lnTo>
                        <a:pt x="125" y="172"/>
                      </a:lnTo>
                    </a:path>
                  </a:pathLst>
                </a:custGeom>
                <a:solidFill>
                  <a:srgbClr val="F4AE2B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3" name="Freeform 672">
                  <a:extLst>
                    <a:ext uri="{FF2B5EF4-FFF2-40B4-BE49-F238E27FC236}">
                      <a16:creationId xmlns:a16="http://schemas.microsoft.com/office/drawing/2014/main" id="{8952BF18-E8F6-45DF-A3DD-F9E151376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0" y="2249"/>
                  <a:ext cx="59" cy="109"/>
                </a:xfrm>
                <a:custGeom>
                  <a:avLst/>
                  <a:gdLst>
                    <a:gd name="T0" fmla="*/ 9 w 59"/>
                    <a:gd name="T1" fmla="*/ 0 h 109"/>
                    <a:gd name="T2" fmla="*/ 6 w 59"/>
                    <a:gd name="T3" fmla="*/ 3 h 109"/>
                    <a:gd name="T4" fmla="*/ 9 w 59"/>
                    <a:gd name="T5" fmla="*/ 6 h 109"/>
                    <a:gd name="T6" fmla="*/ 15 w 59"/>
                    <a:gd name="T7" fmla="*/ 6 h 109"/>
                    <a:gd name="T8" fmla="*/ 15 w 59"/>
                    <a:gd name="T9" fmla="*/ 9 h 109"/>
                    <a:gd name="T10" fmla="*/ 15 w 59"/>
                    <a:gd name="T11" fmla="*/ 9 h 109"/>
                    <a:gd name="T12" fmla="*/ 12 w 59"/>
                    <a:gd name="T13" fmla="*/ 12 h 109"/>
                    <a:gd name="T14" fmla="*/ 9 w 59"/>
                    <a:gd name="T15" fmla="*/ 21 h 109"/>
                    <a:gd name="T16" fmla="*/ 6 w 59"/>
                    <a:gd name="T17" fmla="*/ 25 h 109"/>
                    <a:gd name="T18" fmla="*/ 3 w 59"/>
                    <a:gd name="T19" fmla="*/ 50 h 109"/>
                    <a:gd name="T20" fmla="*/ 0 w 59"/>
                    <a:gd name="T21" fmla="*/ 47 h 109"/>
                    <a:gd name="T22" fmla="*/ 0 w 59"/>
                    <a:gd name="T23" fmla="*/ 50 h 109"/>
                    <a:gd name="T24" fmla="*/ 3 w 59"/>
                    <a:gd name="T25" fmla="*/ 84 h 109"/>
                    <a:gd name="T26" fmla="*/ 9 w 59"/>
                    <a:gd name="T27" fmla="*/ 103 h 109"/>
                    <a:gd name="T28" fmla="*/ 15 w 59"/>
                    <a:gd name="T29" fmla="*/ 106 h 109"/>
                    <a:gd name="T30" fmla="*/ 31 w 59"/>
                    <a:gd name="T31" fmla="*/ 109 h 109"/>
                    <a:gd name="T32" fmla="*/ 53 w 59"/>
                    <a:gd name="T33" fmla="*/ 97 h 109"/>
                    <a:gd name="T34" fmla="*/ 56 w 59"/>
                    <a:gd name="T35" fmla="*/ 87 h 109"/>
                    <a:gd name="T36" fmla="*/ 59 w 59"/>
                    <a:gd name="T37" fmla="*/ 65 h 109"/>
                    <a:gd name="T38" fmla="*/ 59 w 59"/>
                    <a:gd name="T39" fmla="*/ 59 h 109"/>
                    <a:gd name="T40" fmla="*/ 56 w 59"/>
                    <a:gd name="T41" fmla="*/ 59 h 109"/>
                    <a:gd name="T42" fmla="*/ 47 w 59"/>
                    <a:gd name="T43" fmla="*/ 37 h 109"/>
                    <a:gd name="T44" fmla="*/ 44 w 59"/>
                    <a:gd name="T45" fmla="*/ 34 h 109"/>
                    <a:gd name="T46" fmla="*/ 40 w 59"/>
                    <a:gd name="T47" fmla="*/ 28 h 109"/>
                    <a:gd name="T48" fmla="*/ 34 w 59"/>
                    <a:gd name="T49" fmla="*/ 25 h 109"/>
                    <a:gd name="T50" fmla="*/ 31 w 59"/>
                    <a:gd name="T51" fmla="*/ 18 h 109"/>
                    <a:gd name="T52" fmla="*/ 19 w 59"/>
                    <a:gd name="T53" fmla="*/ 3 h 109"/>
                    <a:gd name="T54" fmla="*/ 12 w 59"/>
                    <a:gd name="T55" fmla="*/ 0 h 109"/>
                    <a:gd name="T56" fmla="*/ 9 w 59"/>
                    <a:gd name="T57" fmla="*/ 0 h 1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9"/>
                    <a:gd name="T88" fmla="*/ 0 h 109"/>
                    <a:gd name="T89" fmla="*/ 59 w 59"/>
                    <a:gd name="T90" fmla="*/ 109 h 1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9" h="109">
                      <a:moveTo>
                        <a:pt x="9" y="0"/>
                      </a:move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15" y="6"/>
                      </a:lnTo>
                      <a:lnTo>
                        <a:pt x="15" y="9"/>
                      </a:lnTo>
                      <a:lnTo>
                        <a:pt x="12" y="12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3" y="50"/>
                      </a:lnTo>
                      <a:lnTo>
                        <a:pt x="0" y="47"/>
                      </a:lnTo>
                      <a:lnTo>
                        <a:pt x="0" y="50"/>
                      </a:lnTo>
                      <a:lnTo>
                        <a:pt x="3" y="84"/>
                      </a:lnTo>
                      <a:lnTo>
                        <a:pt x="9" y="103"/>
                      </a:lnTo>
                      <a:lnTo>
                        <a:pt x="15" y="106"/>
                      </a:lnTo>
                      <a:lnTo>
                        <a:pt x="31" y="109"/>
                      </a:lnTo>
                      <a:lnTo>
                        <a:pt x="53" y="97"/>
                      </a:lnTo>
                      <a:lnTo>
                        <a:pt x="56" y="87"/>
                      </a:lnTo>
                      <a:lnTo>
                        <a:pt x="59" y="65"/>
                      </a:lnTo>
                      <a:lnTo>
                        <a:pt x="59" y="59"/>
                      </a:lnTo>
                      <a:lnTo>
                        <a:pt x="56" y="59"/>
                      </a:lnTo>
                      <a:lnTo>
                        <a:pt x="47" y="37"/>
                      </a:lnTo>
                      <a:lnTo>
                        <a:pt x="44" y="34"/>
                      </a:lnTo>
                      <a:lnTo>
                        <a:pt x="40" y="28"/>
                      </a:lnTo>
                      <a:lnTo>
                        <a:pt x="34" y="25"/>
                      </a:lnTo>
                      <a:lnTo>
                        <a:pt x="31" y="18"/>
                      </a:lnTo>
                      <a:lnTo>
                        <a:pt x="19" y="3"/>
                      </a:lnTo>
                      <a:lnTo>
                        <a:pt x="12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4" name="Freeform 673">
                  <a:extLst>
                    <a:ext uri="{FF2B5EF4-FFF2-40B4-BE49-F238E27FC236}">
                      <a16:creationId xmlns:a16="http://schemas.microsoft.com/office/drawing/2014/main" id="{FDAB7371-2607-4419-8EDE-1C243A6B47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0" y="2249"/>
                  <a:ext cx="59" cy="109"/>
                </a:xfrm>
                <a:custGeom>
                  <a:avLst/>
                  <a:gdLst>
                    <a:gd name="T0" fmla="*/ 9 w 59"/>
                    <a:gd name="T1" fmla="*/ 0 h 109"/>
                    <a:gd name="T2" fmla="*/ 6 w 59"/>
                    <a:gd name="T3" fmla="*/ 3 h 109"/>
                    <a:gd name="T4" fmla="*/ 9 w 59"/>
                    <a:gd name="T5" fmla="*/ 6 h 109"/>
                    <a:gd name="T6" fmla="*/ 15 w 59"/>
                    <a:gd name="T7" fmla="*/ 6 h 109"/>
                    <a:gd name="T8" fmla="*/ 15 w 59"/>
                    <a:gd name="T9" fmla="*/ 9 h 109"/>
                    <a:gd name="T10" fmla="*/ 15 w 59"/>
                    <a:gd name="T11" fmla="*/ 9 h 109"/>
                    <a:gd name="T12" fmla="*/ 12 w 59"/>
                    <a:gd name="T13" fmla="*/ 12 h 109"/>
                    <a:gd name="T14" fmla="*/ 9 w 59"/>
                    <a:gd name="T15" fmla="*/ 21 h 109"/>
                    <a:gd name="T16" fmla="*/ 6 w 59"/>
                    <a:gd name="T17" fmla="*/ 25 h 109"/>
                    <a:gd name="T18" fmla="*/ 3 w 59"/>
                    <a:gd name="T19" fmla="*/ 50 h 109"/>
                    <a:gd name="T20" fmla="*/ 0 w 59"/>
                    <a:gd name="T21" fmla="*/ 47 h 109"/>
                    <a:gd name="T22" fmla="*/ 0 w 59"/>
                    <a:gd name="T23" fmla="*/ 50 h 109"/>
                    <a:gd name="T24" fmla="*/ 3 w 59"/>
                    <a:gd name="T25" fmla="*/ 84 h 109"/>
                    <a:gd name="T26" fmla="*/ 9 w 59"/>
                    <a:gd name="T27" fmla="*/ 103 h 109"/>
                    <a:gd name="T28" fmla="*/ 15 w 59"/>
                    <a:gd name="T29" fmla="*/ 106 h 109"/>
                    <a:gd name="T30" fmla="*/ 31 w 59"/>
                    <a:gd name="T31" fmla="*/ 109 h 109"/>
                    <a:gd name="T32" fmla="*/ 53 w 59"/>
                    <a:gd name="T33" fmla="*/ 97 h 109"/>
                    <a:gd name="T34" fmla="*/ 56 w 59"/>
                    <a:gd name="T35" fmla="*/ 87 h 109"/>
                    <a:gd name="T36" fmla="*/ 59 w 59"/>
                    <a:gd name="T37" fmla="*/ 65 h 109"/>
                    <a:gd name="T38" fmla="*/ 59 w 59"/>
                    <a:gd name="T39" fmla="*/ 59 h 109"/>
                    <a:gd name="T40" fmla="*/ 56 w 59"/>
                    <a:gd name="T41" fmla="*/ 59 h 109"/>
                    <a:gd name="T42" fmla="*/ 47 w 59"/>
                    <a:gd name="T43" fmla="*/ 37 h 109"/>
                    <a:gd name="T44" fmla="*/ 44 w 59"/>
                    <a:gd name="T45" fmla="*/ 34 h 109"/>
                    <a:gd name="T46" fmla="*/ 40 w 59"/>
                    <a:gd name="T47" fmla="*/ 28 h 109"/>
                    <a:gd name="T48" fmla="*/ 34 w 59"/>
                    <a:gd name="T49" fmla="*/ 25 h 109"/>
                    <a:gd name="T50" fmla="*/ 31 w 59"/>
                    <a:gd name="T51" fmla="*/ 18 h 109"/>
                    <a:gd name="T52" fmla="*/ 19 w 59"/>
                    <a:gd name="T53" fmla="*/ 3 h 109"/>
                    <a:gd name="T54" fmla="*/ 12 w 59"/>
                    <a:gd name="T55" fmla="*/ 0 h 109"/>
                    <a:gd name="T56" fmla="*/ 9 w 59"/>
                    <a:gd name="T57" fmla="*/ 0 h 10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9"/>
                    <a:gd name="T88" fmla="*/ 0 h 109"/>
                    <a:gd name="T89" fmla="*/ 59 w 59"/>
                    <a:gd name="T90" fmla="*/ 109 h 10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9" h="109">
                      <a:moveTo>
                        <a:pt x="9" y="0"/>
                      </a:move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15" y="6"/>
                      </a:lnTo>
                      <a:lnTo>
                        <a:pt x="15" y="9"/>
                      </a:lnTo>
                      <a:lnTo>
                        <a:pt x="12" y="12"/>
                      </a:lnTo>
                      <a:lnTo>
                        <a:pt x="9" y="21"/>
                      </a:lnTo>
                      <a:lnTo>
                        <a:pt x="6" y="25"/>
                      </a:lnTo>
                      <a:lnTo>
                        <a:pt x="3" y="50"/>
                      </a:lnTo>
                      <a:lnTo>
                        <a:pt x="0" y="47"/>
                      </a:lnTo>
                      <a:lnTo>
                        <a:pt x="0" y="50"/>
                      </a:lnTo>
                      <a:lnTo>
                        <a:pt x="3" y="84"/>
                      </a:lnTo>
                      <a:lnTo>
                        <a:pt x="9" y="103"/>
                      </a:lnTo>
                      <a:lnTo>
                        <a:pt x="15" y="106"/>
                      </a:lnTo>
                      <a:lnTo>
                        <a:pt x="31" y="109"/>
                      </a:lnTo>
                      <a:lnTo>
                        <a:pt x="53" y="97"/>
                      </a:lnTo>
                      <a:lnTo>
                        <a:pt x="56" y="87"/>
                      </a:lnTo>
                      <a:lnTo>
                        <a:pt x="59" y="65"/>
                      </a:lnTo>
                      <a:lnTo>
                        <a:pt x="59" y="59"/>
                      </a:lnTo>
                      <a:lnTo>
                        <a:pt x="56" y="59"/>
                      </a:lnTo>
                      <a:lnTo>
                        <a:pt x="47" y="37"/>
                      </a:lnTo>
                      <a:lnTo>
                        <a:pt x="44" y="34"/>
                      </a:lnTo>
                      <a:lnTo>
                        <a:pt x="40" y="28"/>
                      </a:lnTo>
                      <a:lnTo>
                        <a:pt x="34" y="25"/>
                      </a:lnTo>
                      <a:lnTo>
                        <a:pt x="31" y="18"/>
                      </a:lnTo>
                      <a:lnTo>
                        <a:pt x="19" y="3"/>
                      </a:lnTo>
                      <a:lnTo>
                        <a:pt x="12" y="0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5" name="Freeform 674">
                  <a:extLst>
                    <a:ext uri="{FF2B5EF4-FFF2-40B4-BE49-F238E27FC236}">
                      <a16:creationId xmlns:a16="http://schemas.microsoft.com/office/drawing/2014/main" id="{2D82AD3A-44B0-46C1-8A2B-3745D5116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1880"/>
                  <a:ext cx="204" cy="250"/>
                </a:xfrm>
                <a:custGeom>
                  <a:avLst/>
                  <a:gdLst>
                    <a:gd name="T0" fmla="*/ 75 w 204"/>
                    <a:gd name="T1" fmla="*/ 31 h 250"/>
                    <a:gd name="T2" fmla="*/ 75 w 204"/>
                    <a:gd name="T3" fmla="*/ 40 h 250"/>
                    <a:gd name="T4" fmla="*/ 94 w 204"/>
                    <a:gd name="T5" fmla="*/ 50 h 250"/>
                    <a:gd name="T6" fmla="*/ 113 w 204"/>
                    <a:gd name="T7" fmla="*/ 50 h 250"/>
                    <a:gd name="T8" fmla="*/ 119 w 204"/>
                    <a:gd name="T9" fmla="*/ 62 h 250"/>
                    <a:gd name="T10" fmla="*/ 125 w 204"/>
                    <a:gd name="T11" fmla="*/ 68 h 250"/>
                    <a:gd name="T12" fmla="*/ 129 w 204"/>
                    <a:gd name="T13" fmla="*/ 78 h 250"/>
                    <a:gd name="T14" fmla="*/ 113 w 204"/>
                    <a:gd name="T15" fmla="*/ 84 h 250"/>
                    <a:gd name="T16" fmla="*/ 107 w 204"/>
                    <a:gd name="T17" fmla="*/ 87 h 250"/>
                    <a:gd name="T18" fmla="*/ 107 w 204"/>
                    <a:gd name="T19" fmla="*/ 97 h 250"/>
                    <a:gd name="T20" fmla="*/ 138 w 204"/>
                    <a:gd name="T21" fmla="*/ 122 h 250"/>
                    <a:gd name="T22" fmla="*/ 150 w 204"/>
                    <a:gd name="T23" fmla="*/ 137 h 250"/>
                    <a:gd name="T24" fmla="*/ 163 w 204"/>
                    <a:gd name="T25" fmla="*/ 150 h 250"/>
                    <a:gd name="T26" fmla="*/ 175 w 204"/>
                    <a:gd name="T27" fmla="*/ 168 h 250"/>
                    <a:gd name="T28" fmla="*/ 175 w 204"/>
                    <a:gd name="T29" fmla="*/ 168 h 250"/>
                    <a:gd name="T30" fmla="*/ 182 w 204"/>
                    <a:gd name="T31" fmla="*/ 175 h 250"/>
                    <a:gd name="T32" fmla="*/ 204 w 204"/>
                    <a:gd name="T33" fmla="*/ 209 h 250"/>
                    <a:gd name="T34" fmla="*/ 200 w 204"/>
                    <a:gd name="T35" fmla="*/ 231 h 250"/>
                    <a:gd name="T36" fmla="*/ 191 w 204"/>
                    <a:gd name="T37" fmla="*/ 240 h 250"/>
                    <a:gd name="T38" fmla="*/ 182 w 204"/>
                    <a:gd name="T39" fmla="*/ 234 h 250"/>
                    <a:gd name="T40" fmla="*/ 166 w 204"/>
                    <a:gd name="T41" fmla="*/ 240 h 250"/>
                    <a:gd name="T42" fmla="*/ 160 w 204"/>
                    <a:gd name="T43" fmla="*/ 250 h 250"/>
                    <a:gd name="T44" fmla="*/ 141 w 204"/>
                    <a:gd name="T45" fmla="*/ 244 h 250"/>
                    <a:gd name="T46" fmla="*/ 144 w 204"/>
                    <a:gd name="T47" fmla="*/ 240 h 250"/>
                    <a:gd name="T48" fmla="*/ 147 w 204"/>
                    <a:gd name="T49" fmla="*/ 212 h 250"/>
                    <a:gd name="T50" fmla="*/ 147 w 204"/>
                    <a:gd name="T51" fmla="*/ 203 h 250"/>
                    <a:gd name="T52" fmla="*/ 144 w 204"/>
                    <a:gd name="T53" fmla="*/ 197 h 250"/>
                    <a:gd name="T54" fmla="*/ 141 w 204"/>
                    <a:gd name="T55" fmla="*/ 190 h 250"/>
                    <a:gd name="T56" fmla="*/ 132 w 204"/>
                    <a:gd name="T57" fmla="*/ 187 h 250"/>
                    <a:gd name="T58" fmla="*/ 125 w 204"/>
                    <a:gd name="T59" fmla="*/ 178 h 250"/>
                    <a:gd name="T60" fmla="*/ 122 w 204"/>
                    <a:gd name="T61" fmla="*/ 147 h 250"/>
                    <a:gd name="T62" fmla="*/ 116 w 204"/>
                    <a:gd name="T63" fmla="*/ 140 h 250"/>
                    <a:gd name="T64" fmla="*/ 100 w 204"/>
                    <a:gd name="T65" fmla="*/ 122 h 250"/>
                    <a:gd name="T66" fmla="*/ 82 w 204"/>
                    <a:gd name="T67" fmla="*/ 131 h 250"/>
                    <a:gd name="T68" fmla="*/ 66 w 204"/>
                    <a:gd name="T69" fmla="*/ 137 h 250"/>
                    <a:gd name="T70" fmla="*/ 60 w 204"/>
                    <a:gd name="T71" fmla="*/ 134 h 250"/>
                    <a:gd name="T72" fmla="*/ 53 w 204"/>
                    <a:gd name="T73" fmla="*/ 128 h 250"/>
                    <a:gd name="T74" fmla="*/ 35 w 204"/>
                    <a:gd name="T75" fmla="*/ 137 h 250"/>
                    <a:gd name="T76" fmla="*/ 25 w 204"/>
                    <a:gd name="T77" fmla="*/ 143 h 250"/>
                    <a:gd name="T78" fmla="*/ 22 w 204"/>
                    <a:gd name="T79" fmla="*/ 143 h 250"/>
                    <a:gd name="T80" fmla="*/ 28 w 204"/>
                    <a:gd name="T81" fmla="*/ 103 h 250"/>
                    <a:gd name="T82" fmla="*/ 28 w 204"/>
                    <a:gd name="T83" fmla="*/ 87 h 250"/>
                    <a:gd name="T84" fmla="*/ 13 w 204"/>
                    <a:gd name="T85" fmla="*/ 84 h 250"/>
                    <a:gd name="T86" fmla="*/ 10 w 204"/>
                    <a:gd name="T87" fmla="*/ 65 h 250"/>
                    <a:gd name="T88" fmla="*/ 0 w 204"/>
                    <a:gd name="T89" fmla="*/ 59 h 250"/>
                    <a:gd name="T90" fmla="*/ 0 w 204"/>
                    <a:gd name="T91" fmla="*/ 53 h 250"/>
                    <a:gd name="T92" fmla="*/ 3 w 204"/>
                    <a:gd name="T93" fmla="*/ 50 h 250"/>
                    <a:gd name="T94" fmla="*/ 13 w 204"/>
                    <a:gd name="T95" fmla="*/ 46 h 250"/>
                    <a:gd name="T96" fmla="*/ 25 w 204"/>
                    <a:gd name="T97" fmla="*/ 31 h 250"/>
                    <a:gd name="T98" fmla="*/ 28 w 204"/>
                    <a:gd name="T99" fmla="*/ 25 h 250"/>
                    <a:gd name="T100" fmla="*/ 41 w 204"/>
                    <a:gd name="T101" fmla="*/ 37 h 250"/>
                    <a:gd name="T102" fmla="*/ 44 w 204"/>
                    <a:gd name="T103" fmla="*/ 28 h 250"/>
                    <a:gd name="T104" fmla="*/ 41 w 204"/>
                    <a:gd name="T105" fmla="*/ 3 h 250"/>
                    <a:gd name="T106" fmla="*/ 53 w 204"/>
                    <a:gd name="T107" fmla="*/ 0 h 25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4"/>
                    <a:gd name="T163" fmla="*/ 0 h 250"/>
                    <a:gd name="T164" fmla="*/ 204 w 204"/>
                    <a:gd name="T165" fmla="*/ 250 h 25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4" h="250">
                      <a:moveTo>
                        <a:pt x="53" y="3"/>
                      </a:moveTo>
                      <a:lnTo>
                        <a:pt x="75" y="31"/>
                      </a:lnTo>
                      <a:lnTo>
                        <a:pt x="75" y="37"/>
                      </a:lnTo>
                      <a:lnTo>
                        <a:pt x="75" y="40"/>
                      </a:lnTo>
                      <a:lnTo>
                        <a:pt x="85" y="50"/>
                      </a:lnTo>
                      <a:lnTo>
                        <a:pt x="94" y="50"/>
                      </a:lnTo>
                      <a:lnTo>
                        <a:pt x="103" y="46"/>
                      </a:lnTo>
                      <a:lnTo>
                        <a:pt x="113" y="50"/>
                      </a:lnTo>
                      <a:lnTo>
                        <a:pt x="119" y="59"/>
                      </a:lnTo>
                      <a:lnTo>
                        <a:pt x="119" y="62"/>
                      </a:lnTo>
                      <a:lnTo>
                        <a:pt x="125" y="65"/>
                      </a:lnTo>
                      <a:lnTo>
                        <a:pt x="125" y="68"/>
                      </a:lnTo>
                      <a:lnTo>
                        <a:pt x="129" y="72"/>
                      </a:lnTo>
                      <a:lnTo>
                        <a:pt x="129" y="78"/>
                      </a:lnTo>
                      <a:lnTo>
                        <a:pt x="122" y="84"/>
                      </a:lnTo>
                      <a:lnTo>
                        <a:pt x="113" y="84"/>
                      </a:lnTo>
                      <a:lnTo>
                        <a:pt x="110" y="84"/>
                      </a:lnTo>
                      <a:lnTo>
                        <a:pt x="107" y="87"/>
                      </a:lnTo>
                      <a:lnTo>
                        <a:pt x="103" y="93"/>
                      </a:lnTo>
                      <a:lnTo>
                        <a:pt x="107" y="97"/>
                      </a:lnTo>
                      <a:lnTo>
                        <a:pt x="138" y="115"/>
                      </a:lnTo>
                      <a:lnTo>
                        <a:pt x="138" y="122"/>
                      </a:lnTo>
                      <a:lnTo>
                        <a:pt x="150" y="134"/>
                      </a:lnTo>
                      <a:lnTo>
                        <a:pt x="150" y="137"/>
                      </a:lnTo>
                      <a:lnTo>
                        <a:pt x="160" y="147"/>
                      </a:lnTo>
                      <a:lnTo>
                        <a:pt x="163" y="150"/>
                      </a:lnTo>
                      <a:lnTo>
                        <a:pt x="172" y="156"/>
                      </a:lnTo>
                      <a:lnTo>
                        <a:pt x="175" y="168"/>
                      </a:lnTo>
                      <a:lnTo>
                        <a:pt x="179" y="175"/>
                      </a:lnTo>
                      <a:lnTo>
                        <a:pt x="182" y="175"/>
                      </a:lnTo>
                      <a:lnTo>
                        <a:pt x="194" y="184"/>
                      </a:lnTo>
                      <a:lnTo>
                        <a:pt x="204" y="209"/>
                      </a:lnTo>
                      <a:lnTo>
                        <a:pt x="204" y="231"/>
                      </a:lnTo>
                      <a:lnTo>
                        <a:pt x="200" y="231"/>
                      </a:lnTo>
                      <a:lnTo>
                        <a:pt x="197" y="237"/>
                      </a:lnTo>
                      <a:lnTo>
                        <a:pt x="191" y="240"/>
                      </a:lnTo>
                      <a:lnTo>
                        <a:pt x="188" y="240"/>
                      </a:lnTo>
                      <a:lnTo>
                        <a:pt x="182" y="234"/>
                      </a:lnTo>
                      <a:lnTo>
                        <a:pt x="179" y="234"/>
                      </a:lnTo>
                      <a:lnTo>
                        <a:pt x="166" y="240"/>
                      </a:lnTo>
                      <a:lnTo>
                        <a:pt x="163" y="250"/>
                      </a:lnTo>
                      <a:lnTo>
                        <a:pt x="160" y="250"/>
                      </a:lnTo>
                      <a:lnTo>
                        <a:pt x="144" y="247"/>
                      </a:lnTo>
                      <a:lnTo>
                        <a:pt x="141" y="244"/>
                      </a:lnTo>
                      <a:lnTo>
                        <a:pt x="141" y="240"/>
                      </a:lnTo>
                      <a:lnTo>
                        <a:pt x="144" y="240"/>
                      </a:lnTo>
                      <a:lnTo>
                        <a:pt x="147" y="234"/>
                      </a:lnTo>
                      <a:lnTo>
                        <a:pt x="147" y="212"/>
                      </a:lnTo>
                      <a:lnTo>
                        <a:pt x="147" y="209"/>
                      </a:lnTo>
                      <a:lnTo>
                        <a:pt x="147" y="203"/>
                      </a:lnTo>
                      <a:lnTo>
                        <a:pt x="147" y="200"/>
                      </a:lnTo>
                      <a:lnTo>
                        <a:pt x="144" y="197"/>
                      </a:lnTo>
                      <a:lnTo>
                        <a:pt x="141" y="193"/>
                      </a:lnTo>
                      <a:lnTo>
                        <a:pt x="141" y="190"/>
                      </a:lnTo>
                      <a:lnTo>
                        <a:pt x="135" y="190"/>
                      </a:lnTo>
                      <a:lnTo>
                        <a:pt x="132" y="187"/>
                      </a:lnTo>
                      <a:lnTo>
                        <a:pt x="129" y="184"/>
                      </a:lnTo>
                      <a:lnTo>
                        <a:pt x="125" y="178"/>
                      </a:lnTo>
                      <a:lnTo>
                        <a:pt x="125" y="159"/>
                      </a:lnTo>
                      <a:lnTo>
                        <a:pt x="122" y="147"/>
                      </a:lnTo>
                      <a:lnTo>
                        <a:pt x="119" y="143"/>
                      </a:lnTo>
                      <a:lnTo>
                        <a:pt x="116" y="140"/>
                      </a:lnTo>
                      <a:lnTo>
                        <a:pt x="110" y="134"/>
                      </a:lnTo>
                      <a:lnTo>
                        <a:pt x="100" y="122"/>
                      </a:lnTo>
                      <a:lnTo>
                        <a:pt x="82" y="125"/>
                      </a:lnTo>
                      <a:lnTo>
                        <a:pt x="82" y="131"/>
                      </a:lnTo>
                      <a:lnTo>
                        <a:pt x="78" y="131"/>
                      </a:lnTo>
                      <a:lnTo>
                        <a:pt x="66" y="137"/>
                      </a:lnTo>
                      <a:lnTo>
                        <a:pt x="63" y="137"/>
                      </a:lnTo>
                      <a:lnTo>
                        <a:pt x="60" y="134"/>
                      </a:lnTo>
                      <a:lnTo>
                        <a:pt x="57" y="128"/>
                      </a:lnTo>
                      <a:lnTo>
                        <a:pt x="53" y="128"/>
                      </a:lnTo>
                      <a:lnTo>
                        <a:pt x="41" y="131"/>
                      </a:lnTo>
                      <a:lnTo>
                        <a:pt x="35" y="137"/>
                      </a:lnTo>
                      <a:lnTo>
                        <a:pt x="28" y="140"/>
                      </a:lnTo>
                      <a:lnTo>
                        <a:pt x="25" y="143"/>
                      </a:lnTo>
                      <a:lnTo>
                        <a:pt x="22" y="147"/>
                      </a:lnTo>
                      <a:lnTo>
                        <a:pt x="22" y="143"/>
                      </a:lnTo>
                      <a:lnTo>
                        <a:pt x="19" y="137"/>
                      </a:lnTo>
                      <a:lnTo>
                        <a:pt x="28" y="103"/>
                      </a:lnTo>
                      <a:lnTo>
                        <a:pt x="25" y="97"/>
                      </a:lnTo>
                      <a:lnTo>
                        <a:pt x="28" y="87"/>
                      </a:lnTo>
                      <a:lnTo>
                        <a:pt x="25" y="84"/>
                      </a:lnTo>
                      <a:lnTo>
                        <a:pt x="13" y="84"/>
                      </a:lnTo>
                      <a:lnTo>
                        <a:pt x="10" y="84"/>
                      </a:lnTo>
                      <a:lnTo>
                        <a:pt x="10" y="65"/>
                      </a:lnTo>
                      <a:lnTo>
                        <a:pt x="3" y="59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3" y="50"/>
                      </a:lnTo>
                      <a:lnTo>
                        <a:pt x="7" y="50"/>
                      </a:lnTo>
                      <a:lnTo>
                        <a:pt x="13" y="46"/>
                      </a:lnTo>
                      <a:lnTo>
                        <a:pt x="10" y="40"/>
                      </a:lnTo>
                      <a:lnTo>
                        <a:pt x="25" y="31"/>
                      </a:lnTo>
                      <a:lnTo>
                        <a:pt x="25" y="28"/>
                      </a:lnTo>
                      <a:lnTo>
                        <a:pt x="28" y="25"/>
                      </a:lnTo>
                      <a:lnTo>
                        <a:pt x="32" y="37"/>
                      </a:lnTo>
                      <a:lnTo>
                        <a:pt x="41" y="37"/>
                      </a:lnTo>
                      <a:lnTo>
                        <a:pt x="44" y="34"/>
                      </a:lnTo>
                      <a:lnTo>
                        <a:pt x="44" y="28"/>
                      </a:lnTo>
                      <a:lnTo>
                        <a:pt x="41" y="18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53" y="0"/>
                      </a:lnTo>
                      <a:lnTo>
                        <a:pt x="5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6" name="Freeform 675">
                  <a:extLst>
                    <a:ext uri="{FF2B5EF4-FFF2-40B4-BE49-F238E27FC236}">
                      <a16:creationId xmlns:a16="http://schemas.microsoft.com/office/drawing/2014/main" id="{47AA93BB-4725-41EB-8240-23982C2BB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1880"/>
                  <a:ext cx="204" cy="250"/>
                </a:xfrm>
                <a:custGeom>
                  <a:avLst/>
                  <a:gdLst>
                    <a:gd name="T0" fmla="*/ 75 w 204"/>
                    <a:gd name="T1" fmla="*/ 31 h 250"/>
                    <a:gd name="T2" fmla="*/ 75 w 204"/>
                    <a:gd name="T3" fmla="*/ 40 h 250"/>
                    <a:gd name="T4" fmla="*/ 94 w 204"/>
                    <a:gd name="T5" fmla="*/ 50 h 250"/>
                    <a:gd name="T6" fmla="*/ 113 w 204"/>
                    <a:gd name="T7" fmla="*/ 50 h 250"/>
                    <a:gd name="T8" fmla="*/ 119 w 204"/>
                    <a:gd name="T9" fmla="*/ 62 h 250"/>
                    <a:gd name="T10" fmla="*/ 125 w 204"/>
                    <a:gd name="T11" fmla="*/ 68 h 250"/>
                    <a:gd name="T12" fmla="*/ 129 w 204"/>
                    <a:gd name="T13" fmla="*/ 78 h 250"/>
                    <a:gd name="T14" fmla="*/ 113 w 204"/>
                    <a:gd name="T15" fmla="*/ 84 h 250"/>
                    <a:gd name="T16" fmla="*/ 107 w 204"/>
                    <a:gd name="T17" fmla="*/ 87 h 250"/>
                    <a:gd name="T18" fmla="*/ 107 w 204"/>
                    <a:gd name="T19" fmla="*/ 97 h 250"/>
                    <a:gd name="T20" fmla="*/ 138 w 204"/>
                    <a:gd name="T21" fmla="*/ 122 h 250"/>
                    <a:gd name="T22" fmla="*/ 150 w 204"/>
                    <a:gd name="T23" fmla="*/ 137 h 250"/>
                    <a:gd name="T24" fmla="*/ 163 w 204"/>
                    <a:gd name="T25" fmla="*/ 150 h 250"/>
                    <a:gd name="T26" fmla="*/ 175 w 204"/>
                    <a:gd name="T27" fmla="*/ 168 h 250"/>
                    <a:gd name="T28" fmla="*/ 175 w 204"/>
                    <a:gd name="T29" fmla="*/ 168 h 250"/>
                    <a:gd name="T30" fmla="*/ 182 w 204"/>
                    <a:gd name="T31" fmla="*/ 175 h 250"/>
                    <a:gd name="T32" fmla="*/ 204 w 204"/>
                    <a:gd name="T33" fmla="*/ 209 h 250"/>
                    <a:gd name="T34" fmla="*/ 200 w 204"/>
                    <a:gd name="T35" fmla="*/ 231 h 250"/>
                    <a:gd name="T36" fmla="*/ 191 w 204"/>
                    <a:gd name="T37" fmla="*/ 240 h 250"/>
                    <a:gd name="T38" fmla="*/ 182 w 204"/>
                    <a:gd name="T39" fmla="*/ 234 h 250"/>
                    <a:gd name="T40" fmla="*/ 166 w 204"/>
                    <a:gd name="T41" fmla="*/ 240 h 250"/>
                    <a:gd name="T42" fmla="*/ 160 w 204"/>
                    <a:gd name="T43" fmla="*/ 250 h 250"/>
                    <a:gd name="T44" fmla="*/ 141 w 204"/>
                    <a:gd name="T45" fmla="*/ 244 h 250"/>
                    <a:gd name="T46" fmla="*/ 144 w 204"/>
                    <a:gd name="T47" fmla="*/ 240 h 250"/>
                    <a:gd name="T48" fmla="*/ 147 w 204"/>
                    <a:gd name="T49" fmla="*/ 212 h 250"/>
                    <a:gd name="T50" fmla="*/ 147 w 204"/>
                    <a:gd name="T51" fmla="*/ 203 h 250"/>
                    <a:gd name="T52" fmla="*/ 144 w 204"/>
                    <a:gd name="T53" fmla="*/ 197 h 250"/>
                    <a:gd name="T54" fmla="*/ 141 w 204"/>
                    <a:gd name="T55" fmla="*/ 190 h 250"/>
                    <a:gd name="T56" fmla="*/ 132 w 204"/>
                    <a:gd name="T57" fmla="*/ 187 h 250"/>
                    <a:gd name="T58" fmla="*/ 125 w 204"/>
                    <a:gd name="T59" fmla="*/ 178 h 250"/>
                    <a:gd name="T60" fmla="*/ 122 w 204"/>
                    <a:gd name="T61" fmla="*/ 147 h 250"/>
                    <a:gd name="T62" fmla="*/ 116 w 204"/>
                    <a:gd name="T63" fmla="*/ 140 h 250"/>
                    <a:gd name="T64" fmla="*/ 100 w 204"/>
                    <a:gd name="T65" fmla="*/ 122 h 250"/>
                    <a:gd name="T66" fmla="*/ 82 w 204"/>
                    <a:gd name="T67" fmla="*/ 131 h 250"/>
                    <a:gd name="T68" fmla="*/ 66 w 204"/>
                    <a:gd name="T69" fmla="*/ 137 h 250"/>
                    <a:gd name="T70" fmla="*/ 60 w 204"/>
                    <a:gd name="T71" fmla="*/ 134 h 250"/>
                    <a:gd name="T72" fmla="*/ 53 w 204"/>
                    <a:gd name="T73" fmla="*/ 128 h 250"/>
                    <a:gd name="T74" fmla="*/ 35 w 204"/>
                    <a:gd name="T75" fmla="*/ 137 h 250"/>
                    <a:gd name="T76" fmla="*/ 25 w 204"/>
                    <a:gd name="T77" fmla="*/ 143 h 250"/>
                    <a:gd name="T78" fmla="*/ 22 w 204"/>
                    <a:gd name="T79" fmla="*/ 143 h 250"/>
                    <a:gd name="T80" fmla="*/ 28 w 204"/>
                    <a:gd name="T81" fmla="*/ 103 h 250"/>
                    <a:gd name="T82" fmla="*/ 28 w 204"/>
                    <a:gd name="T83" fmla="*/ 87 h 250"/>
                    <a:gd name="T84" fmla="*/ 13 w 204"/>
                    <a:gd name="T85" fmla="*/ 84 h 250"/>
                    <a:gd name="T86" fmla="*/ 10 w 204"/>
                    <a:gd name="T87" fmla="*/ 65 h 250"/>
                    <a:gd name="T88" fmla="*/ 0 w 204"/>
                    <a:gd name="T89" fmla="*/ 59 h 250"/>
                    <a:gd name="T90" fmla="*/ 0 w 204"/>
                    <a:gd name="T91" fmla="*/ 53 h 250"/>
                    <a:gd name="T92" fmla="*/ 3 w 204"/>
                    <a:gd name="T93" fmla="*/ 50 h 250"/>
                    <a:gd name="T94" fmla="*/ 13 w 204"/>
                    <a:gd name="T95" fmla="*/ 46 h 250"/>
                    <a:gd name="T96" fmla="*/ 25 w 204"/>
                    <a:gd name="T97" fmla="*/ 31 h 250"/>
                    <a:gd name="T98" fmla="*/ 28 w 204"/>
                    <a:gd name="T99" fmla="*/ 25 h 250"/>
                    <a:gd name="T100" fmla="*/ 41 w 204"/>
                    <a:gd name="T101" fmla="*/ 37 h 250"/>
                    <a:gd name="T102" fmla="*/ 44 w 204"/>
                    <a:gd name="T103" fmla="*/ 28 h 250"/>
                    <a:gd name="T104" fmla="*/ 41 w 204"/>
                    <a:gd name="T105" fmla="*/ 3 h 250"/>
                    <a:gd name="T106" fmla="*/ 53 w 204"/>
                    <a:gd name="T107" fmla="*/ 0 h 25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4"/>
                    <a:gd name="T163" fmla="*/ 0 h 250"/>
                    <a:gd name="T164" fmla="*/ 204 w 204"/>
                    <a:gd name="T165" fmla="*/ 250 h 25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4" h="250">
                      <a:moveTo>
                        <a:pt x="53" y="3"/>
                      </a:moveTo>
                      <a:lnTo>
                        <a:pt x="75" y="31"/>
                      </a:lnTo>
                      <a:lnTo>
                        <a:pt x="75" y="37"/>
                      </a:lnTo>
                      <a:lnTo>
                        <a:pt x="75" y="40"/>
                      </a:lnTo>
                      <a:lnTo>
                        <a:pt x="85" y="50"/>
                      </a:lnTo>
                      <a:lnTo>
                        <a:pt x="94" y="50"/>
                      </a:lnTo>
                      <a:lnTo>
                        <a:pt x="103" y="46"/>
                      </a:lnTo>
                      <a:lnTo>
                        <a:pt x="113" y="50"/>
                      </a:lnTo>
                      <a:lnTo>
                        <a:pt x="119" y="59"/>
                      </a:lnTo>
                      <a:lnTo>
                        <a:pt x="119" y="62"/>
                      </a:lnTo>
                      <a:lnTo>
                        <a:pt x="125" y="65"/>
                      </a:lnTo>
                      <a:lnTo>
                        <a:pt x="125" y="68"/>
                      </a:lnTo>
                      <a:lnTo>
                        <a:pt x="129" y="72"/>
                      </a:lnTo>
                      <a:lnTo>
                        <a:pt x="129" y="78"/>
                      </a:lnTo>
                      <a:lnTo>
                        <a:pt x="122" y="84"/>
                      </a:lnTo>
                      <a:lnTo>
                        <a:pt x="113" y="84"/>
                      </a:lnTo>
                      <a:lnTo>
                        <a:pt x="110" y="84"/>
                      </a:lnTo>
                      <a:lnTo>
                        <a:pt x="107" y="87"/>
                      </a:lnTo>
                      <a:lnTo>
                        <a:pt x="103" y="93"/>
                      </a:lnTo>
                      <a:lnTo>
                        <a:pt x="107" y="97"/>
                      </a:lnTo>
                      <a:lnTo>
                        <a:pt x="138" y="115"/>
                      </a:lnTo>
                      <a:lnTo>
                        <a:pt x="138" y="122"/>
                      </a:lnTo>
                      <a:lnTo>
                        <a:pt x="150" y="134"/>
                      </a:lnTo>
                      <a:lnTo>
                        <a:pt x="150" y="137"/>
                      </a:lnTo>
                      <a:lnTo>
                        <a:pt x="160" y="147"/>
                      </a:lnTo>
                      <a:lnTo>
                        <a:pt x="163" y="150"/>
                      </a:lnTo>
                      <a:lnTo>
                        <a:pt x="172" y="156"/>
                      </a:lnTo>
                      <a:lnTo>
                        <a:pt x="175" y="168"/>
                      </a:lnTo>
                      <a:lnTo>
                        <a:pt x="179" y="175"/>
                      </a:lnTo>
                      <a:lnTo>
                        <a:pt x="182" y="175"/>
                      </a:lnTo>
                      <a:lnTo>
                        <a:pt x="194" y="184"/>
                      </a:lnTo>
                      <a:lnTo>
                        <a:pt x="204" y="209"/>
                      </a:lnTo>
                      <a:lnTo>
                        <a:pt x="204" y="231"/>
                      </a:lnTo>
                      <a:lnTo>
                        <a:pt x="200" y="231"/>
                      </a:lnTo>
                      <a:lnTo>
                        <a:pt x="197" y="237"/>
                      </a:lnTo>
                      <a:lnTo>
                        <a:pt x="191" y="240"/>
                      </a:lnTo>
                      <a:lnTo>
                        <a:pt x="188" y="240"/>
                      </a:lnTo>
                      <a:lnTo>
                        <a:pt x="182" y="234"/>
                      </a:lnTo>
                      <a:lnTo>
                        <a:pt x="179" y="234"/>
                      </a:lnTo>
                      <a:lnTo>
                        <a:pt x="166" y="240"/>
                      </a:lnTo>
                      <a:lnTo>
                        <a:pt x="163" y="250"/>
                      </a:lnTo>
                      <a:lnTo>
                        <a:pt x="160" y="250"/>
                      </a:lnTo>
                      <a:lnTo>
                        <a:pt x="144" y="247"/>
                      </a:lnTo>
                      <a:lnTo>
                        <a:pt x="141" y="244"/>
                      </a:lnTo>
                      <a:lnTo>
                        <a:pt x="141" y="240"/>
                      </a:lnTo>
                      <a:lnTo>
                        <a:pt x="144" y="240"/>
                      </a:lnTo>
                      <a:lnTo>
                        <a:pt x="147" y="234"/>
                      </a:lnTo>
                      <a:lnTo>
                        <a:pt x="147" y="212"/>
                      </a:lnTo>
                      <a:lnTo>
                        <a:pt x="147" y="209"/>
                      </a:lnTo>
                      <a:lnTo>
                        <a:pt x="147" y="203"/>
                      </a:lnTo>
                      <a:lnTo>
                        <a:pt x="147" y="200"/>
                      </a:lnTo>
                      <a:lnTo>
                        <a:pt x="144" y="197"/>
                      </a:lnTo>
                      <a:lnTo>
                        <a:pt x="141" y="193"/>
                      </a:lnTo>
                      <a:lnTo>
                        <a:pt x="141" y="190"/>
                      </a:lnTo>
                      <a:lnTo>
                        <a:pt x="135" y="190"/>
                      </a:lnTo>
                      <a:lnTo>
                        <a:pt x="132" y="187"/>
                      </a:lnTo>
                      <a:lnTo>
                        <a:pt x="129" y="184"/>
                      </a:lnTo>
                      <a:lnTo>
                        <a:pt x="125" y="178"/>
                      </a:lnTo>
                      <a:lnTo>
                        <a:pt x="125" y="159"/>
                      </a:lnTo>
                      <a:lnTo>
                        <a:pt x="122" y="147"/>
                      </a:lnTo>
                      <a:lnTo>
                        <a:pt x="119" y="143"/>
                      </a:lnTo>
                      <a:lnTo>
                        <a:pt x="116" y="140"/>
                      </a:lnTo>
                      <a:lnTo>
                        <a:pt x="110" y="134"/>
                      </a:lnTo>
                      <a:lnTo>
                        <a:pt x="100" y="122"/>
                      </a:lnTo>
                      <a:lnTo>
                        <a:pt x="82" y="125"/>
                      </a:lnTo>
                      <a:lnTo>
                        <a:pt x="82" y="131"/>
                      </a:lnTo>
                      <a:lnTo>
                        <a:pt x="78" y="131"/>
                      </a:lnTo>
                      <a:lnTo>
                        <a:pt x="66" y="137"/>
                      </a:lnTo>
                      <a:lnTo>
                        <a:pt x="63" y="137"/>
                      </a:lnTo>
                      <a:lnTo>
                        <a:pt x="60" y="134"/>
                      </a:lnTo>
                      <a:lnTo>
                        <a:pt x="57" y="128"/>
                      </a:lnTo>
                      <a:lnTo>
                        <a:pt x="53" y="128"/>
                      </a:lnTo>
                      <a:lnTo>
                        <a:pt x="41" y="131"/>
                      </a:lnTo>
                      <a:lnTo>
                        <a:pt x="35" y="137"/>
                      </a:lnTo>
                      <a:lnTo>
                        <a:pt x="28" y="140"/>
                      </a:lnTo>
                      <a:lnTo>
                        <a:pt x="25" y="143"/>
                      </a:lnTo>
                      <a:lnTo>
                        <a:pt x="22" y="147"/>
                      </a:lnTo>
                      <a:lnTo>
                        <a:pt x="22" y="143"/>
                      </a:lnTo>
                      <a:lnTo>
                        <a:pt x="19" y="137"/>
                      </a:lnTo>
                      <a:lnTo>
                        <a:pt x="28" y="103"/>
                      </a:lnTo>
                      <a:lnTo>
                        <a:pt x="25" y="97"/>
                      </a:lnTo>
                      <a:lnTo>
                        <a:pt x="28" y="87"/>
                      </a:lnTo>
                      <a:lnTo>
                        <a:pt x="25" y="84"/>
                      </a:lnTo>
                      <a:lnTo>
                        <a:pt x="13" y="84"/>
                      </a:lnTo>
                      <a:lnTo>
                        <a:pt x="10" y="84"/>
                      </a:lnTo>
                      <a:lnTo>
                        <a:pt x="10" y="65"/>
                      </a:lnTo>
                      <a:lnTo>
                        <a:pt x="3" y="59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3" y="50"/>
                      </a:lnTo>
                      <a:lnTo>
                        <a:pt x="7" y="50"/>
                      </a:lnTo>
                      <a:lnTo>
                        <a:pt x="13" y="46"/>
                      </a:lnTo>
                      <a:lnTo>
                        <a:pt x="10" y="40"/>
                      </a:lnTo>
                      <a:lnTo>
                        <a:pt x="25" y="31"/>
                      </a:lnTo>
                      <a:lnTo>
                        <a:pt x="25" y="28"/>
                      </a:lnTo>
                      <a:lnTo>
                        <a:pt x="28" y="25"/>
                      </a:lnTo>
                      <a:lnTo>
                        <a:pt x="32" y="37"/>
                      </a:lnTo>
                      <a:lnTo>
                        <a:pt x="41" y="37"/>
                      </a:lnTo>
                      <a:lnTo>
                        <a:pt x="44" y="34"/>
                      </a:lnTo>
                      <a:lnTo>
                        <a:pt x="44" y="28"/>
                      </a:lnTo>
                      <a:lnTo>
                        <a:pt x="41" y="18"/>
                      </a:lnTo>
                      <a:lnTo>
                        <a:pt x="41" y="3"/>
                      </a:lnTo>
                      <a:lnTo>
                        <a:pt x="44" y="0"/>
                      </a:lnTo>
                      <a:lnTo>
                        <a:pt x="53" y="0"/>
                      </a:lnTo>
                      <a:lnTo>
                        <a:pt x="53" y="3"/>
                      </a:lnTo>
                    </a:path>
                  </a:pathLst>
                </a:custGeom>
                <a:solidFill>
                  <a:srgbClr val="F4AE2B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7" name="Freeform 676">
                  <a:extLst>
                    <a:ext uri="{FF2B5EF4-FFF2-40B4-BE49-F238E27FC236}">
                      <a16:creationId xmlns:a16="http://schemas.microsoft.com/office/drawing/2014/main" id="{5E7A5311-0CC3-42BC-BB6E-3691F83CB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0" y="1948"/>
                  <a:ext cx="69" cy="57"/>
                </a:xfrm>
                <a:custGeom>
                  <a:avLst/>
                  <a:gdLst>
                    <a:gd name="T0" fmla="*/ 276 w 22"/>
                    <a:gd name="T1" fmla="*/ 2508 h 18"/>
                    <a:gd name="T2" fmla="*/ 276 w 22"/>
                    <a:gd name="T3" fmla="*/ 3810 h 18"/>
                    <a:gd name="T4" fmla="*/ 866 w 22"/>
                    <a:gd name="T5" fmla="*/ 5114 h 18"/>
                    <a:gd name="T6" fmla="*/ 2123 w 22"/>
                    <a:gd name="T7" fmla="*/ 5434 h 18"/>
                    <a:gd name="T8" fmla="*/ 3670 w 22"/>
                    <a:gd name="T9" fmla="*/ 5716 h 18"/>
                    <a:gd name="T10" fmla="*/ 4259 w 22"/>
                    <a:gd name="T11" fmla="*/ 5434 h 18"/>
                    <a:gd name="T12" fmla="*/ 5125 w 22"/>
                    <a:gd name="T13" fmla="*/ 4411 h 18"/>
                    <a:gd name="T14" fmla="*/ 5429 w 22"/>
                    <a:gd name="T15" fmla="*/ 3208 h 18"/>
                    <a:gd name="T16" fmla="*/ 5802 w 22"/>
                    <a:gd name="T17" fmla="*/ 1906 h 18"/>
                    <a:gd name="T18" fmla="*/ 6110 w 22"/>
                    <a:gd name="T19" fmla="*/ 922 h 18"/>
                    <a:gd name="T20" fmla="*/ 5125 w 22"/>
                    <a:gd name="T21" fmla="*/ 922 h 18"/>
                    <a:gd name="T22" fmla="*/ 4535 w 22"/>
                    <a:gd name="T23" fmla="*/ 922 h 18"/>
                    <a:gd name="T24" fmla="*/ 3670 w 22"/>
                    <a:gd name="T25" fmla="*/ 922 h 18"/>
                    <a:gd name="T26" fmla="*/ 2123 w 22"/>
                    <a:gd name="T27" fmla="*/ 922 h 18"/>
                    <a:gd name="T28" fmla="*/ 2409 w 22"/>
                    <a:gd name="T29" fmla="*/ 1305 h 18"/>
                    <a:gd name="T30" fmla="*/ 1543 w 22"/>
                    <a:gd name="T31" fmla="*/ 922 h 18"/>
                    <a:gd name="T32" fmla="*/ 1850 w 22"/>
                    <a:gd name="T33" fmla="*/ 1625 h 18"/>
                    <a:gd name="T34" fmla="*/ 276 w 22"/>
                    <a:gd name="T35" fmla="*/ 2508 h 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"/>
                    <a:gd name="T55" fmla="*/ 0 h 18"/>
                    <a:gd name="T56" fmla="*/ 22 w 22"/>
                    <a:gd name="T57" fmla="*/ 18 h 1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" h="18">
                      <a:moveTo>
                        <a:pt x="1" y="8"/>
                      </a:moveTo>
                      <a:cubicBezTo>
                        <a:pt x="0" y="9"/>
                        <a:pt x="1" y="11"/>
                        <a:pt x="1" y="12"/>
                      </a:cubicBezTo>
                      <a:cubicBezTo>
                        <a:pt x="2" y="13"/>
                        <a:pt x="2" y="15"/>
                        <a:pt x="3" y="16"/>
                      </a:cubicBezTo>
                      <a:cubicBezTo>
                        <a:pt x="4" y="17"/>
                        <a:pt x="6" y="17"/>
                        <a:pt x="7" y="17"/>
                      </a:cubicBezTo>
                      <a:cubicBezTo>
                        <a:pt x="8" y="18"/>
                        <a:pt x="10" y="18"/>
                        <a:pt x="12" y="18"/>
                      </a:cubicBezTo>
                      <a:cubicBezTo>
                        <a:pt x="11" y="17"/>
                        <a:pt x="14" y="16"/>
                        <a:pt x="14" y="17"/>
                      </a:cubicBezTo>
                      <a:cubicBezTo>
                        <a:pt x="14" y="16"/>
                        <a:pt x="17" y="14"/>
                        <a:pt x="17" y="14"/>
                      </a:cubicBezTo>
                      <a:cubicBezTo>
                        <a:pt x="18" y="13"/>
                        <a:pt x="19" y="10"/>
                        <a:pt x="18" y="10"/>
                      </a:cubicBezTo>
                      <a:cubicBezTo>
                        <a:pt x="19" y="9"/>
                        <a:pt x="20" y="7"/>
                        <a:pt x="19" y="6"/>
                      </a:cubicBezTo>
                      <a:cubicBezTo>
                        <a:pt x="22" y="7"/>
                        <a:pt x="20" y="3"/>
                        <a:pt x="20" y="3"/>
                      </a:cubicBezTo>
                      <a:cubicBezTo>
                        <a:pt x="19" y="1"/>
                        <a:pt x="15" y="0"/>
                        <a:pt x="17" y="3"/>
                      </a:cubicBezTo>
                      <a:cubicBezTo>
                        <a:pt x="17" y="2"/>
                        <a:pt x="14" y="1"/>
                        <a:pt x="15" y="3"/>
                      </a:cubicBezTo>
                      <a:cubicBezTo>
                        <a:pt x="15" y="1"/>
                        <a:pt x="12" y="2"/>
                        <a:pt x="12" y="3"/>
                      </a:cubicBezTo>
                      <a:cubicBezTo>
                        <a:pt x="11" y="2"/>
                        <a:pt x="8" y="2"/>
                        <a:pt x="7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7" y="4"/>
                        <a:pt x="6" y="3"/>
                        <a:pt x="5" y="3"/>
                      </a:cubicBezTo>
                      <a:cubicBezTo>
                        <a:pt x="4" y="3"/>
                        <a:pt x="5" y="5"/>
                        <a:pt x="6" y="5"/>
                      </a:cubicBezTo>
                      <a:cubicBezTo>
                        <a:pt x="4" y="5"/>
                        <a:pt x="2" y="7"/>
                        <a:pt x="1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8" name="Freeform 677">
                  <a:extLst>
                    <a:ext uri="{FF2B5EF4-FFF2-40B4-BE49-F238E27FC236}">
                      <a16:creationId xmlns:a16="http://schemas.microsoft.com/office/drawing/2014/main" id="{50F9BF2A-3333-44CE-A5C1-920A4DF93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0" y="1948"/>
                  <a:ext cx="69" cy="57"/>
                </a:xfrm>
                <a:custGeom>
                  <a:avLst/>
                  <a:gdLst>
                    <a:gd name="T0" fmla="*/ 276 w 22"/>
                    <a:gd name="T1" fmla="*/ 2508 h 18"/>
                    <a:gd name="T2" fmla="*/ 276 w 22"/>
                    <a:gd name="T3" fmla="*/ 3810 h 18"/>
                    <a:gd name="T4" fmla="*/ 866 w 22"/>
                    <a:gd name="T5" fmla="*/ 5114 h 18"/>
                    <a:gd name="T6" fmla="*/ 2123 w 22"/>
                    <a:gd name="T7" fmla="*/ 5434 h 18"/>
                    <a:gd name="T8" fmla="*/ 3670 w 22"/>
                    <a:gd name="T9" fmla="*/ 5716 h 18"/>
                    <a:gd name="T10" fmla="*/ 4259 w 22"/>
                    <a:gd name="T11" fmla="*/ 5434 h 18"/>
                    <a:gd name="T12" fmla="*/ 5125 w 22"/>
                    <a:gd name="T13" fmla="*/ 4411 h 18"/>
                    <a:gd name="T14" fmla="*/ 5429 w 22"/>
                    <a:gd name="T15" fmla="*/ 3208 h 18"/>
                    <a:gd name="T16" fmla="*/ 5802 w 22"/>
                    <a:gd name="T17" fmla="*/ 1906 h 18"/>
                    <a:gd name="T18" fmla="*/ 6110 w 22"/>
                    <a:gd name="T19" fmla="*/ 922 h 18"/>
                    <a:gd name="T20" fmla="*/ 5125 w 22"/>
                    <a:gd name="T21" fmla="*/ 922 h 18"/>
                    <a:gd name="T22" fmla="*/ 4535 w 22"/>
                    <a:gd name="T23" fmla="*/ 922 h 18"/>
                    <a:gd name="T24" fmla="*/ 3670 w 22"/>
                    <a:gd name="T25" fmla="*/ 922 h 18"/>
                    <a:gd name="T26" fmla="*/ 2123 w 22"/>
                    <a:gd name="T27" fmla="*/ 922 h 18"/>
                    <a:gd name="T28" fmla="*/ 2409 w 22"/>
                    <a:gd name="T29" fmla="*/ 1305 h 18"/>
                    <a:gd name="T30" fmla="*/ 1543 w 22"/>
                    <a:gd name="T31" fmla="*/ 922 h 18"/>
                    <a:gd name="T32" fmla="*/ 1850 w 22"/>
                    <a:gd name="T33" fmla="*/ 1625 h 18"/>
                    <a:gd name="T34" fmla="*/ 276 w 22"/>
                    <a:gd name="T35" fmla="*/ 2508 h 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"/>
                    <a:gd name="T55" fmla="*/ 0 h 18"/>
                    <a:gd name="T56" fmla="*/ 22 w 22"/>
                    <a:gd name="T57" fmla="*/ 18 h 1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" h="18">
                      <a:moveTo>
                        <a:pt x="1" y="8"/>
                      </a:moveTo>
                      <a:cubicBezTo>
                        <a:pt x="0" y="9"/>
                        <a:pt x="1" y="11"/>
                        <a:pt x="1" y="12"/>
                      </a:cubicBezTo>
                      <a:cubicBezTo>
                        <a:pt x="2" y="13"/>
                        <a:pt x="2" y="15"/>
                        <a:pt x="3" y="16"/>
                      </a:cubicBezTo>
                      <a:cubicBezTo>
                        <a:pt x="4" y="17"/>
                        <a:pt x="6" y="17"/>
                        <a:pt x="7" y="17"/>
                      </a:cubicBezTo>
                      <a:cubicBezTo>
                        <a:pt x="8" y="18"/>
                        <a:pt x="10" y="18"/>
                        <a:pt x="12" y="18"/>
                      </a:cubicBezTo>
                      <a:cubicBezTo>
                        <a:pt x="11" y="17"/>
                        <a:pt x="14" y="16"/>
                        <a:pt x="14" y="17"/>
                      </a:cubicBezTo>
                      <a:cubicBezTo>
                        <a:pt x="14" y="16"/>
                        <a:pt x="17" y="14"/>
                        <a:pt x="17" y="14"/>
                      </a:cubicBezTo>
                      <a:cubicBezTo>
                        <a:pt x="18" y="13"/>
                        <a:pt x="19" y="10"/>
                        <a:pt x="18" y="10"/>
                      </a:cubicBezTo>
                      <a:cubicBezTo>
                        <a:pt x="19" y="9"/>
                        <a:pt x="20" y="7"/>
                        <a:pt x="19" y="6"/>
                      </a:cubicBezTo>
                      <a:cubicBezTo>
                        <a:pt x="22" y="7"/>
                        <a:pt x="20" y="3"/>
                        <a:pt x="20" y="3"/>
                      </a:cubicBezTo>
                      <a:cubicBezTo>
                        <a:pt x="19" y="1"/>
                        <a:pt x="15" y="0"/>
                        <a:pt x="17" y="3"/>
                      </a:cubicBezTo>
                      <a:cubicBezTo>
                        <a:pt x="17" y="2"/>
                        <a:pt x="14" y="1"/>
                        <a:pt x="15" y="3"/>
                      </a:cubicBezTo>
                      <a:cubicBezTo>
                        <a:pt x="15" y="1"/>
                        <a:pt x="12" y="2"/>
                        <a:pt x="12" y="3"/>
                      </a:cubicBezTo>
                      <a:cubicBezTo>
                        <a:pt x="11" y="2"/>
                        <a:pt x="8" y="2"/>
                        <a:pt x="7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7" y="4"/>
                        <a:pt x="6" y="3"/>
                        <a:pt x="5" y="3"/>
                      </a:cubicBezTo>
                      <a:cubicBezTo>
                        <a:pt x="4" y="3"/>
                        <a:pt x="5" y="5"/>
                        <a:pt x="6" y="5"/>
                      </a:cubicBezTo>
                      <a:cubicBezTo>
                        <a:pt x="4" y="5"/>
                        <a:pt x="2" y="7"/>
                        <a:pt x="1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Freeform 678">
                  <a:extLst>
                    <a:ext uri="{FF2B5EF4-FFF2-40B4-BE49-F238E27FC236}">
                      <a16:creationId xmlns:a16="http://schemas.microsoft.com/office/drawing/2014/main" id="{24FB6524-92DD-42C5-8952-1F2410570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2364"/>
                  <a:ext cx="325" cy="329"/>
                </a:xfrm>
                <a:custGeom>
                  <a:avLst/>
                  <a:gdLst>
                    <a:gd name="T0" fmla="*/ 6591 w 104"/>
                    <a:gd name="T1" fmla="*/ 1542 h 105"/>
                    <a:gd name="T2" fmla="*/ 4481 w 104"/>
                    <a:gd name="T3" fmla="*/ 1256 h 105"/>
                    <a:gd name="T4" fmla="*/ 1525 w 104"/>
                    <a:gd name="T5" fmla="*/ 276 h 105"/>
                    <a:gd name="T6" fmla="*/ 5616 w 104"/>
                    <a:gd name="T7" fmla="*/ 5380 h 105"/>
                    <a:gd name="T8" fmla="*/ 7725 w 104"/>
                    <a:gd name="T9" fmla="*/ 7511 h 105"/>
                    <a:gd name="T10" fmla="*/ 9550 w 104"/>
                    <a:gd name="T11" fmla="*/ 9632 h 105"/>
                    <a:gd name="T12" fmla="*/ 11044 w 104"/>
                    <a:gd name="T13" fmla="*/ 10888 h 105"/>
                    <a:gd name="T14" fmla="*/ 11934 w 104"/>
                    <a:gd name="T15" fmla="*/ 13010 h 105"/>
                    <a:gd name="T16" fmla="*/ 13153 w 104"/>
                    <a:gd name="T17" fmla="*/ 15140 h 105"/>
                    <a:gd name="T18" fmla="*/ 15841 w 104"/>
                    <a:gd name="T19" fmla="*/ 18399 h 105"/>
                    <a:gd name="T20" fmla="*/ 16113 w 104"/>
                    <a:gd name="T21" fmla="*/ 19380 h 105"/>
                    <a:gd name="T22" fmla="*/ 17275 w 104"/>
                    <a:gd name="T23" fmla="*/ 22366 h 105"/>
                    <a:gd name="T24" fmla="*/ 19072 w 104"/>
                    <a:gd name="T25" fmla="*/ 24487 h 105"/>
                    <a:gd name="T26" fmla="*/ 21181 w 104"/>
                    <a:gd name="T27" fmla="*/ 26605 h 105"/>
                    <a:gd name="T28" fmla="*/ 24141 w 104"/>
                    <a:gd name="T29" fmla="*/ 28736 h 105"/>
                    <a:gd name="T30" fmla="*/ 25363 w 104"/>
                    <a:gd name="T31" fmla="*/ 30180 h 105"/>
                    <a:gd name="T32" fmla="*/ 25938 w 104"/>
                    <a:gd name="T33" fmla="*/ 30857 h 105"/>
                    <a:gd name="T34" fmla="*/ 26525 w 104"/>
                    <a:gd name="T35" fmla="*/ 30456 h 105"/>
                    <a:gd name="T36" fmla="*/ 28622 w 104"/>
                    <a:gd name="T37" fmla="*/ 30180 h 105"/>
                    <a:gd name="T38" fmla="*/ 30156 w 104"/>
                    <a:gd name="T39" fmla="*/ 30180 h 105"/>
                    <a:gd name="T40" fmla="*/ 30431 w 104"/>
                    <a:gd name="T41" fmla="*/ 27470 h 105"/>
                    <a:gd name="T42" fmla="*/ 30431 w 104"/>
                    <a:gd name="T43" fmla="*/ 25624 h 105"/>
                    <a:gd name="T44" fmla="*/ 30703 w 104"/>
                    <a:gd name="T45" fmla="*/ 24487 h 105"/>
                    <a:gd name="T46" fmla="*/ 30431 w 104"/>
                    <a:gd name="T47" fmla="*/ 23227 h 105"/>
                    <a:gd name="T48" fmla="*/ 28047 w 104"/>
                    <a:gd name="T49" fmla="*/ 21777 h 105"/>
                    <a:gd name="T50" fmla="*/ 26797 w 104"/>
                    <a:gd name="T51" fmla="*/ 22638 h 105"/>
                    <a:gd name="T52" fmla="*/ 27744 w 104"/>
                    <a:gd name="T53" fmla="*/ 21100 h 105"/>
                    <a:gd name="T54" fmla="*/ 26797 w 104"/>
                    <a:gd name="T55" fmla="*/ 20244 h 105"/>
                    <a:gd name="T56" fmla="*/ 25088 w 104"/>
                    <a:gd name="T57" fmla="*/ 18123 h 105"/>
                    <a:gd name="T58" fmla="*/ 23838 w 104"/>
                    <a:gd name="T59" fmla="*/ 16582 h 105"/>
                    <a:gd name="T60" fmla="*/ 23566 w 104"/>
                    <a:gd name="T61" fmla="*/ 16306 h 105"/>
                    <a:gd name="T62" fmla="*/ 23566 w 104"/>
                    <a:gd name="T63" fmla="*/ 15993 h 105"/>
                    <a:gd name="T64" fmla="*/ 25088 w 104"/>
                    <a:gd name="T65" fmla="*/ 15413 h 105"/>
                    <a:gd name="T66" fmla="*/ 22978 w 104"/>
                    <a:gd name="T67" fmla="*/ 14460 h 105"/>
                    <a:gd name="T68" fmla="*/ 22031 w 104"/>
                    <a:gd name="T69" fmla="*/ 13599 h 105"/>
                    <a:gd name="T70" fmla="*/ 20878 w 104"/>
                    <a:gd name="T71" fmla="*/ 13010 h 105"/>
                    <a:gd name="T72" fmla="*/ 19347 w 104"/>
                    <a:gd name="T73" fmla="*/ 10888 h 105"/>
                    <a:gd name="T74" fmla="*/ 17822 w 104"/>
                    <a:gd name="T75" fmla="*/ 9936 h 105"/>
                    <a:gd name="T76" fmla="*/ 17275 w 104"/>
                    <a:gd name="T77" fmla="*/ 10613 h 105"/>
                    <a:gd name="T78" fmla="*/ 15841 w 104"/>
                    <a:gd name="T79" fmla="*/ 9356 h 105"/>
                    <a:gd name="T80" fmla="*/ 14894 w 104"/>
                    <a:gd name="T81" fmla="*/ 8491 h 105"/>
                    <a:gd name="T82" fmla="*/ 14316 w 104"/>
                    <a:gd name="T83" fmla="*/ 7511 h 105"/>
                    <a:gd name="T84" fmla="*/ 11934 w 104"/>
                    <a:gd name="T85" fmla="*/ 5380 h 105"/>
                    <a:gd name="T86" fmla="*/ 10772 w 104"/>
                    <a:gd name="T87" fmla="*/ 4832 h 105"/>
                    <a:gd name="T88" fmla="*/ 9550 w 104"/>
                    <a:gd name="T89" fmla="*/ 3290 h 105"/>
                    <a:gd name="T90" fmla="*/ 7450 w 104"/>
                    <a:gd name="T91" fmla="*/ 1256 h 10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4"/>
                    <a:gd name="T139" fmla="*/ 0 h 105"/>
                    <a:gd name="T140" fmla="*/ 104 w 104"/>
                    <a:gd name="T141" fmla="*/ 105 h 10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4" h="105">
                      <a:moveTo>
                        <a:pt x="25" y="4"/>
                      </a:moveTo>
                      <a:cubicBezTo>
                        <a:pt x="24" y="4"/>
                        <a:pt x="23" y="5"/>
                        <a:pt x="22" y="5"/>
                      </a:cubicBezTo>
                      <a:cubicBezTo>
                        <a:pt x="22" y="5"/>
                        <a:pt x="21" y="4"/>
                        <a:pt x="20" y="4"/>
                      </a:cubicBezTo>
                      <a:cubicBezTo>
                        <a:pt x="19" y="4"/>
                        <a:pt x="17" y="5"/>
                        <a:pt x="15" y="4"/>
                      </a:cubicBezTo>
                      <a:cubicBezTo>
                        <a:pt x="13" y="4"/>
                        <a:pt x="12" y="4"/>
                        <a:pt x="11" y="2"/>
                      </a:cubicBezTo>
                      <a:cubicBezTo>
                        <a:pt x="10" y="1"/>
                        <a:pt x="7" y="0"/>
                        <a:pt x="5" y="1"/>
                      </a:cubicBezTo>
                      <a:cubicBezTo>
                        <a:pt x="0" y="4"/>
                        <a:pt x="13" y="14"/>
                        <a:pt x="16" y="16"/>
                      </a:cubicBezTo>
                      <a:cubicBezTo>
                        <a:pt x="16" y="17"/>
                        <a:pt x="18" y="17"/>
                        <a:pt x="19" y="18"/>
                      </a:cubicBezTo>
                      <a:cubicBezTo>
                        <a:pt x="21" y="18"/>
                        <a:pt x="22" y="20"/>
                        <a:pt x="22" y="21"/>
                      </a:cubicBezTo>
                      <a:cubicBezTo>
                        <a:pt x="23" y="22"/>
                        <a:pt x="25" y="25"/>
                        <a:pt x="26" y="25"/>
                      </a:cubicBezTo>
                      <a:cubicBezTo>
                        <a:pt x="28" y="26"/>
                        <a:pt x="27" y="28"/>
                        <a:pt x="28" y="30"/>
                      </a:cubicBezTo>
                      <a:cubicBezTo>
                        <a:pt x="28" y="31"/>
                        <a:pt x="30" y="31"/>
                        <a:pt x="32" y="32"/>
                      </a:cubicBezTo>
                      <a:cubicBezTo>
                        <a:pt x="33" y="32"/>
                        <a:pt x="33" y="33"/>
                        <a:pt x="34" y="33"/>
                      </a:cubicBezTo>
                      <a:cubicBezTo>
                        <a:pt x="35" y="34"/>
                        <a:pt x="36" y="35"/>
                        <a:pt x="37" y="36"/>
                      </a:cubicBezTo>
                      <a:cubicBezTo>
                        <a:pt x="39" y="37"/>
                        <a:pt x="37" y="37"/>
                        <a:pt x="38" y="38"/>
                      </a:cubicBezTo>
                      <a:cubicBezTo>
                        <a:pt x="38" y="40"/>
                        <a:pt x="39" y="41"/>
                        <a:pt x="40" y="43"/>
                      </a:cubicBezTo>
                      <a:cubicBezTo>
                        <a:pt x="40" y="44"/>
                        <a:pt x="41" y="46"/>
                        <a:pt x="41" y="48"/>
                      </a:cubicBezTo>
                      <a:cubicBezTo>
                        <a:pt x="41" y="50"/>
                        <a:pt x="43" y="49"/>
                        <a:pt x="44" y="50"/>
                      </a:cubicBezTo>
                      <a:cubicBezTo>
                        <a:pt x="45" y="51"/>
                        <a:pt x="47" y="51"/>
                        <a:pt x="47" y="53"/>
                      </a:cubicBezTo>
                      <a:cubicBezTo>
                        <a:pt x="48" y="56"/>
                        <a:pt x="52" y="58"/>
                        <a:pt x="53" y="61"/>
                      </a:cubicBezTo>
                      <a:cubicBezTo>
                        <a:pt x="53" y="61"/>
                        <a:pt x="52" y="61"/>
                        <a:pt x="53" y="62"/>
                      </a:cubicBezTo>
                      <a:cubicBezTo>
                        <a:pt x="53" y="62"/>
                        <a:pt x="54" y="63"/>
                        <a:pt x="54" y="64"/>
                      </a:cubicBezTo>
                      <a:cubicBezTo>
                        <a:pt x="55" y="65"/>
                        <a:pt x="57" y="67"/>
                        <a:pt x="57" y="69"/>
                      </a:cubicBezTo>
                      <a:cubicBezTo>
                        <a:pt x="57" y="71"/>
                        <a:pt x="57" y="72"/>
                        <a:pt x="58" y="74"/>
                      </a:cubicBezTo>
                      <a:cubicBezTo>
                        <a:pt x="59" y="75"/>
                        <a:pt x="61" y="76"/>
                        <a:pt x="61" y="77"/>
                      </a:cubicBezTo>
                      <a:cubicBezTo>
                        <a:pt x="62" y="78"/>
                        <a:pt x="63" y="80"/>
                        <a:pt x="64" y="81"/>
                      </a:cubicBezTo>
                      <a:cubicBezTo>
                        <a:pt x="66" y="82"/>
                        <a:pt x="68" y="83"/>
                        <a:pt x="69" y="85"/>
                      </a:cubicBezTo>
                      <a:cubicBezTo>
                        <a:pt x="70" y="86"/>
                        <a:pt x="70" y="87"/>
                        <a:pt x="71" y="88"/>
                      </a:cubicBezTo>
                      <a:cubicBezTo>
                        <a:pt x="73" y="90"/>
                        <a:pt x="74" y="91"/>
                        <a:pt x="76" y="92"/>
                      </a:cubicBezTo>
                      <a:cubicBezTo>
                        <a:pt x="78" y="93"/>
                        <a:pt x="79" y="94"/>
                        <a:pt x="81" y="95"/>
                      </a:cubicBezTo>
                      <a:cubicBezTo>
                        <a:pt x="82" y="96"/>
                        <a:pt x="83" y="97"/>
                        <a:pt x="83" y="98"/>
                      </a:cubicBezTo>
                      <a:cubicBezTo>
                        <a:pt x="84" y="99"/>
                        <a:pt x="84" y="99"/>
                        <a:pt x="85" y="100"/>
                      </a:cubicBezTo>
                      <a:cubicBezTo>
                        <a:pt x="86" y="100"/>
                        <a:pt x="86" y="101"/>
                        <a:pt x="87" y="101"/>
                      </a:cubicBezTo>
                      <a:cubicBezTo>
                        <a:pt x="87" y="101"/>
                        <a:pt x="87" y="102"/>
                        <a:pt x="87" y="102"/>
                      </a:cubicBezTo>
                      <a:cubicBezTo>
                        <a:pt x="87" y="102"/>
                        <a:pt x="90" y="105"/>
                        <a:pt x="90" y="104"/>
                      </a:cubicBezTo>
                      <a:cubicBezTo>
                        <a:pt x="90" y="103"/>
                        <a:pt x="89" y="102"/>
                        <a:pt x="89" y="101"/>
                      </a:cubicBezTo>
                      <a:cubicBezTo>
                        <a:pt x="89" y="100"/>
                        <a:pt x="91" y="101"/>
                        <a:pt x="92" y="102"/>
                      </a:cubicBezTo>
                      <a:cubicBezTo>
                        <a:pt x="94" y="103"/>
                        <a:pt x="96" y="103"/>
                        <a:pt x="96" y="100"/>
                      </a:cubicBezTo>
                      <a:cubicBezTo>
                        <a:pt x="97" y="101"/>
                        <a:pt x="98" y="103"/>
                        <a:pt x="100" y="103"/>
                      </a:cubicBezTo>
                      <a:cubicBezTo>
                        <a:pt x="101" y="104"/>
                        <a:pt x="101" y="101"/>
                        <a:pt x="101" y="100"/>
                      </a:cubicBezTo>
                      <a:cubicBezTo>
                        <a:pt x="101" y="98"/>
                        <a:pt x="101" y="96"/>
                        <a:pt x="101" y="94"/>
                      </a:cubicBezTo>
                      <a:cubicBezTo>
                        <a:pt x="101" y="93"/>
                        <a:pt x="102" y="92"/>
                        <a:pt x="102" y="91"/>
                      </a:cubicBezTo>
                      <a:cubicBezTo>
                        <a:pt x="101" y="90"/>
                        <a:pt x="101" y="90"/>
                        <a:pt x="101" y="89"/>
                      </a:cubicBezTo>
                      <a:cubicBezTo>
                        <a:pt x="101" y="88"/>
                        <a:pt x="102" y="86"/>
                        <a:pt x="102" y="85"/>
                      </a:cubicBezTo>
                      <a:cubicBezTo>
                        <a:pt x="102" y="85"/>
                        <a:pt x="101" y="85"/>
                        <a:pt x="101" y="83"/>
                      </a:cubicBezTo>
                      <a:cubicBezTo>
                        <a:pt x="102" y="83"/>
                        <a:pt x="102" y="82"/>
                        <a:pt x="103" y="81"/>
                      </a:cubicBezTo>
                      <a:cubicBezTo>
                        <a:pt x="103" y="80"/>
                        <a:pt x="104" y="80"/>
                        <a:pt x="104" y="79"/>
                      </a:cubicBezTo>
                      <a:cubicBezTo>
                        <a:pt x="103" y="78"/>
                        <a:pt x="102" y="78"/>
                        <a:pt x="102" y="77"/>
                      </a:cubicBezTo>
                      <a:cubicBezTo>
                        <a:pt x="101" y="77"/>
                        <a:pt x="99" y="74"/>
                        <a:pt x="100" y="73"/>
                      </a:cubicBezTo>
                      <a:cubicBezTo>
                        <a:pt x="99" y="73"/>
                        <a:pt x="94" y="71"/>
                        <a:pt x="94" y="72"/>
                      </a:cubicBezTo>
                      <a:cubicBezTo>
                        <a:pt x="93" y="72"/>
                        <a:pt x="93" y="72"/>
                        <a:pt x="93" y="72"/>
                      </a:cubicBezTo>
                      <a:cubicBezTo>
                        <a:pt x="92" y="73"/>
                        <a:pt x="92" y="74"/>
                        <a:pt x="90" y="75"/>
                      </a:cubicBezTo>
                      <a:cubicBezTo>
                        <a:pt x="91" y="75"/>
                        <a:pt x="93" y="73"/>
                        <a:pt x="91" y="73"/>
                      </a:cubicBezTo>
                      <a:cubicBezTo>
                        <a:pt x="92" y="72"/>
                        <a:pt x="93" y="71"/>
                        <a:pt x="93" y="70"/>
                      </a:cubicBezTo>
                      <a:cubicBezTo>
                        <a:pt x="93" y="69"/>
                        <a:pt x="92" y="69"/>
                        <a:pt x="91" y="69"/>
                      </a:cubicBezTo>
                      <a:cubicBezTo>
                        <a:pt x="90" y="69"/>
                        <a:pt x="90" y="67"/>
                        <a:pt x="90" y="67"/>
                      </a:cubicBezTo>
                      <a:cubicBezTo>
                        <a:pt x="90" y="65"/>
                        <a:pt x="89" y="63"/>
                        <a:pt x="89" y="61"/>
                      </a:cubicBezTo>
                      <a:cubicBezTo>
                        <a:pt x="89" y="60"/>
                        <a:pt x="85" y="60"/>
                        <a:pt x="84" y="60"/>
                      </a:cubicBezTo>
                      <a:cubicBezTo>
                        <a:pt x="83" y="61"/>
                        <a:pt x="81" y="59"/>
                        <a:pt x="81" y="59"/>
                      </a:cubicBezTo>
                      <a:cubicBezTo>
                        <a:pt x="80" y="58"/>
                        <a:pt x="80" y="56"/>
                        <a:pt x="80" y="55"/>
                      </a:cubicBezTo>
                      <a:cubicBezTo>
                        <a:pt x="80" y="56"/>
                        <a:pt x="81" y="56"/>
                        <a:pt x="81" y="55"/>
                      </a:cubicBezTo>
                      <a:cubicBezTo>
                        <a:pt x="81" y="55"/>
                        <a:pt x="80" y="54"/>
                        <a:pt x="79" y="54"/>
                      </a:cubicBezTo>
                      <a:cubicBezTo>
                        <a:pt x="80" y="54"/>
                        <a:pt x="81" y="54"/>
                        <a:pt x="81" y="53"/>
                      </a:cubicBezTo>
                      <a:cubicBezTo>
                        <a:pt x="80" y="53"/>
                        <a:pt x="80" y="53"/>
                        <a:pt x="79" y="53"/>
                      </a:cubicBezTo>
                      <a:cubicBezTo>
                        <a:pt x="80" y="53"/>
                        <a:pt x="81" y="52"/>
                        <a:pt x="81" y="52"/>
                      </a:cubicBezTo>
                      <a:cubicBezTo>
                        <a:pt x="82" y="51"/>
                        <a:pt x="83" y="51"/>
                        <a:pt x="84" y="51"/>
                      </a:cubicBezTo>
                      <a:cubicBezTo>
                        <a:pt x="84" y="50"/>
                        <a:pt x="82" y="48"/>
                        <a:pt x="82" y="48"/>
                      </a:cubicBezTo>
                      <a:cubicBezTo>
                        <a:pt x="80" y="46"/>
                        <a:pt x="79" y="46"/>
                        <a:pt x="77" y="48"/>
                      </a:cubicBezTo>
                      <a:cubicBezTo>
                        <a:pt x="76" y="48"/>
                        <a:pt x="73" y="51"/>
                        <a:pt x="71" y="49"/>
                      </a:cubicBezTo>
                      <a:cubicBezTo>
                        <a:pt x="74" y="50"/>
                        <a:pt x="80" y="46"/>
                        <a:pt x="74" y="45"/>
                      </a:cubicBezTo>
                      <a:cubicBezTo>
                        <a:pt x="74" y="44"/>
                        <a:pt x="73" y="45"/>
                        <a:pt x="72" y="44"/>
                      </a:cubicBezTo>
                      <a:cubicBezTo>
                        <a:pt x="71" y="44"/>
                        <a:pt x="70" y="43"/>
                        <a:pt x="70" y="43"/>
                      </a:cubicBezTo>
                      <a:cubicBezTo>
                        <a:pt x="68" y="41"/>
                        <a:pt x="69" y="39"/>
                        <a:pt x="67" y="38"/>
                      </a:cubicBezTo>
                      <a:cubicBezTo>
                        <a:pt x="66" y="38"/>
                        <a:pt x="66" y="37"/>
                        <a:pt x="65" y="36"/>
                      </a:cubicBezTo>
                      <a:cubicBezTo>
                        <a:pt x="64" y="36"/>
                        <a:pt x="63" y="36"/>
                        <a:pt x="62" y="36"/>
                      </a:cubicBezTo>
                      <a:cubicBezTo>
                        <a:pt x="61" y="35"/>
                        <a:pt x="61" y="34"/>
                        <a:pt x="60" y="33"/>
                      </a:cubicBezTo>
                      <a:cubicBezTo>
                        <a:pt x="60" y="32"/>
                        <a:pt x="57" y="30"/>
                        <a:pt x="56" y="31"/>
                      </a:cubicBezTo>
                      <a:cubicBezTo>
                        <a:pt x="56" y="32"/>
                        <a:pt x="57" y="34"/>
                        <a:pt x="58" y="35"/>
                      </a:cubicBezTo>
                      <a:cubicBezTo>
                        <a:pt x="57" y="34"/>
                        <a:pt x="57" y="34"/>
                        <a:pt x="56" y="33"/>
                      </a:cubicBezTo>
                      <a:cubicBezTo>
                        <a:pt x="56" y="32"/>
                        <a:pt x="54" y="32"/>
                        <a:pt x="53" y="31"/>
                      </a:cubicBezTo>
                      <a:cubicBezTo>
                        <a:pt x="52" y="30"/>
                        <a:pt x="52" y="28"/>
                        <a:pt x="50" y="27"/>
                      </a:cubicBezTo>
                      <a:cubicBezTo>
                        <a:pt x="50" y="27"/>
                        <a:pt x="50" y="28"/>
                        <a:pt x="50" y="28"/>
                      </a:cubicBezTo>
                      <a:cubicBezTo>
                        <a:pt x="50" y="28"/>
                        <a:pt x="48" y="26"/>
                        <a:pt x="49" y="28"/>
                      </a:cubicBezTo>
                      <a:cubicBezTo>
                        <a:pt x="48" y="27"/>
                        <a:pt x="49" y="25"/>
                        <a:pt x="48" y="25"/>
                      </a:cubicBezTo>
                      <a:cubicBezTo>
                        <a:pt x="46" y="24"/>
                        <a:pt x="45" y="22"/>
                        <a:pt x="44" y="22"/>
                      </a:cubicBezTo>
                      <a:cubicBezTo>
                        <a:pt x="43" y="21"/>
                        <a:pt x="41" y="19"/>
                        <a:pt x="40" y="18"/>
                      </a:cubicBezTo>
                      <a:cubicBezTo>
                        <a:pt x="39" y="18"/>
                        <a:pt x="38" y="18"/>
                        <a:pt x="38" y="18"/>
                      </a:cubicBezTo>
                      <a:cubicBezTo>
                        <a:pt x="37" y="17"/>
                        <a:pt x="37" y="17"/>
                        <a:pt x="36" y="16"/>
                      </a:cubicBezTo>
                      <a:cubicBezTo>
                        <a:pt x="35" y="15"/>
                        <a:pt x="34" y="15"/>
                        <a:pt x="33" y="14"/>
                      </a:cubicBezTo>
                      <a:cubicBezTo>
                        <a:pt x="32" y="14"/>
                        <a:pt x="33" y="12"/>
                        <a:pt x="32" y="11"/>
                      </a:cubicBezTo>
                      <a:cubicBezTo>
                        <a:pt x="31" y="10"/>
                        <a:pt x="30" y="10"/>
                        <a:pt x="30" y="8"/>
                      </a:cubicBezTo>
                      <a:cubicBezTo>
                        <a:pt x="29" y="7"/>
                        <a:pt x="26" y="5"/>
                        <a:pt x="25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0" name="Freeform 679">
                  <a:extLst>
                    <a:ext uri="{FF2B5EF4-FFF2-40B4-BE49-F238E27FC236}">
                      <a16:creationId xmlns:a16="http://schemas.microsoft.com/office/drawing/2014/main" id="{A6957064-2171-4955-9F8B-07BD1A7EE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2364"/>
                  <a:ext cx="325" cy="329"/>
                </a:xfrm>
                <a:custGeom>
                  <a:avLst/>
                  <a:gdLst>
                    <a:gd name="T0" fmla="*/ 6591 w 104"/>
                    <a:gd name="T1" fmla="*/ 1542 h 105"/>
                    <a:gd name="T2" fmla="*/ 4481 w 104"/>
                    <a:gd name="T3" fmla="*/ 1256 h 105"/>
                    <a:gd name="T4" fmla="*/ 1525 w 104"/>
                    <a:gd name="T5" fmla="*/ 276 h 105"/>
                    <a:gd name="T6" fmla="*/ 5616 w 104"/>
                    <a:gd name="T7" fmla="*/ 5380 h 105"/>
                    <a:gd name="T8" fmla="*/ 7725 w 104"/>
                    <a:gd name="T9" fmla="*/ 7511 h 105"/>
                    <a:gd name="T10" fmla="*/ 9550 w 104"/>
                    <a:gd name="T11" fmla="*/ 9632 h 105"/>
                    <a:gd name="T12" fmla="*/ 11044 w 104"/>
                    <a:gd name="T13" fmla="*/ 10888 h 105"/>
                    <a:gd name="T14" fmla="*/ 11934 w 104"/>
                    <a:gd name="T15" fmla="*/ 13010 h 105"/>
                    <a:gd name="T16" fmla="*/ 13153 w 104"/>
                    <a:gd name="T17" fmla="*/ 15140 h 105"/>
                    <a:gd name="T18" fmla="*/ 15841 w 104"/>
                    <a:gd name="T19" fmla="*/ 18399 h 105"/>
                    <a:gd name="T20" fmla="*/ 16113 w 104"/>
                    <a:gd name="T21" fmla="*/ 19380 h 105"/>
                    <a:gd name="T22" fmla="*/ 17275 w 104"/>
                    <a:gd name="T23" fmla="*/ 22366 h 105"/>
                    <a:gd name="T24" fmla="*/ 19072 w 104"/>
                    <a:gd name="T25" fmla="*/ 24487 h 105"/>
                    <a:gd name="T26" fmla="*/ 21181 w 104"/>
                    <a:gd name="T27" fmla="*/ 26605 h 105"/>
                    <a:gd name="T28" fmla="*/ 24141 w 104"/>
                    <a:gd name="T29" fmla="*/ 28736 h 105"/>
                    <a:gd name="T30" fmla="*/ 25363 w 104"/>
                    <a:gd name="T31" fmla="*/ 30180 h 105"/>
                    <a:gd name="T32" fmla="*/ 25938 w 104"/>
                    <a:gd name="T33" fmla="*/ 30857 h 105"/>
                    <a:gd name="T34" fmla="*/ 26525 w 104"/>
                    <a:gd name="T35" fmla="*/ 30456 h 105"/>
                    <a:gd name="T36" fmla="*/ 28622 w 104"/>
                    <a:gd name="T37" fmla="*/ 30180 h 105"/>
                    <a:gd name="T38" fmla="*/ 30156 w 104"/>
                    <a:gd name="T39" fmla="*/ 30180 h 105"/>
                    <a:gd name="T40" fmla="*/ 30431 w 104"/>
                    <a:gd name="T41" fmla="*/ 27470 h 105"/>
                    <a:gd name="T42" fmla="*/ 30431 w 104"/>
                    <a:gd name="T43" fmla="*/ 25624 h 105"/>
                    <a:gd name="T44" fmla="*/ 30703 w 104"/>
                    <a:gd name="T45" fmla="*/ 24487 h 105"/>
                    <a:gd name="T46" fmla="*/ 30431 w 104"/>
                    <a:gd name="T47" fmla="*/ 23227 h 105"/>
                    <a:gd name="T48" fmla="*/ 28047 w 104"/>
                    <a:gd name="T49" fmla="*/ 21777 h 105"/>
                    <a:gd name="T50" fmla="*/ 26797 w 104"/>
                    <a:gd name="T51" fmla="*/ 22638 h 105"/>
                    <a:gd name="T52" fmla="*/ 27744 w 104"/>
                    <a:gd name="T53" fmla="*/ 21100 h 105"/>
                    <a:gd name="T54" fmla="*/ 26797 w 104"/>
                    <a:gd name="T55" fmla="*/ 20244 h 105"/>
                    <a:gd name="T56" fmla="*/ 25088 w 104"/>
                    <a:gd name="T57" fmla="*/ 18123 h 105"/>
                    <a:gd name="T58" fmla="*/ 23838 w 104"/>
                    <a:gd name="T59" fmla="*/ 16582 h 105"/>
                    <a:gd name="T60" fmla="*/ 23566 w 104"/>
                    <a:gd name="T61" fmla="*/ 16306 h 105"/>
                    <a:gd name="T62" fmla="*/ 23566 w 104"/>
                    <a:gd name="T63" fmla="*/ 15993 h 105"/>
                    <a:gd name="T64" fmla="*/ 25088 w 104"/>
                    <a:gd name="T65" fmla="*/ 15413 h 105"/>
                    <a:gd name="T66" fmla="*/ 22978 w 104"/>
                    <a:gd name="T67" fmla="*/ 14460 h 105"/>
                    <a:gd name="T68" fmla="*/ 22031 w 104"/>
                    <a:gd name="T69" fmla="*/ 13599 h 105"/>
                    <a:gd name="T70" fmla="*/ 20878 w 104"/>
                    <a:gd name="T71" fmla="*/ 13010 h 105"/>
                    <a:gd name="T72" fmla="*/ 19347 w 104"/>
                    <a:gd name="T73" fmla="*/ 10888 h 105"/>
                    <a:gd name="T74" fmla="*/ 17822 w 104"/>
                    <a:gd name="T75" fmla="*/ 9936 h 105"/>
                    <a:gd name="T76" fmla="*/ 17275 w 104"/>
                    <a:gd name="T77" fmla="*/ 10613 h 105"/>
                    <a:gd name="T78" fmla="*/ 15841 w 104"/>
                    <a:gd name="T79" fmla="*/ 9356 h 105"/>
                    <a:gd name="T80" fmla="*/ 14894 w 104"/>
                    <a:gd name="T81" fmla="*/ 8491 h 105"/>
                    <a:gd name="T82" fmla="*/ 14316 w 104"/>
                    <a:gd name="T83" fmla="*/ 7511 h 105"/>
                    <a:gd name="T84" fmla="*/ 11934 w 104"/>
                    <a:gd name="T85" fmla="*/ 5380 h 105"/>
                    <a:gd name="T86" fmla="*/ 10772 w 104"/>
                    <a:gd name="T87" fmla="*/ 4832 h 105"/>
                    <a:gd name="T88" fmla="*/ 9550 w 104"/>
                    <a:gd name="T89" fmla="*/ 3290 h 105"/>
                    <a:gd name="T90" fmla="*/ 7450 w 104"/>
                    <a:gd name="T91" fmla="*/ 1256 h 10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4"/>
                    <a:gd name="T139" fmla="*/ 0 h 105"/>
                    <a:gd name="T140" fmla="*/ 104 w 104"/>
                    <a:gd name="T141" fmla="*/ 105 h 10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4" h="105">
                      <a:moveTo>
                        <a:pt x="25" y="4"/>
                      </a:moveTo>
                      <a:cubicBezTo>
                        <a:pt x="24" y="4"/>
                        <a:pt x="23" y="5"/>
                        <a:pt x="22" y="5"/>
                      </a:cubicBezTo>
                      <a:cubicBezTo>
                        <a:pt x="22" y="5"/>
                        <a:pt x="21" y="4"/>
                        <a:pt x="20" y="4"/>
                      </a:cubicBezTo>
                      <a:cubicBezTo>
                        <a:pt x="19" y="4"/>
                        <a:pt x="17" y="5"/>
                        <a:pt x="15" y="4"/>
                      </a:cubicBezTo>
                      <a:cubicBezTo>
                        <a:pt x="13" y="4"/>
                        <a:pt x="12" y="4"/>
                        <a:pt x="11" y="2"/>
                      </a:cubicBezTo>
                      <a:cubicBezTo>
                        <a:pt x="10" y="1"/>
                        <a:pt x="7" y="0"/>
                        <a:pt x="5" y="1"/>
                      </a:cubicBezTo>
                      <a:cubicBezTo>
                        <a:pt x="0" y="4"/>
                        <a:pt x="13" y="14"/>
                        <a:pt x="16" y="16"/>
                      </a:cubicBezTo>
                      <a:cubicBezTo>
                        <a:pt x="16" y="17"/>
                        <a:pt x="18" y="17"/>
                        <a:pt x="19" y="18"/>
                      </a:cubicBezTo>
                      <a:cubicBezTo>
                        <a:pt x="21" y="18"/>
                        <a:pt x="22" y="20"/>
                        <a:pt x="22" y="21"/>
                      </a:cubicBezTo>
                      <a:cubicBezTo>
                        <a:pt x="23" y="22"/>
                        <a:pt x="25" y="25"/>
                        <a:pt x="26" y="25"/>
                      </a:cubicBezTo>
                      <a:cubicBezTo>
                        <a:pt x="28" y="26"/>
                        <a:pt x="27" y="28"/>
                        <a:pt x="28" y="30"/>
                      </a:cubicBezTo>
                      <a:cubicBezTo>
                        <a:pt x="28" y="31"/>
                        <a:pt x="30" y="31"/>
                        <a:pt x="32" y="32"/>
                      </a:cubicBezTo>
                      <a:cubicBezTo>
                        <a:pt x="33" y="32"/>
                        <a:pt x="33" y="33"/>
                        <a:pt x="34" y="33"/>
                      </a:cubicBezTo>
                      <a:cubicBezTo>
                        <a:pt x="35" y="34"/>
                        <a:pt x="36" y="35"/>
                        <a:pt x="37" y="36"/>
                      </a:cubicBezTo>
                      <a:cubicBezTo>
                        <a:pt x="39" y="37"/>
                        <a:pt x="37" y="37"/>
                        <a:pt x="38" y="38"/>
                      </a:cubicBezTo>
                      <a:cubicBezTo>
                        <a:pt x="38" y="40"/>
                        <a:pt x="39" y="41"/>
                        <a:pt x="40" y="43"/>
                      </a:cubicBezTo>
                      <a:cubicBezTo>
                        <a:pt x="40" y="44"/>
                        <a:pt x="41" y="46"/>
                        <a:pt x="41" y="48"/>
                      </a:cubicBezTo>
                      <a:cubicBezTo>
                        <a:pt x="41" y="50"/>
                        <a:pt x="43" y="49"/>
                        <a:pt x="44" y="50"/>
                      </a:cubicBezTo>
                      <a:cubicBezTo>
                        <a:pt x="45" y="51"/>
                        <a:pt x="47" y="51"/>
                        <a:pt x="47" y="53"/>
                      </a:cubicBezTo>
                      <a:cubicBezTo>
                        <a:pt x="48" y="56"/>
                        <a:pt x="52" y="58"/>
                        <a:pt x="53" y="61"/>
                      </a:cubicBezTo>
                      <a:cubicBezTo>
                        <a:pt x="53" y="61"/>
                        <a:pt x="52" y="61"/>
                        <a:pt x="53" y="62"/>
                      </a:cubicBezTo>
                      <a:cubicBezTo>
                        <a:pt x="53" y="62"/>
                        <a:pt x="54" y="63"/>
                        <a:pt x="54" y="64"/>
                      </a:cubicBezTo>
                      <a:cubicBezTo>
                        <a:pt x="55" y="65"/>
                        <a:pt x="57" y="67"/>
                        <a:pt x="57" y="69"/>
                      </a:cubicBezTo>
                      <a:cubicBezTo>
                        <a:pt x="57" y="71"/>
                        <a:pt x="57" y="72"/>
                        <a:pt x="58" y="74"/>
                      </a:cubicBezTo>
                      <a:cubicBezTo>
                        <a:pt x="59" y="75"/>
                        <a:pt x="61" y="76"/>
                        <a:pt x="61" y="77"/>
                      </a:cubicBezTo>
                      <a:cubicBezTo>
                        <a:pt x="62" y="78"/>
                        <a:pt x="63" y="80"/>
                        <a:pt x="64" y="81"/>
                      </a:cubicBezTo>
                      <a:cubicBezTo>
                        <a:pt x="66" y="82"/>
                        <a:pt x="68" y="83"/>
                        <a:pt x="69" y="85"/>
                      </a:cubicBezTo>
                      <a:cubicBezTo>
                        <a:pt x="70" y="86"/>
                        <a:pt x="70" y="87"/>
                        <a:pt x="71" y="88"/>
                      </a:cubicBezTo>
                      <a:cubicBezTo>
                        <a:pt x="73" y="90"/>
                        <a:pt x="74" y="91"/>
                        <a:pt x="76" y="92"/>
                      </a:cubicBezTo>
                      <a:cubicBezTo>
                        <a:pt x="78" y="93"/>
                        <a:pt x="79" y="94"/>
                        <a:pt x="81" y="95"/>
                      </a:cubicBezTo>
                      <a:cubicBezTo>
                        <a:pt x="82" y="96"/>
                        <a:pt x="83" y="97"/>
                        <a:pt x="83" y="98"/>
                      </a:cubicBezTo>
                      <a:cubicBezTo>
                        <a:pt x="84" y="99"/>
                        <a:pt x="84" y="99"/>
                        <a:pt x="85" y="100"/>
                      </a:cubicBezTo>
                      <a:cubicBezTo>
                        <a:pt x="86" y="100"/>
                        <a:pt x="86" y="101"/>
                        <a:pt x="87" y="101"/>
                      </a:cubicBezTo>
                      <a:cubicBezTo>
                        <a:pt x="87" y="101"/>
                        <a:pt x="87" y="102"/>
                        <a:pt x="87" y="102"/>
                      </a:cubicBezTo>
                      <a:cubicBezTo>
                        <a:pt x="87" y="102"/>
                        <a:pt x="90" y="105"/>
                        <a:pt x="90" y="104"/>
                      </a:cubicBezTo>
                      <a:cubicBezTo>
                        <a:pt x="90" y="103"/>
                        <a:pt x="89" y="102"/>
                        <a:pt x="89" y="101"/>
                      </a:cubicBezTo>
                      <a:cubicBezTo>
                        <a:pt x="89" y="100"/>
                        <a:pt x="91" y="101"/>
                        <a:pt x="92" y="102"/>
                      </a:cubicBezTo>
                      <a:cubicBezTo>
                        <a:pt x="94" y="103"/>
                        <a:pt x="96" y="103"/>
                        <a:pt x="96" y="100"/>
                      </a:cubicBezTo>
                      <a:cubicBezTo>
                        <a:pt x="97" y="101"/>
                        <a:pt x="98" y="103"/>
                        <a:pt x="100" y="103"/>
                      </a:cubicBezTo>
                      <a:cubicBezTo>
                        <a:pt x="101" y="104"/>
                        <a:pt x="101" y="101"/>
                        <a:pt x="101" y="100"/>
                      </a:cubicBezTo>
                      <a:cubicBezTo>
                        <a:pt x="101" y="98"/>
                        <a:pt x="101" y="96"/>
                        <a:pt x="101" y="94"/>
                      </a:cubicBezTo>
                      <a:cubicBezTo>
                        <a:pt x="101" y="93"/>
                        <a:pt x="102" y="92"/>
                        <a:pt x="102" y="91"/>
                      </a:cubicBezTo>
                      <a:cubicBezTo>
                        <a:pt x="101" y="90"/>
                        <a:pt x="101" y="90"/>
                        <a:pt x="101" y="89"/>
                      </a:cubicBezTo>
                      <a:cubicBezTo>
                        <a:pt x="101" y="88"/>
                        <a:pt x="102" y="86"/>
                        <a:pt x="102" y="85"/>
                      </a:cubicBezTo>
                      <a:cubicBezTo>
                        <a:pt x="102" y="85"/>
                        <a:pt x="101" y="85"/>
                        <a:pt x="101" y="83"/>
                      </a:cubicBezTo>
                      <a:cubicBezTo>
                        <a:pt x="102" y="83"/>
                        <a:pt x="102" y="82"/>
                        <a:pt x="103" y="81"/>
                      </a:cubicBezTo>
                      <a:cubicBezTo>
                        <a:pt x="103" y="80"/>
                        <a:pt x="104" y="80"/>
                        <a:pt x="104" y="79"/>
                      </a:cubicBezTo>
                      <a:cubicBezTo>
                        <a:pt x="103" y="78"/>
                        <a:pt x="102" y="78"/>
                        <a:pt x="102" y="77"/>
                      </a:cubicBezTo>
                      <a:cubicBezTo>
                        <a:pt x="101" y="77"/>
                        <a:pt x="99" y="74"/>
                        <a:pt x="100" y="73"/>
                      </a:cubicBezTo>
                      <a:cubicBezTo>
                        <a:pt x="99" y="73"/>
                        <a:pt x="94" y="71"/>
                        <a:pt x="94" y="72"/>
                      </a:cubicBezTo>
                      <a:cubicBezTo>
                        <a:pt x="93" y="72"/>
                        <a:pt x="93" y="72"/>
                        <a:pt x="93" y="72"/>
                      </a:cubicBezTo>
                      <a:cubicBezTo>
                        <a:pt x="92" y="73"/>
                        <a:pt x="92" y="74"/>
                        <a:pt x="90" y="75"/>
                      </a:cubicBezTo>
                      <a:cubicBezTo>
                        <a:pt x="91" y="75"/>
                        <a:pt x="93" y="73"/>
                        <a:pt x="91" y="73"/>
                      </a:cubicBezTo>
                      <a:cubicBezTo>
                        <a:pt x="92" y="72"/>
                        <a:pt x="93" y="71"/>
                        <a:pt x="93" y="70"/>
                      </a:cubicBezTo>
                      <a:cubicBezTo>
                        <a:pt x="93" y="69"/>
                        <a:pt x="92" y="69"/>
                        <a:pt x="91" y="69"/>
                      </a:cubicBezTo>
                      <a:cubicBezTo>
                        <a:pt x="90" y="69"/>
                        <a:pt x="90" y="67"/>
                        <a:pt x="90" y="67"/>
                      </a:cubicBezTo>
                      <a:cubicBezTo>
                        <a:pt x="90" y="65"/>
                        <a:pt x="89" y="63"/>
                        <a:pt x="89" y="61"/>
                      </a:cubicBezTo>
                      <a:cubicBezTo>
                        <a:pt x="89" y="60"/>
                        <a:pt x="85" y="60"/>
                        <a:pt x="84" y="60"/>
                      </a:cubicBezTo>
                      <a:cubicBezTo>
                        <a:pt x="83" y="61"/>
                        <a:pt x="81" y="59"/>
                        <a:pt x="81" y="59"/>
                      </a:cubicBezTo>
                      <a:cubicBezTo>
                        <a:pt x="80" y="58"/>
                        <a:pt x="80" y="56"/>
                        <a:pt x="80" y="55"/>
                      </a:cubicBezTo>
                      <a:cubicBezTo>
                        <a:pt x="80" y="56"/>
                        <a:pt x="81" y="56"/>
                        <a:pt x="81" y="55"/>
                      </a:cubicBezTo>
                      <a:cubicBezTo>
                        <a:pt x="81" y="55"/>
                        <a:pt x="80" y="54"/>
                        <a:pt x="79" y="54"/>
                      </a:cubicBezTo>
                      <a:cubicBezTo>
                        <a:pt x="80" y="54"/>
                        <a:pt x="81" y="54"/>
                        <a:pt x="81" y="53"/>
                      </a:cubicBezTo>
                      <a:cubicBezTo>
                        <a:pt x="80" y="53"/>
                        <a:pt x="80" y="53"/>
                        <a:pt x="79" y="53"/>
                      </a:cubicBezTo>
                      <a:cubicBezTo>
                        <a:pt x="80" y="53"/>
                        <a:pt x="81" y="52"/>
                        <a:pt x="81" y="52"/>
                      </a:cubicBezTo>
                      <a:cubicBezTo>
                        <a:pt x="82" y="51"/>
                        <a:pt x="83" y="51"/>
                        <a:pt x="84" y="51"/>
                      </a:cubicBezTo>
                      <a:cubicBezTo>
                        <a:pt x="84" y="50"/>
                        <a:pt x="82" y="48"/>
                        <a:pt x="82" y="48"/>
                      </a:cubicBezTo>
                      <a:cubicBezTo>
                        <a:pt x="80" y="46"/>
                        <a:pt x="79" y="46"/>
                        <a:pt x="77" y="48"/>
                      </a:cubicBezTo>
                      <a:cubicBezTo>
                        <a:pt x="76" y="48"/>
                        <a:pt x="73" y="51"/>
                        <a:pt x="71" y="49"/>
                      </a:cubicBezTo>
                      <a:cubicBezTo>
                        <a:pt x="74" y="50"/>
                        <a:pt x="80" y="46"/>
                        <a:pt x="74" y="45"/>
                      </a:cubicBezTo>
                      <a:cubicBezTo>
                        <a:pt x="74" y="44"/>
                        <a:pt x="73" y="45"/>
                        <a:pt x="72" y="44"/>
                      </a:cubicBezTo>
                      <a:cubicBezTo>
                        <a:pt x="71" y="44"/>
                        <a:pt x="70" y="43"/>
                        <a:pt x="70" y="43"/>
                      </a:cubicBezTo>
                      <a:cubicBezTo>
                        <a:pt x="68" y="41"/>
                        <a:pt x="69" y="39"/>
                        <a:pt x="67" y="38"/>
                      </a:cubicBezTo>
                      <a:cubicBezTo>
                        <a:pt x="66" y="38"/>
                        <a:pt x="66" y="37"/>
                        <a:pt x="65" y="36"/>
                      </a:cubicBezTo>
                      <a:cubicBezTo>
                        <a:pt x="64" y="36"/>
                        <a:pt x="63" y="36"/>
                        <a:pt x="62" y="36"/>
                      </a:cubicBezTo>
                      <a:cubicBezTo>
                        <a:pt x="61" y="35"/>
                        <a:pt x="61" y="34"/>
                        <a:pt x="60" y="33"/>
                      </a:cubicBezTo>
                      <a:cubicBezTo>
                        <a:pt x="60" y="32"/>
                        <a:pt x="57" y="30"/>
                        <a:pt x="56" y="31"/>
                      </a:cubicBezTo>
                      <a:cubicBezTo>
                        <a:pt x="56" y="32"/>
                        <a:pt x="57" y="34"/>
                        <a:pt x="58" y="35"/>
                      </a:cubicBezTo>
                      <a:cubicBezTo>
                        <a:pt x="57" y="34"/>
                        <a:pt x="57" y="34"/>
                        <a:pt x="56" y="33"/>
                      </a:cubicBezTo>
                      <a:cubicBezTo>
                        <a:pt x="56" y="32"/>
                        <a:pt x="54" y="32"/>
                        <a:pt x="53" y="31"/>
                      </a:cubicBezTo>
                      <a:cubicBezTo>
                        <a:pt x="52" y="30"/>
                        <a:pt x="52" y="28"/>
                        <a:pt x="50" y="27"/>
                      </a:cubicBezTo>
                      <a:cubicBezTo>
                        <a:pt x="50" y="27"/>
                        <a:pt x="50" y="28"/>
                        <a:pt x="50" y="28"/>
                      </a:cubicBezTo>
                      <a:cubicBezTo>
                        <a:pt x="50" y="28"/>
                        <a:pt x="48" y="26"/>
                        <a:pt x="49" y="28"/>
                      </a:cubicBezTo>
                      <a:cubicBezTo>
                        <a:pt x="48" y="27"/>
                        <a:pt x="49" y="25"/>
                        <a:pt x="48" y="25"/>
                      </a:cubicBezTo>
                      <a:cubicBezTo>
                        <a:pt x="46" y="24"/>
                        <a:pt x="45" y="22"/>
                        <a:pt x="44" y="22"/>
                      </a:cubicBezTo>
                      <a:cubicBezTo>
                        <a:pt x="43" y="21"/>
                        <a:pt x="41" y="19"/>
                        <a:pt x="40" y="18"/>
                      </a:cubicBezTo>
                      <a:cubicBezTo>
                        <a:pt x="39" y="18"/>
                        <a:pt x="38" y="18"/>
                        <a:pt x="38" y="18"/>
                      </a:cubicBezTo>
                      <a:cubicBezTo>
                        <a:pt x="37" y="17"/>
                        <a:pt x="37" y="17"/>
                        <a:pt x="36" y="16"/>
                      </a:cubicBezTo>
                      <a:cubicBezTo>
                        <a:pt x="35" y="15"/>
                        <a:pt x="34" y="15"/>
                        <a:pt x="33" y="14"/>
                      </a:cubicBezTo>
                      <a:cubicBezTo>
                        <a:pt x="32" y="14"/>
                        <a:pt x="33" y="12"/>
                        <a:pt x="32" y="11"/>
                      </a:cubicBezTo>
                      <a:cubicBezTo>
                        <a:pt x="31" y="10"/>
                        <a:pt x="30" y="10"/>
                        <a:pt x="30" y="8"/>
                      </a:cubicBezTo>
                      <a:cubicBezTo>
                        <a:pt x="29" y="7"/>
                        <a:pt x="26" y="5"/>
                        <a:pt x="25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1" name="Freeform 680">
                  <a:extLst>
                    <a:ext uri="{FF2B5EF4-FFF2-40B4-BE49-F238E27FC236}">
                      <a16:creationId xmlns:a16="http://schemas.microsoft.com/office/drawing/2014/main" id="{2156AC3F-B145-4D56-9417-AB33B2E3F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3" y="2442"/>
                  <a:ext cx="22" cy="16"/>
                </a:xfrm>
                <a:custGeom>
                  <a:avLst/>
                  <a:gdLst>
                    <a:gd name="T0" fmla="*/ 1867 w 7"/>
                    <a:gd name="T1" fmla="*/ 1670 h 5"/>
                    <a:gd name="T2" fmla="*/ 2143 w 7"/>
                    <a:gd name="T3" fmla="*/ 1670 h 5"/>
                    <a:gd name="T4" fmla="*/ 1549 w 7"/>
                    <a:gd name="T5" fmla="*/ 1043 h 5"/>
                    <a:gd name="T6" fmla="*/ 871 w 7"/>
                    <a:gd name="T7" fmla="*/ 624 h 5"/>
                    <a:gd name="T8" fmla="*/ 594 w 7"/>
                    <a:gd name="T9" fmla="*/ 326 h 5"/>
                    <a:gd name="T10" fmla="*/ 277 w 7"/>
                    <a:gd name="T11" fmla="*/ 0 h 5"/>
                    <a:gd name="T12" fmla="*/ 277 w 7"/>
                    <a:gd name="T13" fmla="*/ 624 h 5"/>
                    <a:gd name="T14" fmla="*/ 1867 w 7"/>
                    <a:gd name="T15" fmla="*/ 167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5"/>
                    <a:gd name="T26" fmla="*/ 7 w 7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5">
                      <a:moveTo>
                        <a:pt x="6" y="5"/>
                      </a:move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4"/>
                        <a:pt x="5" y="3"/>
                        <a:pt x="5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4" y="2"/>
                        <a:pt x="3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3"/>
                        <a:pt x="5" y="3"/>
                        <a:pt x="6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2" name="Freeform 681">
                  <a:extLst>
                    <a:ext uri="{FF2B5EF4-FFF2-40B4-BE49-F238E27FC236}">
                      <a16:creationId xmlns:a16="http://schemas.microsoft.com/office/drawing/2014/main" id="{CA7ED8D0-853A-4034-A694-304D52270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3" y="2442"/>
                  <a:ext cx="22" cy="16"/>
                </a:xfrm>
                <a:custGeom>
                  <a:avLst/>
                  <a:gdLst>
                    <a:gd name="T0" fmla="*/ 1867 w 7"/>
                    <a:gd name="T1" fmla="*/ 1670 h 5"/>
                    <a:gd name="T2" fmla="*/ 2143 w 7"/>
                    <a:gd name="T3" fmla="*/ 1670 h 5"/>
                    <a:gd name="T4" fmla="*/ 1549 w 7"/>
                    <a:gd name="T5" fmla="*/ 1043 h 5"/>
                    <a:gd name="T6" fmla="*/ 871 w 7"/>
                    <a:gd name="T7" fmla="*/ 624 h 5"/>
                    <a:gd name="T8" fmla="*/ 594 w 7"/>
                    <a:gd name="T9" fmla="*/ 326 h 5"/>
                    <a:gd name="T10" fmla="*/ 277 w 7"/>
                    <a:gd name="T11" fmla="*/ 0 h 5"/>
                    <a:gd name="T12" fmla="*/ 277 w 7"/>
                    <a:gd name="T13" fmla="*/ 624 h 5"/>
                    <a:gd name="T14" fmla="*/ 1867 w 7"/>
                    <a:gd name="T15" fmla="*/ 167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5"/>
                    <a:gd name="T26" fmla="*/ 7 w 7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5">
                      <a:moveTo>
                        <a:pt x="6" y="5"/>
                      </a:move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4"/>
                        <a:pt x="5" y="3"/>
                        <a:pt x="5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4" y="2"/>
                        <a:pt x="3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3"/>
                        <a:pt x="5" y="3"/>
                        <a:pt x="6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Freeform 682">
                  <a:extLst>
                    <a:ext uri="{FF2B5EF4-FFF2-40B4-BE49-F238E27FC236}">
                      <a16:creationId xmlns:a16="http://schemas.microsoft.com/office/drawing/2014/main" id="{62325A20-FD16-49B1-B255-BE3BB05E3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2483"/>
                  <a:ext cx="25" cy="28"/>
                </a:xfrm>
                <a:custGeom>
                  <a:avLst/>
                  <a:gdLst>
                    <a:gd name="T0" fmla="*/ 1525 w 8"/>
                    <a:gd name="T1" fmla="*/ 2352 h 9"/>
                    <a:gd name="T2" fmla="*/ 2109 w 8"/>
                    <a:gd name="T3" fmla="*/ 1114 h 9"/>
                    <a:gd name="T4" fmla="*/ 859 w 8"/>
                    <a:gd name="T5" fmla="*/ 0 h 9"/>
                    <a:gd name="T6" fmla="*/ 0 w 8"/>
                    <a:gd name="T7" fmla="*/ 0 h 9"/>
                    <a:gd name="T8" fmla="*/ 575 w 8"/>
                    <a:gd name="T9" fmla="*/ 1114 h 9"/>
                    <a:gd name="T10" fmla="*/ 1250 w 8"/>
                    <a:gd name="T11" fmla="*/ 1780 h 9"/>
                    <a:gd name="T12" fmla="*/ 1525 w 8"/>
                    <a:gd name="T13" fmla="*/ 2352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9"/>
                    <a:gd name="T23" fmla="*/ 8 w 8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9">
                      <a:moveTo>
                        <a:pt x="5" y="8"/>
                      </a:moveTo>
                      <a:cubicBezTo>
                        <a:pt x="7" y="9"/>
                        <a:pt x="8" y="5"/>
                        <a:pt x="7" y="4"/>
                      </a:cubicBezTo>
                      <a:cubicBezTo>
                        <a:pt x="6" y="3"/>
                        <a:pt x="4" y="1"/>
                        <a:pt x="3" y="0"/>
                      </a:cubicBezTo>
                      <a:cubicBezTo>
                        <a:pt x="2" y="0"/>
                        <a:pt x="1" y="1"/>
                        <a:pt x="0" y="0"/>
                      </a:cubicBezTo>
                      <a:cubicBezTo>
                        <a:pt x="0" y="2"/>
                        <a:pt x="2" y="3"/>
                        <a:pt x="2" y="4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5" y="6"/>
                        <a:pt x="5" y="7"/>
                        <a:pt x="5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4" name="Freeform 683">
                  <a:extLst>
                    <a:ext uri="{FF2B5EF4-FFF2-40B4-BE49-F238E27FC236}">
                      <a16:creationId xmlns:a16="http://schemas.microsoft.com/office/drawing/2014/main" id="{BC6D0B12-68F2-43DB-B5A3-D369EC0552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2483"/>
                  <a:ext cx="25" cy="28"/>
                </a:xfrm>
                <a:custGeom>
                  <a:avLst/>
                  <a:gdLst>
                    <a:gd name="T0" fmla="*/ 1525 w 8"/>
                    <a:gd name="T1" fmla="*/ 2352 h 9"/>
                    <a:gd name="T2" fmla="*/ 2109 w 8"/>
                    <a:gd name="T3" fmla="*/ 1114 h 9"/>
                    <a:gd name="T4" fmla="*/ 859 w 8"/>
                    <a:gd name="T5" fmla="*/ 0 h 9"/>
                    <a:gd name="T6" fmla="*/ 0 w 8"/>
                    <a:gd name="T7" fmla="*/ 0 h 9"/>
                    <a:gd name="T8" fmla="*/ 575 w 8"/>
                    <a:gd name="T9" fmla="*/ 1114 h 9"/>
                    <a:gd name="T10" fmla="*/ 1250 w 8"/>
                    <a:gd name="T11" fmla="*/ 1780 h 9"/>
                    <a:gd name="T12" fmla="*/ 1525 w 8"/>
                    <a:gd name="T13" fmla="*/ 2352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9"/>
                    <a:gd name="T23" fmla="*/ 8 w 8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9">
                      <a:moveTo>
                        <a:pt x="5" y="8"/>
                      </a:moveTo>
                      <a:cubicBezTo>
                        <a:pt x="7" y="9"/>
                        <a:pt x="8" y="5"/>
                        <a:pt x="7" y="4"/>
                      </a:cubicBezTo>
                      <a:cubicBezTo>
                        <a:pt x="6" y="3"/>
                        <a:pt x="4" y="1"/>
                        <a:pt x="3" y="0"/>
                      </a:cubicBezTo>
                      <a:cubicBezTo>
                        <a:pt x="2" y="0"/>
                        <a:pt x="1" y="1"/>
                        <a:pt x="0" y="0"/>
                      </a:cubicBezTo>
                      <a:cubicBezTo>
                        <a:pt x="0" y="2"/>
                        <a:pt x="2" y="3"/>
                        <a:pt x="2" y="4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5" y="6"/>
                        <a:pt x="5" y="7"/>
                        <a:pt x="5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5" name="Freeform 684">
                  <a:extLst>
                    <a:ext uri="{FF2B5EF4-FFF2-40B4-BE49-F238E27FC236}">
                      <a16:creationId xmlns:a16="http://schemas.microsoft.com/office/drawing/2014/main" id="{7676BDD3-1F4A-47DB-9681-7744253EC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2461"/>
                  <a:ext cx="6" cy="7"/>
                </a:xfrm>
                <a:custGeom>
                  <a:avLst/>
                  <a:gdLst>
                    <a:gd name="T0" fmla="*/ 486 w 2"/>
                    <a:gd name="T1" fmla="*/ 1029 h 2"/>
                    <a:gd name="T2" fmla="*/ 0 w 2"/>
                    <a:gd name="T3" fmla="*/ 602 h 2"/>
                    <a:gd name="T4" fmla="*/ 486 w 2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6" name="Freeform 685">
                  <a:extLst>
                    <a:ext uri="{FF2B5EF4-FFF2-40B4-BE49-F238E27FC236}">
                      <a16:creationId xmlns:a16="http://schemas.microsoft.com/office/drawing/2014/main" id="{1F378D41-9924-4374-8F79-B08623335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2461"/>
                  <a:ext cx="6" cy="7"/>
                </a:xfrm>
                <a:custGeom>
                  <a:avLst/>
                  <a:gdLst>
                    <a:gd name="T0" fmla="*/ 486 w 2"/>
                    <a:gd name="T1" fmla="*/ 1029 h 2"/>
                    <a:gd name="T2" fmla="*/ 0 w 2"/>
                    <a:gd name="T3" fmla="*/ 602 h 2"/>
                    <a:gd name="T4" fmla="*/ 486 w 2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Freeform 686">
                  <a:extLst>
                    <a:ext uri="{FF2B5EF4-FFF2-40B4-BE49-F238E27FC236}">
                      <a16:creationId xmlns:a16="http://schemas.microsoft.com/office/drawing/2014/main" id="{E4B39CA4-84A9-4839-B197-A492B36D3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" y="2533"/>
                  <a:ext cx="7" cy="10"/>
                </a:xfrm>
                <a:custGeom>
                  <a:avLst/>
                  <a:gdLst>
                    <a:gd name="T0" fmla="*/ 1029 w 2"/>
                    <a:gd name="T1" fmla="*/ 857 h 3"/>
                    <a:gd name="T2" fmla="*/ 602 w 2"/>
                    <a:gd name="T3" fmla="*/ 0 h 3"/>
                    <a:gd name="T4" fmla="*/ 0 w 2"/>
                    <a:gd name="T5" fmla="*/ 857 h 3"/>
                    <a:gd name="T6" fmla="*/ 1029 w 2"/>
                    <a:gd name="T7" fmla="*/ 85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8" name="Freeform 687">
                  <a:extLst>
                    <a:ext uri="{FF2B5EF4-FFF2-40B4-BE49-F238E27FC236}">
                      <a16:creationId xmlns:a16="http://schemas.microsoft.com/office/drawing/2014/main" id="{626B21A5-8F05-4EF7-84C3-2BA1185DE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" y="2533"/>
                  <a:ext cx="7" cy="10"/>
                </a:xfrm>
                <a:custGeom>
                  <a:avLst/>
                  <a:gdLst>
                    <a:gd name="T0" fmla="*/ 1029 w 2"/>
                    <a:gd name="T1" fmla="*/ 857 h 3"/>
                    <a:gd name="T2" fmla="*/ 602 w 2"/>
                    <a:gd name="T3" fmla="*/ 0 h 3"/>
                    <a:gd name="T4" fmla="*/ 0 w 2"/>
                    <a:gd name="T5" fmla="*/ 857 h 3"/>
                    <a:gd name="T6" fmla="*/ 1029 w 2"/>
                    <a:gd name="T7" fmla="*/ 85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9" name="Freeform 688">
                  <a:extLst>
                    <a:ext uri="{FF2B5EF4-FFF2-40B4-BE49-F238E27FC236}">
                      <a16:creationId xmlns:a16="http://schemas.microsoft.com/office/drawing/2014/main" id="{F542BF22-CFDE-44C2-9278-6BD0BC3E6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" y="2524"/>
                  <a:ext cx="7" cy="9"/>
                </a:xfrm>
                <a:custGeom>
                  <a:avLst/>
                  <a:gdLst>
                    <a:gd name="T0" fmla="*/ 0 w 2"/>
                    <a:gd name="T1" fmla="*/ 0 h 3"/>
                    <a:gd name="T2" fmla="*/ 1029 w 2"/>
                    <a:gd name="T3" fmla="*/ 729 h 3"/>
                    <a:gd name="T4" fmla="*/ 0 w 2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0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0" name="Freeform 689">
                  <a:extLst>
                    <a:ext uri="{FF2B5EF4-FFF2-40B4-BE49-F238E27FC236}">
                      <a16:creationId xmlns:a16="http://schemas.microsoft.com/office/drawing/2014/main" id="{CFB9F300-3FBF-4BFB-A99D-C6362E134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" y="2524"/>
                  <a:ext cx="7" cy="9"/>
                </a:xfrm>
                <a:custGeom>
                  <a:avLst/>
                  <a:gdLst>
                    <a:gd name="T0" fmla="*/ 0 w 2"/>
                    <a:gd name="T1" fmla="*/ 0 h 3"/>
                    <a:gd name="T2" fmla="*/ 1029 w 2"/>
                    <a:gd name="T3" fmla="*/ 729 h 3"/>
                    <a:gd name="T4" fmla="*/ 0 w 2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0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Freeform 690">
                  <a:extLst>
                    <a:ext uri="{FF2B5EF4-FFF2-40B4-BE49-F238E27FC236}">
                      <a16:creationId xmlns:a16="http://schemas.microsoft.com/office/drawing/2014/main" id="{9B548699-4E86-4128-94AD-524C2408C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2477"/>
                  <a:ext cx="4" cy="3"/>
                </a:xfrm>
                <a:custGeom>
                  <a:avLst/>
                  <a:gdLst>
                    <a:gd name="T0" fmla="*/ 1024 w 1"/>
                    <a:gd name="T1" fmla="*/ 243 h 1"/>
                    <a:gd name="T2" fmla="*/ 0 w 1"/>
                    <a:gd name="T3" fmla="*/ 243 h 1"/>
                    <a:gd name="T4" fmla="*/ 1024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2" name="Freeform 691">
                  <a:extLst>
                    <a:ext uri="{FF2B5EF4-FFF2-40B4-BE49-F238E27FC236}">
                      <a16:creationId xmlns:a16="http://schemas.microsoft.com/office/drawing/2014/main" id="{87B9EFFD-3152-4D86-B1BF-36EA4F0E5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2477"/>
                  <a:ext cx="4" cy="3"/>
                </a:xfrm>
                <a:custGeom>
                  <a:avLst/>
                  <a:gdLst>
                    <a:gd name="T0" fmla="*/ 1024 w 1"/>
                    <a:gd name="T1" fmla="*/ 243 h 1"/>
                    <a:gd name="T2" fmla="*/ 0 w 1"/>
                    <a:gd name="T3" fmla="*/ 243 h 1"/>
                    <a:gd name="T4" fmla="*/ 1024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3" name="Freeform 692">
                  <a:extLst>
                    <a:ext uri="{FF2B5EF4-FFF2-40B4-BE49-F238E27FC236}">
                      <a16:creationId xmlns:a16="http://schemas.microsoft.com/office/drawing/2014/main" id="{772A629F-C5E0-4993-9CAF-9E59A9DC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5" y="2518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243 h 2"/>
                    <a:gd name="T4" fmla="*/ 486 w 2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4" name="Freeform 693">
                  <a:extLst>
                    <a:ext uri="{FF2B5EF4-FFF2-40B4-BE49-F238E27FC236}">
                      <a16:creationId xmlns:a16="http://schemas.microsoft.com/office/drawing/2014/main" id="{2243AA27-64DE-4B73-8484-D7EFC8205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5" y="2518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243 h 2"/>
                    <a:gd name="T4" fmla="*/ 486 w 2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5" name="Freeform 694">
                  <a:extLst>
                    <a:ext uri="{FF2B5EF4-FFF2-40B4-BE49-F238E27FC236}">
                      <a16:creationId xmlns:a16="http://schemas.microsoft.com/office/drawing/2014/main" id="{4D145C76-A9EF-4EFC-AA9C-3BCB78DC2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5" y="2552"/>
                  <a:ext cx="28" cy="22"/>
                </a:xfrm>
                <a:custGeom>
                  <a:avLst/>
                  <a:gdLst>
                    <a:gd name="T0" fmla="*/ 1509 w 9"/>
                    <a:gd name="T1" fmla="*/ 2143 h 7"/>
                    <a:gd name="T2" fmla="*/ 843 w 9"/>
                    <a:gd name="T3" fmla="*/ 0 h 7"/>
                    <a:gd name="T4" fmla="*/ 271 w 9"/>
                    <a:gd name="T5" fmla="*/ 0 h 7"/>
                    <a:gd name="T6" fmla="*/ 271 w 9"/>
                    <a:gd name="T7" fmla="*/ 871 h 7"/>
                    <a:gd name="T8" fmla="*/ 1509 w 9"/>
                    <a:gd name="T9" fmla="*/ 214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"/>
                    <a:gd name="T17" fmla="*/ 9 w 9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">
                      <a:moveTo>
                        <a:pt x="5" y="7"/>
                      </a:moveTo>
                      <a:cubicBezTo>
                        <a:pt x="9" y="7"/>
                        <a:pt x="3" y="1"/>
                        <a:pt x="3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2" y="5"/>
                        <a:pt x="3" y="7"/>
                        <a:pt x="5" y="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6" name="Freeform 695">
                  <a:extLst>
                    <a:ext uri="{FF2B5EF4-FFF2-40B4-BE49-F238E27FC236}">
                      <a16:creationId xmlns:a16="http://schemas.microsoft.com/office/drawing/2014/main" id="{8436D211-7C6E-4D24-8DB3-267CBFA7B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5" y="2552"/>
                  <a:ext cx="28" cy="22"/>
                </a:xfrm>
                <a:custGeom>
                  <a:avLst/>
                  <a:gdLst>
                    <a:gd name="T0" fmla="*/ 1509 w 9"/>
                    <a:gd name="T1" fmla="*/ 2143 h 7"/>
                    <a:gd name="T2" fmla="*/ 843 w 9"/>
                    <a:gd name="T3" fmla="*/ 0 h 7"/>
                    <a:gd name="T4" fmla="*/ 271 w 9"/>
                    <a:gd name="T5" fmla="*/ 0 h 7"/>
                    <a:gd name="T6" fmla="*/ 271 w 9"/>
                    <a:gd name="T7" fmla="*/ 871 h 7"/>
                    <a:gd name="T8" fmla="*/ 1509 w 9"/>
                    <a:gd name="T9" fmla="*/ 214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"/>
                    <a:gd name="T17" fmla="*/ 9 w 9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">
                      <a:moveTo>
                        <a:pt x="5" y="7"/>
                      </a:moveTo>
                      <a:cubicBezTo>
                        <a:pt x="9" y="7"/>
                        <a:pt x="3" y="1"/>
                        <a:pt x="3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2" y="5"/>
                        <a:pt x="3" y="7"/>
                        <a:pt x="5" y="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7" name="Freeform 696">
                  <a:extLst>
                    <a:ext uri="{FF2B5EF4-FFF2-40B4-BE49-F238E27FC236}">
                      <a16:creationId xmlns:a16="http://schemas.microsoft.com/office/drawing/2014/main" id="{1C8A3FF9-2C30-4838-8131-B5FDCF7A3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0" y="2580"/>
                  <a:ext cx="12" cy="13"/>
                </a:xfrm>
                <a:custGeom>
                  <a:avLst/>
                  <a:gdLst>
                    <a:gd name="T0" fmla="*/ 972 w 4"/>
                    <a:gd name="T1" fmla="*/ 1446 h 4"/>
                    <a:gd name="T2" fmla="*/ 243 w 4"/>
                    <a:gd name="T3" fmla="*/ 348 h 4"/>
                    <a:gd name="T4" fmla="*/ 972 w 4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4" y="4"/>
                      </a:moveTo>
                      <a:cubicBezTo>
                        <a:pt x="4" y="3"/>
                        <a:pt x="2" y="0"/>
                        <a:pt x="1" y="1"/>
                      </a:cubicBezTo>
                      <a:cubicBezTo>
                        <a:pt x="0" y="2"/>
                        <a:pt x="3" y="3"/>
                        <a:pt x="4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8" name="Freeform 697">
                  <a:extLst>
                    <a:ext uri="{FF2B5EF4-FFF2-40B4-BE49-F238E27FC236}">
                      <a16:creationId xmlns:a16="http://schemas.microsoft.com/office/drawing/2014/main" id="{B09B443C-3F2E-44B6-B1F5-779374CA1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0" y="2580"/>
                  <a:ext cx="12" cy="13"/>
                </a:xfrm>
                <a:custGeom>
                  <a:avLst/>
                  <a:gdLst>
                    <a:gd name="T0" fmla="*/ 972 w 4"/>
                    <a:gd name="T1" fmla="*/ 1446 h 4"/>
                    <a:gd name="T2" fmla="*/ 243 w 4"/>
                    <a:gd name="T3" fmla="*/ 348 h 4"/>
                    <a:gd name="T4" fmla="*/ 972 w 4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4" y="4"/>
                      </a:moveTo>
                      <a:cubicBezTo>
                        <a:pt x="4" y="3"/>
                        <a:pt x="2" y="0"/>
                        <a:pt x="1" y="1"/>
                      </a:cubicBezTo>
                      <a:cubicBezTo>
                        <a:pt x="0" y="2"/>
                        <a:pt x="3" y="3"/>
                        <a:pt x="4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9" name="Freeform 698">
                  <a:extLst>
                    <a:ext uri="{FF2B5EF4-FFF2-40B4-BE49-F238E27FC236}">
                      <a16:creationId xmlns:a16="http://schemas.microsoft.com/office/drawing/2014/main" id="{8BDBF886-E248-4FEA-85D5-07BD31815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2596"/>
                  <a:ext cx="10" cy="9"/>
                </a:xfrm>
                <a:custGeom>
                  <a:avLst/>
                  <a:gdLst>
                    <a:gd name="T0" fmla="*/ 367 w 3"/>
                    <a:gd name="T1" fmla="*/ 486 h 3"/>
                    <a:gd name="T2" fmla="*/ 1223 w 3"/>
                    <a:gd name="T3" fmla="*/ 486 h 3"/>
                    <a:gd name="T4" fmla="*/ 367 w 3"/>
                    <a:gd name="T5" fmla="*/ 0 h 3"/>
                    <a:gd name="T6" fmla="*/ 367 w 3"/>
                    <a:gd name="T7" fmla="*/ 486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3"/>
                    <a:gd name="T14" fmla="*/ 3 w 3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2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1"/>
                        <a:pt x="1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0" name="Freeform 699">
                  <a:extLst>
                    <a:ext uri="{FF2B5EF4-FFF2-40B4-BE49-F238E27FC236}">
                      <a16:creationId xmlns:a16="http://schemas.microsoft.com/office/drawing/2014/main" id="{A01B6C7D-55AD-4355-A2AA-F428468D6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2596"/>
                  <a:ext cx="10" cy="9"/>
                </a:xfrm>
                <a:custGeom>
                  <a:avLst/>
                  <a:gdLst>
                    <a:gd name="T0" fmla="*/ 367 w 3"/>
                    <a:gd name="T1" fmla="*/ 486 h 3"/>
                    <a:gd name="T2" fmla="*/ 1223 w 3"/>
                    <a:gd name="T3" fmla="*/ 486 h 3"/>
                    <a:gd name="T4" fmla="*/ 367 w 3"/>
                    <a:gd name="T5" fmla="*/ 0 h 3"/>
                    <a:gd name="T6" fmla="*/ 367 w 3"/>
                    <a:gd name="T7" fmla="*/ 486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3"/>
                    <a:gd name="T14" fmla="*/ 3 w 3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2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0" y="1"/>
                        <a:pt x="1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1" name="Freeform 700">
                  <a:extLst>
                    <a:ext uri="{FF2B5EF4-FFF2-40B4-BE49-F238E27FC236}">
                      <a16:creationId xmlns:a16="http://schemas.microsoft.com/office/drawing/2014/main" id="{126956D6-87C1-47E6-9D97-1E6C20D09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8" y="2602"/>
                  <a:ext cx="10" cy="16"/>
                </a:xfrm>
                <a:custGeom>
                  <a:avLst/>
                  <a:gdLst>
                    <a:gd name="T0" fmla="*/ 1223 w 3"/>
                    <a:gd name="T1" fmla="*/ 1670 h 5"/>
                    <a:gd name="T2" fmla="*/ 1223 w 3"/>
                    <a:gd name="T3" fmla="*/ 1373 h 5"/>
                    <a:gd name="T4" fmla="*/ 1223 w 3"/>
                    <a:gd name="T5" fmla="*/ 624 h 5"/>
                    <a:gd name="T6" fmla="*/ 367 w 3"/>
                    <a:gd name="T7" fmla="*/ 326 h 5"/>
                    <a:gd name="T8" fmla="*/ 1223 w 3"/>
                    <a:gd name="T9" fmla="*/ 167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"/>
                    <a:gd name="T17" fmla="*/ 3 w 3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">
                      <a:moveTo>
                        <a:pt x="3" y="5"/>
                      </a:moveTo>
                      <a:cubicBezTo>
                        <a:pt x="3" y="5"/>
                        <a:pt x="2" y="4"/>
                        <a:pt x="3" y="4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2" y="0"/>
                        <a:pt x="1" y="1"/>
                      </a:cubicBezTo>
                      <a:cubicBezTo>
                        <a:pt x="0" y="1"/>
                        <a:pt x="2" y="5"/>
                        <a:pt x="3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2" name="Freeform 701">
                  <a:extLst>
                    <a:ext uri="{FF2B5EF4-FFF2-40B4-BE49-F238E27FC236}">
                      <a16:creationId xmlns:a16="http://schemas.microsoft.com/office/drawing/2014/main" id="{D9560548-0C3E-4F3B-B1BB-FFBF352B5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8" y="2602"/>
                  <a:ext cx="10" cy="16"/>
                </a:xfrm>
                <a:custGeom>
                  <a:avLst/>
                  <a:gdLst>
                    <a:gd name="T0" fmla="*/ 1223 w 3"/>
                    <a:gd name="T1" fmla="*/ 1670 h 5"/>
                    <a:gd name="T2" fmla="*/ 1223 w 3"/>
                    <a:gd name="T3" fmla="*/ 1373 h 5"/>
                    <a:gd name="T4" fmla="*/ 1223 w 3"/>
                    <a:gd name="T5" fmla="*/ 624 h 5"/>
                    <a:gd name="T6" fmla="*/ 367 w 3"/>
                    <a:gd name="T7" fmla="*/ 326 h 5"/>
                    <a:gd name="T8" fmla="*/ 1223 w 3"/>
                    <a:gd name="T9" fmla="*/ 167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5"/>
                    <a:gd name="T17" fmla="*/ 3 w 3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5">
                      <a:moveTo>
                        <a:pt x="3" y="5"/>
                      </a:moveTo>
                      <a:cubicBezTo>
                        <a:pt x="3" y="5"/>
                        <a:pt x="2" y="4"/>
                        <a:pt x="3" y="4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2" y="0"/>
                        <a:pt x="1" y="1"/>
                      </a:cubicBezTo>
                      <a:cubicBezTo>
                        <a:pt x="0" y="1"/>
                        <a:pt x="2" y="5"/>
                        <a:pt x="3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3" name="Freeform 702">
                  <a:extLst>
                    <a:ext uri="{FF2B5EF4-FFF2-40B4-BE49-F238E27FC236}">
                      <a16:creationId xmlns:a16="http://schemas.microsoft.com/office/drawing/2014/main" id="{B7BB31A0-4C1A-440F-9A82-6FA3A0064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3" y="2464"/>
                  <a:ext cx="12" cy="13"/>
                </a:xfrm>
                <a:custGeom>
                  <a:avLst/>
                  <a:gdLst>
                    <a:gd name="T0" fmla="*/ 972 w 4"/>
                    <a:gd name="T1" fmla="*/ 793 h 4"/>
                    <a:gd name="T2" fmla="*/ 243 w 4"/>
                    <a:gd name="T3" fmla="*/ 348 h 4"/>
                    <a:gd name="T4" fmla="*/ 486 w 4"/>
                    <a:gd name="T5" fmla="*/ 1446 h 4"/>
                    <a:gd name="T6" fmla="*/ 972 w 4"/>
                    <a:gd name="T7" fmla="*/ 79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4" y="2"/>
                      </a:moveTo>
                      <a:cubicBezTo>
                        <a:pt x="4" y="0"/>
                        <a:pt x="1" y="0"/>
                        <a:pt x="1" y="1"/>
                      </a:cubicBezTo>
                      <a:cubicBezTo>
                        <a:pt x="0" y="2"/>
                        <a:pt x="1" y="4"/>
                        <a:pt x="2" y="4"/>
                      </a:cubicBezTo>
                      <a:cubicBezTo>
                        <a:pt x="3" y="4"/>
                        <a:pt x="4" y="2"/>
                        <a:pt x="4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4" name="Freeform 703">
                  <a:extLst>
                    <a:ext uri="{FF2B5EF4-FFF2-40B4-BE49-F238E27FC236}">
                      <a16:creationId xmlns:a16="http://schemas.microsoft.com/office/drawing/2014/main" id="{67FCFB9F-07F1-4450-945A-09022F8C1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3" y="2464"/>
                  <a:ext cx="12" cy="13"/>
                </a:xfrm>
                <a:custGeom>
                  <a:avLst/>
                  <a:gdLst>
                    <a:gd name="T0" fmla="*/ 972 w 4"/>
                    <a:gd name="T1" fmla="*/ 793 h 4"/>
                    <a:gd name="T2" fmla="*/ 243 w 4"/>
                    <a:gd name="T3" fmla="*/ 348 h 4"/>
                    <a:gd name="T4" fmla="*/ 486 w 4"/>
                    <a:gd name="T5" fmla="*/ 1446 h 4"/>
                    <a:gd name="T6" fmla="*/ 972 w 4"/>
                    <a:gd name="T7" fmla="*/ 79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4" y="2"/>
                      </a:moveTo>
                      <a:cubicBezTo>
                        <a:pt x="4" y="0"/>
                        <a:pt x="1" y="0"/>
                        <a:pt x="1" y="1"/>
                      </a:cubicBezTo>
                      <a:cubicBezTo>
                        <a:pt x="0" y="2"/>
                        <a:pt x="1" y="4"/>
                        <a:pt x="2" y="4"/>
                      </a:cubicBezTo>
                      <a:cubicBezTo>
                        <a:pt x="3" y="4"/>
                        <a:pt x="4" y="2"/>
                        <a:pt x="4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5" name="Freeform 704">
                  <a:extLst>
                    <a:ext uri="{FF2B5EF4-FFF2-40B4-BE49-F238E27FC236}">
                      <a16:creationId xmlns:a16="http://schemas.microsoft.com/office/drawing/2014/main" id="{5553B925-7AA8-42FB-B666-557255D37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2671"/>
                  <a:ext cx="9" cy="9"/>
                </a:xfrm>
                <a:custGeom>
                  <a:avLst/>
                  <a:gdLst>
                    <a:gd name="T0" fmla="*/ 729 w 3"/>
                    <a:gd name="T1" fmla="*/ 729 h 3"/>
                    <a:gd name="T2" fmla="*/ 0 w 3"/>
                    <a:gd name="T3" fmla="*/ 243 h 3"/>
                    <a:gd name="T4" fmla="*/ 729 w 3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1" y="0"/>
                        <a:pt x="0" y="1"/>
                      </a:cubicBezTo>
                      <a:cubicBezTo>
                        <a:pt x="1" y="2"/>
                        <a:pt x="1" y="3"/>
                        <a:pt x="3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6" name="Freeform 705">
                  <a:extLst>
                    <a:ext uri="{FF2B5EF4-FFF2-40B4-BE49-F238E27FC236}">
                      <a16:creationId xmlns:a16="http://schemas.microsoft.com/office/drawing/2014/main" id="{E82B9A22-109C-4EBC-A801-5D891930A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2671"/>
                  <a:ext cx="9" cy="9"/>
                </a:xfrm>
                <a:custGeom>
                  <a:avLst/>
                  <a:gdLst>
                    <a:gd name="T0" fmla="*/ 729 w 3"/>
                    <a:gd name="T1" fmla="*/ 729 h 3"/>
                    <a:gd name="T2" fmla="*/ 0 w 3"/>
                    <a:gd name="T3" fmla="*/ 243 h 3"/>
                    <a:gd name="T4" fmla="*/ 729 w 3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1" y="0"/>
                        <a:pt x="0" y="1"/>
                      </a:cubicBezTo>
                      <a:cubicBezTo>
                        <a:pt x="1" y="2"/>
                        <a:pt x="1" y="3"/>
                        <a:pt x="3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7" name="Freeform 706">
                  <a:extLst>
                    <a:ext uri="{FF2B5EF4-FFF2-40B4-BE49-F238E27FC236}">
                      <a16:creationId xmlns:a16="http://schemas.microsoft.com/office/drawing/2014/main" id="{1951AC6C-AEC4-4D7C-99F2-05812B143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2477"/>
                  <a:ext cx="15" cy="12"/>
                </a:xfrm>
                <a:custGeom>
                  <a:avLst/>
                  <a:gdLst>
                    <a:gd name="T0" fmla="*/ 972 w 5"/>
                    <a:gd name="T1" fmla="*/ 486 h 4"/>
                    <a:gd name="T2" fmla="*/ 0 w 5"/>
                    <a:gd name="T3" fmla="*/ 0 h 4"/>
                    <a:gd name="T4" fmla="*/ 486 w 5"/>
                    <a:gd name="T5" fmla="*/ 486 h 4"/>
                    <a:gd name="T6" fmla="*/ 1215 w 5"/>
                    <a:gd name="T7" fmla="*/ 972 h 4"/>
                    <a:gd name="T8" fmla="*/ 972 w 5"/>
                    <a:gd name="T9" fmla="*/ 486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"/>
                    <a:gd name="T17" fmla="*/ 5 w 5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">
                      <a:moveTo>
                        <a:pt x="4" y="2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0" y="2"/>
                        <a:pt x="1" y="2"/>
                        <a:pt x="2" y="2"/>
                      </a:cubicBezTo>
                      <a:cubicBezTo>
                        <a:pt x="3" y="2"/>
                        <a:pt x="4" y="3"/>
                        <a:pt x="5" y="4"/>
                      </a:cubicBezTo>
                      <a:cubicBezTo>
                        <a:pt x="5" y="3"/>
                        <a:pt x="5" y="2"/>
                        <a:pt x="4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Freeform 707">
                  <a:extLst>
                    <a:ext uri="{FF2B5EF4-FFF2-40B4-BE49-F238E27FC236}">
                      <a16:creationId xmlns:a16="http://schemas.microsoft.com/office/drawing/2014/main" id="{BFC18B93-0894-4857-BC32-55F2F28E4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2477"/>
                  <a:ext cx="15" cy="12"/>
                </a:xfrm>
                <a:custGeom>
                  <a:avLst/>
                  <a:gdLst>
                    <a:gd name="T0" fmla="*/ 972 w 5"/>
                    <a:gd name="T1" fmla="*/ 486 h 4"/>
                    <a:gd name="T2" fmla="*/ 0 w 5"/>
                    <a:gd name="T3" fmla="*/ 0 h 4"/>
                    <a:gd name="T4" fmla="*/ 486 w 5"/>
                    <a:gd name="T5" fmla="*/ 486 h 4"/>
                    <a:gd name="T6" fmla="*/ 1215 w 5"/>
                    <a:gd name="T7" fmla="*/ 972 h 4"/>
                    <a:gd name="T8" fmla="*/ 972 w 5"/>
                    <a:gd name="T9" fmla="*/ 486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"/>
                    <a:gd name="T17" fmla="*/ 5 w 5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">
                      <a:moveTo>
                        <a:pt x="4" y="2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0" y="2"/>
                        <a:pt x="1" y="2"/>
                        <a:pt x="2" y="2"/>
                      </a:cubicBezTo>
                      <a:cubicBezTo>
                        <a:pt x="3" y="2"/>
                        <a:pt x="4" y="3"/>
                        <a:pt x="5" y="4"/>
                      </a:cubicBezTo>
                      <a:cubicBezTo>
                        <a:pt x="5" y="3"/>
                        <a:pt x="5" y="2"/>
                        <a:pt x="4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708">
                  <a:extLst>
                    <a:ext uri="{FF2B5EF4-FFF2-40B4-BE49-F238E27FC236}">
                      <a16:creationId xmlns:a16="http://schemas.microsoft.com/office/drawing/2014/main" id="{C25A569D-F55B-41E5-999B-EE98F3035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8" y="2486"/>
                  <a:ext cx="6" cy="13"/>
                </a:xfrm>
                <a:custGeom>
                  <a:avLst/>
                  <a:gdLst>
                    <a:gd name="T0" fmla="*/ 486 w 2"/>
                    <a:gd name="T1" fmla="*/ 348 h 4"/>
                    <a:gd name="T2" fmla="*/ 0 w 2"/>
                    <a:gd name="T3" fmla="*/ 0 h 4"/>
                    <a:gd name="T4" fmla="*/ 486 w 2"/>
                    <a:gd name="T5" fmla="*/ 1446 h 4"/>
                    <a:gd name="T6" fmla="*/ 486 w 2"/>
                    <a:gd name="T7" fmla="*/ 348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2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3"/>
                        <a:pt x="2" y="4"/>
                      </a:cubicBezTo>
                      <a:cubicBezTo>
                        <a:pt x="2" y="3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709">
                  <a:extLst>
                    <a:ext uri="{FF2B5EF4-FFF2-40B4-BE49-F238E27FC236}">
                      <a16:creationId xmlns:a16="http://schemas.microsoft.com/office/drawing/2014/main" id="{15DD4B47-CB1C-4E63-B30B-420731188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8" y="2486"/>
                  <a:ext cx="6" cy="13"/>
                </a:xfrm>
                <a:custGeom>
                  <a:avLst/>
                  <a:gdLst>
                    <a:gd name="T0" fmla="*/ 486 w 2"/>
                    <a:gd name="T1" fmla="*/ 348 h 4"/>
                    <a:gd name="T2" fmla="*/ 0 w 2"/>
                    <a:gd name="T3" fmla="*/ 0 h 4"/>
                    <a:gd name="T4" fmla="*/ 486 w 2"/>
                    <a:gd name="T5" fmla="*/ 1446 h 4"/>
                    <a:gd name="T6" fmla="*/ 486 w 2"/>
                    <a:gd name="T7" fmla="*/ 348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2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3"/>
                        <a:pt x="2" y="4"/>
                      </a:cubicBezTo>
                      <a:cubicBezTo>
                        <a:pt x="2" y="3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710">
                  <a:extLst>
                    <a:ext uri="{FF2B5EF4-FFF2-40B4-BE49-F238E27FC236}">
                      <a16:creationId xmlns:a16="http://schemas.microsoft.com/office/drawing/2014/main" id="{900CA421-D69E-4F95-9368-D298A9321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4" y="2493"/>
                  <a:ext cx="19" cy="12"/>
                </a:xfrm>
                <a:custGeom>
                  <a:avLst/>
                  <a:gdLst>
                    <a:gd name="T0" fmla="*/ 1906 w 6"/>
                    <a:gd name="T1" fmla="*/ 729 h 4"/>
                    <a:gd name="T2" fmla="*/ 1013 w 6"/>
                    <a:gd name="T3" fmla="*/ 243 h 4"/>
                    <a:gd name="T4" fmla="*/ 320 w 6"/>
                    <a:gd name="T5" fmla="*/ 0 h 4"/>
                    <a:gd name="T6" fmla="*/ 320 w 6"/>
                    <a:gd name="T7" fmla="*/ 729 h 4"/>
                    <a:gd name="T8" fmla="*/ 1906 w 6"/>
                    <a:gd name="T9" fmla="*/ 972 h 4"/>
                    <a:gd name="T10" fmla="*/ 1906 w 6"/>
                    <a:gd name="T11" fmla="*/ 7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6" y="3"/>
                      </a:moveTo>
                      <a:cubicBezTo>
                        <a:pt x="5" y="2"/>
                        <a:pt x="4" y="1"/>
                        <a:pt x="3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2" y="4"/>
                        <a:pt x="4" y="3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2" name="Freeform 711">
                  <a:extLst>
                    <a:ext uri="{FF2B5EF4-FFF2-40B4-BE49-F238E27FC236}">
                      <a16:creationId xmlns:a16="http://schemas.microsoft.com/office/drawing/2014/main" id="{78C0F238-A79D-4ECC-A183-01F99CB02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4" y="2493"/>
                  <a:ext cx="19" cy="12"/>
                </a:xfrm>
                <a:custGeom>
                  <a:avLst/>
                  <a:gdLst>
                    <a:gd name="T0" fmla="*/ 1906 w 6"/>
                    <a:gd name="T1" fmla="*/ 729 h 4"/>
                    <a:gd name="T2" fmla="*/ 1013 w 6"/>
                    <a:gd name="T3" fmla="*/ 243 h 4"/>
                    <a:gd name="T4" fmla="*/ 320 w 6"/>
                    <a:gd name="T5" fmla="*/ 0 h 4"/>
                    <a:gd name="T6" fmla="*/ 320 w 6"/>
                    <a:gd name="T7" fmla="*/ 729 h 4"/>
                    <a:gd name="T8" fmla="*/ 1906 w 6"/>
                    <a:gd name="T9" fmla="*/ 972 h 4"/>
                    <a:gd name="T10" fmla="*/ 1906 w 6"/>
                    <a:gd name="T11" fmla="*/ 7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6" y="3"/>
                      </a:moveTo>
                      <a:cubicBezTo>
                        <a:pt x="5" y="2"/>
                        <a:pt x="4" y="1"/>
                        <a:pt x="3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2" y="4"/>
                        <a:pt x="4" y="3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3" name="Freeform 712">
                  <a:extLst>
                    <a:ext uri="{FF2B5EF4-FFF2-40B4-BE49-F238E27FC236}">
                      <a16:creationId xmlns:a16="http://schemas.microsoft.com/office/drawing/2014/main" id="{E0279560-EE22-4B56-A13B-9E6250C09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2489"/>
                  <a:ext cx="16" cy="13"/>
                </a:xfrm>
                <a:custGeom>
                  <a:avLst/>
                  <a:gdLst>
                    <a:gd name="T0" fmla="*/ 1670 w 5"/>
                    <a:gd name="T1" fmla="*/ 1099 h 4"/>
                    <a:gd name="T2" fmla="*/ 0 w 5"/>
                    <a:gd name="T3" fmla="*/ 793 h 4"/>
                    <a:gd name="T4" fmla="*/ 1670 w 5"/>
                    <a:gd name="T5" fmla="*/ 1099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5" y="3"/>
                      </a:moveTo>
                      <a:cubicBezTo>
                        <a:pt x="4" y="2"/>
                        <a:pt x="0" y="0"/>
                        <a:pt x="0" y="2"/>
                      </a:cubicBezTo>
                      <a:cubicBezTo>
                        <a:pt x="2" y="1"/>
                        <a:pt x="3" y="4"/>
                        <a:pt x="5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4" name="Freeform 713">
                  <a:extLst>
                    <a:ext uri="{FF2B5EF4-FFF2-40B4-BE49-F238E27FC236}">
                      <a16:creationId xmlns:a16="http://schemas.microsoft.com/office/drawing/2014/main" id="{05FEF303-9F5E-4A5D-9620-5D473DE894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2489"/>
                  <a:ext cx="16" cy="13"/>
                </a:xfrm>
                <a:custGeom>
                  <a:avLst/>
                  <a:gdLst>
                    <a:gd name="T0" fmla="*/ 1670 w 5"/>
                    <a:gd name="T1" fmla="*/ 1099 h 4"/>
                    <a:gd name="T2" fmla="*/ 0 w 5"/>
                    <a:gd name="T3" fmla="*/ 793 h 4"/>
                    <a:gd name="T4" fmla="*/ 1670 w 5"/>
                    <a:gd name="T5" fmla="*/ 1099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5" y="3"/>
                      </a:moveTo>
                      <a:cubicBezTo>
                        <a:pt x="4" y="2"/>
                        <a:pt x="0" y="0"/>
                        <a:pt x="0" y="2"/>
                      </a:cubicBezTo>
                      <a:cubicBezTo>
                        <a:pt x="2" y="1"/>
                        <a:pt x="3" y="4"/>
                        <a:pt x="5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5" name="Freeform 714">
                  <a:extLst>
                    <a:ext uri="{FF2B5EF4-FFF2-40B4-BE49-F238E27FC236}">
                      <a16:creationId xmlns:a16="http://schemas.microsoft.com/office/drawing/2014/main" id="{91F71BD3-B5BD-4EF6-BC9D-5433940F5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3" y="2505"/>
                  <a:ext cx="6" cy="3"/>
                </a:xfrm>
                <a:custGeom>
                  <a:avLst/>
                  <a:gdLst>
                    <a:gd name="T0" fmla="*/ 486 w 2"/>
                    <a:gd name="T1" fmla="*/ 243 h 1"/>
                    <a:gd name="T2" fmla="*/ 243 w 2"/>
                    <a:gd name="T3" fmla="*/ 0 h 1"/>
                    <a:gd name="T4" fmla="*/ 243 w 2"/>
                    <a:gd name="T5" fmla="*/ 243 h 1"/>
                    <a:gd name="T6" fmla="*/ 486 w 2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6" name="Freeform 715">
                  <a:extLst>
                    <a:ext uri="{FF2B5EF4-FFF2-40B4-BE49-F238E27FC236}">
                      <a16:creationId xmlns:a16="http://schemas.microsoft.com/office/drawing/2014/main" id="{FBBD4BEF-6E9C-4880-B087-1B223D29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3" y="2505"/>
                  <a:ext cx="6" cy="3"/>
                </a:xfrm>
                <a:custGeom>
                  <a:avLst/>
                  <a:gdLst>
                    <a:gd name="T0" fmla="*/ 486 w 2"/>
                    <a:gd name="T1" fmla="*/ 243 h 1"/>
                    <a:gd name="T2" fmla="*/ 243 w 2"/>
                    <a:gd name="T3" fmla="*/ 0 h 1"/>
                    <a:gd name="T4" fmla="*/ 243 w 2"/>
                    <a:gd name="T5" fmla="*/ 243 h 1"/>
                    <a:gd name="T6" fmla="*/ 486 w 2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7" name="Freeform 716">
                  <a:extLst>
                    <a:ext uri="{FF2B5EF4-FFF2-40B4-BE49-F238E27FC236}">
                      <a16:creationId xmlns:a16="http://schemas.microsoft.com/office/drawing/2014/main" id="{3AC09FFF-570B-4EE0-BFAA-74D480BC8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2493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8" name="Freeform 717">
                  <a:extLst>
                    <a:ext uri="{FF2B5EF4-FFF2-40B4-BE49-F238E27FC236}">
                      <a16:creationId xmlns:a16="http://schemas.microsoft.com/office/drawing/2014/main" id="{8BEDC896-9A97-40E0-BC8D-803A85013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2493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9" name="Freeform 718">
                  <a:extLst>
                    <a:ext uri="{FF2B5EF4-FFF2-40B4-BE49-F238E27FC236}">
                      <a16:creationId xmlns:a16="http://schemas.microsoft.com/office/drawing/2014/main" id="{6B3E8CD4-F378-4FEB-853F-45C7903C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2499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243 h 2"/>
                    <a:gd name="T4" fmla="*/ 243 w 2"/>
                    <a:gd name="T5" fmla="*/ 486 h 2"/>
                    <a:gd name="T6" fmla="*/ 486 w 2"/>
                    <a:gd name="T7" fmla="*/ 243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0" name="Freeform 719">
                  <a:extLst>
                    <a:ext uri="{FF2B5EF4-FFF2-40B4-BE49-F238E27FC236}">
                      <a16:creationId xmlns:a16="http://schemas.microsoft.com/office/drawing/2014/main" id="{F8AFF1E8-6874-4CEC-B4F4-C15F96D01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2499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243 h 2"/>
                    <a:gd name="T4" fmla="*/ 243 w 2"/>
                    <a:gd name="T5" fmla="*/ 486 h 2"/>
                    <a:gd name="T6" fmla="*/ 486 w 2"/>
                    <a:gd name="T7" fmla="*/ 243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1" name="Freeform 720">
                  <a:extLst>
                    <a:ext uri="{FF2B5EF4-FFF2-40B4-BE49-F238E27FC236}">
                      <a16:creationId xmlns:a16="http://schemas.microsoft.com/office/drawing/2014/main" id="{098D0BEA-1573-418B-AD73-8B6C2F4175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" y="24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2" name="Freeform 721">
                  <a:extLst>
                    <a:ext uri="{FF2B5EF4-FFF2-40B4-BE49-F238E27FC236}">
                      <a16:creationId xmlns:a16="http://schemas.microsoft.com/office/drawing/2014/main" id="{098A310B-D7A0-48C9-87FD-5AFC61864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" y="24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3" name="Freeform 722">
                  <a:extLst>
                    <a:ext uri="{FF2B5EF4-FFF2-40B4-BE49-F238E27FC236}">
                      <a16:creationId xmlns:a16="http://schemas.microsoft.com/office/drawing/2014/main" id="{6EE0BFE8-85CA-4CA7-937B-777073B51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" y="2530"/>
                  <a:ext cx="10" cy="6"/>
                </a:xfrm>
                <a:custGeom>
                  <a:avLst/>
                  <a:gdLst>
                    <a:gd name="T0" fmla="*/ 1223 w 3"/>
                    <a:gd name="T1" fmla="*/ 0 h 2"/>
                    <a:gd name="T2" fmla="*/ 367 w 3"/>
                    <a:gd name="T3" fmla="*/ 243 h 2"/>
                    <a:gd name="T4" fmla="*/ 1223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3" y="0"/>
                      </a:moveTo>
                      <a:cubicBezTo>
                        <a:pt x="2" y="0"/>
                        <a:pt x="0" y="0"/>
                        <a:pt x="1" y="1"/>
                      </a:cubicBezTo>
                      <a:cubicBezTo>
                        <a:pt x="1" y="2"/>
                        <a:pt x="3" y="1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4" name="Freeform 723">
                  <a:extLst>
                    <a:ext uri="{FF2B5EF4-FFF2-40B4-BE49-F238E27FC236}">
                      <a16:creationId xmlns:a16="http://schemas.microsoft.com/office/drawing/2014/main" id="{A1557006-0FF9-4EED-8990-80E399842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" y="2530"/>
                  <a:ext cx="10" cy="6"/>
                </a:xfrm>
                <a:custGeom>
                  <a:avLst/>
                  <a:gdLst>
                    <a:gd name="T0" fmla="*/ 1223 w 3"/>
                    <a:gd name="T1" fmla="*/ 0 h 2"/>
                    <a:gd name="T2" fmla="*/ 367 w 3"/>
                    <a:gd name="T3" fmla="*/ 243 h 2"/>
                    <a:gd name="T4" fmla="*/ 1223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3" y="0"/>
                      </a:moveTo>
                      <a:cubicBezTo>
                        <a:pt x="2" y="0"/>
                        <a:pt x="0" y="0"/>
                        <a:pt x="1" y="1"/>
                      </a:cubicBezTo>
                      <a:cubicBezTo>
                        <a:pt x="1" y="2"/>
                        <a:pt x="3" y="1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5" name="Freeform 724">
                  <a:extLst>
                    <a:ext uri="{FF2B5EF4-FFF2-40B4-BE49-F238E27FC236}">
                      <a16:creationId xmlns:a16="http://schemas.microsoft.com/office/drawing/2014/main" id="{D9CF3EC2-08ED-494F-92C5-A37CC543C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2" y="2502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6" name="Freeform 725">
                  <a:extLst>
                    <a:ext uri="{FF2B5EF4-FFF2-40B4-BE49-F238E27FC236}">
                      <a16:creationId xmlns:a16="http://schemas.microsoft.com/office/drawing/2014/main" id="{C2C82EF8-9637-4EA1-99F9-564BEED6D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2" y="2502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7" name="Freeform 726">
                  <a:extLst>
                    <a:ext uri="{FF2B5EF4-FFF2-40B4-BE49-F238E27FC236}">
                      <a16:creationId xmlns:a16="http://schemas.microsoft.com/office/drawing/2014/main" id="{4A29A30E-6BA6-4D36-AD2B-1D267FDD7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5" y="2496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" name="Freeform 727">
                  <a:extLst>
                    <a:ext uri="{FF2B5EF4-FFF2-40B4-BE49-F238E27FC236}">
                      <a16:creationId xmlns:a16="http://schemas.microsoft.com/office/drawing/2014/main" id="{D196D5C3-1899-4F1D-98DD-A00AB99E7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5" y="2496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" name="Freeform 728">
                  <a:extLst>
                    <a:ext uri="{FF2B5EF4-FFF2-40B4-BE49-F238E27FC236}">
                      <a16:creationId xmlns:a16="http://schemas.microsoft.com/office/drawing/2014/main" id="{77445A25-AF01-4E90-8C41-D842541A8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5" y="24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" name="Freeform 729">
                  <a:extLst>
                    <a:ext uri="{FF2B5EF4-FFF2-40B4-BE49-F238E27FC236}">
                      <a16:creationId xmlns:a16="http://schemas.microsoft.com/office/drawing/2014/main" id="{726C67B0-F1C4-49BD-9374-761F4E8010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5" y="24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1" name="Freeform 730">
                  <a:extLst>
                    <a:ext uri="{FF2B5EF4-FFF2-40B4-BE49-F238E27FC236}">
                      <a16:creationId xmlns:a16="http://schemas.microsoft.com/office/drawing/2014/main" id="{CEECA927-12DC-454C-AF3F-471ABF4F7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2489"/>
                  <a:ext cx="6" cy="10"/>
                </a:xfrm>
                <a:custGeom>
                  <a:avLst/>
                  <a:gdLst>
                    <a:gd name="T0" fmla="*/ 486 w 2"/>
                    <a:gd name="T1" fmla="*/ 367 h 3"/>
                    <a:gd name="T2" fmla="*/ 0 w 2"/>
                    <a:gd name="T3" fmla="*/ 857 h 3"/>
                    <a:gd name="T4" fmla="*/ 486 w 2"/>
                    <a:gd name="T5" fmla="*/ 367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2" y="1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2" name="Freeform 731">
                  <a:extLst>
                    <a:ext uri="{FF2B5EF4-FFF2-40B4-BE49-F238E27FC236}">
                      <a16:creationId xmlns:a16="http://schemas.microsoft.com/office/drawing/2014/main" id="{3851452F-CDCE-4B94-8AB7-FF38170DFD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2489"/>
                  <a:ext cx="6" cy="10"/>
                </a:xfrm>
                <a:custGeom>
                  <a:avLst/>
                  <a:gdLst>
                    <a:gd name="T0" fmla="*/ 486 w 2"/>
                    <a:gd name="T1" fmla="*/ 367 h 3"/>
                    <a:gd name="T2" fmla="*/ 0 w 2"/>
                    <a:gd name="T3" fmla="*/ 857 h 3"/>
                    <a:gd name="T4" fmla="*/ 486 w 2"/>
                    <a:gd name="T5" fmla="*/ 367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2" y="1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2" y="2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3" name="Freeform 732">
                  <a:extLst>
                    <a:ext uri="{FF2B5EF4-FFF2-40B4-BE49-F238E27FC236}">
                      <a16:creationId xmlns:a16="http://schemas.microsoft.com/office/drawing/2014/main" id="{EC3E7458-5DA4-457A-82D5-241CF3E3B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24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4" name="Freeform 733">
                  <a:extLst>
                    <a:ext uri="{FF2B5EF4-FFF2-40B4-BE49-F238E27FC236}">
                      <a16:creationId xmlns:a16="http://schemas.microsoft.com/office/drawing/2014/main" id="{076BA9AC-486E-456D-956D-8BC414AFC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24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5" name="Freeform 734">
                  <a:extLst>
                    <a:ext uri="{FF2B5EF4-FFF2-40B4-BE49-F238E27FC236}">
                      <a16:creationId xmlns:a16="http://schemas.microsoft.com/office/drawing/2014/main" id="{38949D81-15D0-4CDD-A4CE-3404D0416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505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6" name="Freeform 735">
                  <a:extLst>
                    <a:ext uri="{FF2B5EF4-FFF2-40B4-BE49-F238E27FC236}">
                      <a16:creationId xmlns:a16="http://schemas.microsoft.com/office/drawing/2014/main" id="{4292C01E-E9DF-42FA-AC96-E1553A4E8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505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7" name="Freeform 736">
                  <a:extLst>
                    <a:ext uri="{FF2B5EF4-FFF2-40B4-BE49-F238E27FC236}">
                      <a16:creationId xmlns:a16="http://schemas.microsoft.com/office/drawing/2014/main" id="{99434BDF-0979-4EB0-A590-3794FBBDC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486"/>
                  <a:ext cx="13" cy="16"/>
                </a:xfrm>
                <a:custGeom>
                  <a:avLst/>
                  <a:gdLst>
                    <a:gd name="T0" fmla="*/ 1446 w 4"/>
                    <a:gd name="T1" fmla="*/ 1043 h 5"/>
                    <a:gd name="T2" fmla="*/ 348 w 4"/>
                    <a:gd name="T3" fmla="*/ 1043 h 5"/>
                    <a:gd name="T4" fmla="*/ 1099 w 4"/>
                    <a:gd name="T5" fmla="*/ 1373 h 5"/>
                    <a:gd name="T6" fmla="*/ 1446 w 4"/>
                    <a:gd name="T7" fmla="*/ 104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5"/>
                    <a:gd name="T14" fmla="*/ 4 w 4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5">
                      <a:moveTo>
                        <a:pt x="4" y="3"/>
                      </a:moveTo>
                      <a:cubicBezTo>
                        <a:pt x="3" y="0"/>
                        <a:pt x="0" y="3"/>
                        <a:pt x="1" y="3"/>
                      </a:cubicBezTo>
                      <a:cubicBezTo>
                        <a:pt x="2" y="3"/>
                        <a:pt x="2" y="3"/>
                        <a:pt x="3" y="4"/>
                      </a:cubicBezTo>
                      <a:cubicBezTo>
                        <a:pt x="3" y="5"/>
                        <a:pt x="4" y="3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8" name="Freeform 737">
                  <a:extLst>
                    <a:ext uri="{FF2B5EF4-FFF2-40B4-BE49-F238E27FC236}">
                      <a16:creationId xmlns:a16="http://schemas.microsoft.com/office/drawing/2014/main" id="{8B40BF0A-D4A5-4912-B766-18B79D79D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486"/>
                  <a:ext cx="13" cy="16"/>
                </a:xfrm>
                <a:custGeom>
                  <a:avLst/>
                  <a:gdLst>
                    <a:gd name="T0" fmla="*/ 1446 w 4"/>
                    <a:gd name="T1" fmla="*/ 1043 h 5"/>
                    <a:gd name="T2" fmla="*/ 348 w 4"/>
                    <a:gd name="T3" fmla="*/ 1043 h 5"/>
                    <a:gd name="T4" fmla="*/ 1099 w 4"/>
                    <a:gd name="T5" fmla="*/ 1373 h 5"/>
                    <a:gd name="T6" fmla="*/ 1446 w 4"/>
                    <a:gd name="T7" fmla="*/ 104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5"/>
                    <a:gd name="T14" fmla="*/ 4 w 4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5">
                      <a:moveTo>
                        <a:pt x="4" y="3"/>
                      </a:moveTo>
                      <a:cubicBezTo>
                        <a:pt x="3" y="0"/>
                        <a:pt x="0" y="3"/>
                        <a:pt x="1" y="3"/>
                      </a:cubicBezTo>
                      <a:cubicBezTo>
                        <a:pt x="2" y="3"/>
                        <a:pt x="2" y="3"/>
                        <a:pt x="3" y="4"/>
                      </a:cubicBezTo>
                      <a:cubicBezTo>
                        <a:pt x="3" y="5"/>
                        <a:pt x="4" y="3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9" name="Freeform 738">
                  <a:extLst>
                    <a:ext uri="{FF2B5EF4-FFF2-40B4-BE49-F238E27FC236}">
                      <a16:creationId xmlns:a16="http://schemas.microsoft.com/office/drawing/2014/main" id="{CA7CA246-3A34-4508-926D-926FA0EF5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502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0" name="Freeform 739">
                  <a:extLst>
                    <a:ext uri="{FF2B5EF4-FFF2-40B4-BE49-F238E27FC236}">
                      <a16:creationId xmlns:a16="http://schemas.microsoft.com/office/drawing/2014/main" id="{EE9FB4DF-E2AC-412D-A216-A0616580F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502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1" name="Freeform 740">
                  <a:extLst>
                    <a:ext uri="{FF2B5EF4-FFF2-40B4-BE49-F238E27FC236}">
                      <a16:creationId xmlns:a16="http://schemas.microsoft.com/office/drawing/2014/main" id="{7B44F562-FB1C-4ADC-B6C8-7107FB3F3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533"/>
                  <a:ext cx="13" cy="10"/>
                </a:xfrm>
                <a:custGeom>
                  <a:avLst/>
                  <a:gdLst>
                    <a:gd name="T0" fmla="*/ 1099 w 4"/>
                    <a:gd name="T1" fmla="*/ 0 h 3"/>
                    <a:gd name="T2" fmla="*/ 348 w 4"/>
                    <a:gd name="T3" fmla="*/ 367 h 3"/>
                    <a:gd name="T4" fmla="*/ 793 w 4"/>
                    <a:gd name="T5" fmla="*/ 1223 h 3"/>
                    <a:gd name="T6" fmla="*/ 1099 w 4"/>
                    <a:gd name="T7" fmla="*/ 1223 h 3"/>
                    <a:gd name="T8" fmla="*/ 1099 w 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3" y="0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3" y="3"/>
                      </a:cubicBezTo>
                      <a:cubicBezTo>
                        <a:pt x="3" y="2"/>
                        <a:pt x="4" y="1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2" name="Freeform 741">
                  <a:extLst>
                    <a:ext uri="{FF2B5EF4-FFF2-40B4-BE49-F238E27FC236}">
                      <a16:creationId xmlns:a16="http://schemas.microsoft.com/office/drawing/2014/main" id="{02219A4C-272D-44E2-BCDE-2118C3FAA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2533"/>
                  <a:ext cx="13" cy="10"/>
                </a:xfrm>
                <a:custGeom>
                  <a:avLst/>
                  <a:gdLst>
                    <a:gd name="T0" fmla="*/ 1099 w 4"/>
                    <a:gd name="T1" fmla="*/ 0 h 3"/>
                    <a:gd name="T2" fmla="*/ 348 w 4"/>
                    <a:gd name="T3" fmla="*/ 367 h 3"/>
                    <a:gd name="T4" fmla="*/ 793 w 4"/>
                    <a:gd name="T5" fmla="*/ 1223 h 3"/>
                    <a:gd name="T6" fmla="*/ 1099 w 4"/>
                    <a:gd name="T7" fmla="*/ 1223 h 3"/>
                    <a:gd name="T8" fmla="*/ 1099 w 4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3" y="0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3" y="3"/>
                      </a:cubicBezTo>
                      <a:cubicBezTo>
                        <a:pt x="3" y="2"/>
                        <a:pt x="4" y="1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3" name="Freeform 742">
                  <a:extLst>
                    <a:ext uri="{FF2B5EF4-FFF2-40B4-BE49-F238E27FC236}">
                      <a16:creationId xmlns:a16="http://schemas.microsoft.com/office/drawing/2014/main" id="{EBC3AF8E-35E5-4985-AED0-694F6B637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0" y="2521"/>
                  <a:ext cx="4" cy="1"/>
                </a:xfrm>
                <a:custGeom>
                  <a:avLst/>
                  <a:gdLst>
                    <a:gd name="T0" fmla="*/ 0 w 1"/>
                    <a:gd name="T1" fmla="*/ 0 h 1"/>
                    <a:gd name="T2" fmla="*/ 1024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4" name="Freeform 743">
                  <a:extLst>
                    <a:ext uri="{FF2B5EF4-FFF2-40B4-BE49-F238E27FC236}">
                      <a16:creationId xmlns:a16="http://schemas.microsoft.com/office/drawing/2014/main" id="{79C291CA-B9E2-4111-B272-BDFA4066A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0" y="2521"/>
                  <a:ext cx="4" cy="1"/>
                </a:xfrm>
                <a:custGeom>
                  <a:avLst/>
                  <a:gdLst>
                    <a:gd name="T0" fmla="*/ 0 w 1"/>
                    <a:gd name="T1" fmla="*/ 0 h 1"/>
                    <a:gd name="T2" fmla="*/ 1024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5" name="Freeform 744">
                  <a:extLst>
                    <a:ext uri="{FF2B5EF4-FFF2-40B4-BE49-F238E27FC236}">
                      <a16:creationId xmlns:a16="http://schemas.microsoft.com/office/drawing/2014/main" id="{11B06944-ECDA-410A-8AC5-3CA80FEAC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0" y="2524"/>
                  <a:ext cx="16" cy="9"/>
                </a:xfrm>
                <a:custGeom>
                  <a:avLst/>
                  <a:gdLst>
                    <a:gd name="T0" fmla="*/ 326 w 5"/>
                    <a:gd name="T1" fmla="*/ 0 h 3"/>
                    <a:gd name="T2" fmla="*/ 326 w 5"/>
                    <a:gd name="T3" fmla="*/ 486 h 3"/>
                    <a:gd name="T4" fmla="*/ 1043 w 5"/>
                    <a:gd name="T5" fmla="*/ 486 h 3"/>
                    <a:gd name="T6" fmla="*/ 1670 w 5"/>
                    <a:gd name="T7" fmla="*/ 729 h 3"/>
                    <a:gd name="T8" fmla="*/ 326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1" y="0"/>
                      </a:moveTo>
                      <a:cubicBezTo>
                        <a:pt x="1" y="1"/>
                        <a:pt x="0" y="3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6" name="Freeform 745">
                  <a:extLst>
                    <a:ext uri="{FF2B5EF4-FFF2-40B4-BE49-F238E27FC236}">
                      <a16:creationId xmlns:a16="http://schemas.microsoft.com/office/drawing/2014/main" id="{A9434E31-3F87-430E-8FF0-78EF5B28B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0" y="2524"/>
                  <a:ext cx="16" cy="9"/>
                </a:xfrm>
                <a:custGeom>
                  <a:avLst/>
                  <a:gdLst>
                    <a:gd name="T0" fmla="*/ 326 w 5"/>
                    <a:gd name="T1" fmla="*/ 0 h 3"/>
                    <a:gd name="T2" fmla="*/ 326 w 5"/>
                    <a:gd name="T3" fmla="*/ 486 h 3"/>
                    <a:gd name="T4" fmla="*/ 1043 w 5"/>
                    <a:gd name="T5" fmla="*/ 486 h 3"/>
                    <a:gd name="T6" fmla="*/ 1670 w 5"/>
                    <a:gd name="T7" fmla="*/ 729 h 3"/>
                    <a:gd name="T8" fmla="*/ 326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1" y="0"/>
                      </a:moveTo>
                      <a:cubicBezTo>
                        <a:pt x="1" y="1"/>
                        <a:pt x="0" y="3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7" name="Freeform 746">
                  <a:extLst>
                    <a:ext uri="{FF2B5EF4-FFF2-40B4-BE49-F238E27FC236}">
                      <a16:creationId xmlns:a16="http://schemas.microsoft.com/office/drawing/2014/main" id="{95F0F0FA-691E-431E-9486-8B5303D51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4" y="2502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8" name="Freeform 747">
                  <a:extLst>
                    <a:ext uri="{FF2B5EF4-FFF2-40B4-BE49-F238E27FC236}">
                      <a16:creationId xmlns:a16="http://schemas.microsoft.com/office/drawing/2014/main" id="{E0E38DC0-F9A6-434B-90AE-F036AB085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4" y="2502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9" name="Freeform 748">
                  <a:extLst>
                    <a:ext uri="{FF2B5EF4-FFF2-40B4-BE49-F238E27FC236}">
                      <a16:creationId xmlns:a16="http://schemas.microsoft.com/office/drawing/2014/main" id="{3944CB02-76AD-4E4B-9037-A6536B658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4" y="2518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486 w 2"/>
                    <a:gd name="T3" fmla="*/ 486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1"/>
                        <a:pt x="2" y="2"/>
                      </a:cubicBezTo>
                      <a:cubicBezTo>
                        <a:pt x="1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0" name="Freeform 749">
                  <a:extLst>
                    <a:ext uri="{FF2B5EF4-FFF2-40B4-BE49-F238E27FC236}">
                      <a16:creationId xmlns:a16="http://schemas.microsoft.com/office/drawing/2014/main" id="{2EC20826-A6F8-435E-8627-9630CCAB1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4" y="2518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486 w 2"/>
                    <a:gd name="T3" fmla="*/ 486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1"/>
                        <a:pt x="2" y="2"/>
                      </a:cubicBezTo>
                      <a:cubicBezTo>
                        <a:pt x="1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1" name="Freeform 750">
                  <a:extLst>
                    <a:ext uri="{FF2B5EF4-FFF2-40B4-BE49-F238E27FC236}">
                      <a16:creationId xmlns:a16="http://schemas.microsoft.com/office/drawing/2014/main" id="{C897799D-4B62-4F6F-A1E7-FEE212EF4D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2686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2" name="Freeform 751">
                  <a:extLst>
                    <a:ext uri="{FF2B5EF4-FFF2-40B4-BE49-F238E27FC236}">
                      <a16:creationId xmlns:a16="http://schemas.microsoft.com/office/drawing/2014/main" id="{D68CDC6D-2363-408F-9BDE-743CAF8A6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2686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3" name="Freeform 752">
                  <a:extLst>
                    <a:ext uri="{FF2B5EF4-FFF2-40B4-BE49-F238E27FC236}">
                      <a16:creationId xmlns:a16="http://schemas.microsoft.com/office/drawing/2014/main" id="{F8E2C0DA-4AAB-4CD6-AC23-C00448CDD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6" y="2708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4" name="Freeform 753">
                  <a:extLst>
                    <a:ext uri="{FF2B5EF4-FFF2-40B4-BE49-F238E27FC236}">
                      <a16:creationId xmlns:a16="http://schemas.microsoft.com/office/drawing/2014/main" id="{5FEB6737-6C8A-4B2A-8FAB-92D1772FA9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6" y="2708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5" name="Freeform 754">
                  <a:extLst>
                    <a:ext uri="{FF2B5EF4-FFF2-40B4-BE49-F238E27FC236}">
                      <a16:creationId xmlns:a16="http://schemas.microsoft.com/office/drawing/2014/main" id="{E5F67BD4-92D0-403A-890E-EDF06B0B4C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9" y="2686"/>
                  <a:ext cx="260" cy="85"/>
                </a:xfrm>
                <a:custGeom>
                  <a:avLst/>
                  <a:gdLst>
                    <a:gd name="T0" fmla="*/ 4238 w 83"/>
                    <a:gd name="T1" fmla="*/ 595 h 27"/>
                    <a:gd name="T2" fmla="*/ 2393 w 83"/>
                    <a:gd name="T3" fmla="*/ 595 h 27"/>
                    <a:gd name="T4" fmla="*/ 1845 w 83"/>
                    <a:gd name="T5" fmla="*/ 872 h 27"/>
                    <a:gd name="T6" fmla="*/ 1256 w 83"/>
                    <a:gd name="T7" fmla="*/ 1873 h 27"/>
                    <a:gd name="T8" fmla="*/ 589 w 83"/>
                    <a:gd name="T9" fmla="*/ 2745 h 27"/>
                    <a:gd name="T10" fmla="*/ 0 w 83"/>
                    <a:gd name="T11" fmla="*/ 2745 h 27"/>
                    <a:gd name="T12" fmla="*/ 2393 w 83"/>
                    <a:gd name="T13" fmla="*/ 3063 h 27"/>
                    <a:gd name="T14" fmla="*/ 3286 w 83"/>
                    <a:gd name="T15" fmla="*/ 3428 h 27"/>
                    <a:gd name="T16" fmla="*/ 2982 w 83"/>
                    <a:gd name="T17" fmla="*/ 4023 h 27"/>
                    <a:gd name="T18" fmla="*/ 5379 w 83"/>
                    <a:gd name="T19" fmla="*/ 4618 h 27"/>
                    <a:gd name="T20" fmla="*/ 7496 w 83"/>
                    <a:gd name="T21" fmla="*/ 5591 h 27"/>
                    <a:gd name="T22" fmla="*/ 8489 w 83"/>
                    <a:gd name="T23" fmla="*/ 5591 h 27"/>
                    <a:gd name="T24" fmla="*/ 9037 w 83"/>
                    <a:gd name="T25" fmla="*/ 5301 h 27"/>
                    <a:gd name="T26" fmla="*/ 11747 w 83"/>
                    <a:gd name="T27" fmla="*/ 5591 h 27"/>
                    <a:gd name="T28" fmla="*/ 15121 w 83"/>
                    <a:gd name="T29" fmla="*/ 6769 h 27"/>
                    <a:gd name="T30" fmla="*/ 16565 w 83"/>
                    <a:gd name="T31" fmla="*/ 6769 h 27"/>
                    <a:gd name="T32" fmla="*/ 17830 w 83"/>
                    <a:gd name="T33" fmla="*/ 6769 h 27"/>
                    <a:gd name="T34" fmla="*/ 20813 w 83"/>
                    <a:gd name="T35" fmla="*/ 7086 h 27"/>
                    <a:gd name="T36" fmla="*/ 22933 w 83"/>
                    <a:gd name="T37" fmla="*/ 7770 h 27"/>
                    <a:gd name="T38" fmla="*/ 24462 w 83"/>
                    <a:gd name="T39" fmla="*/ 8047 h 27"/>
                    <a:gd name="T40" fmla="*/ 25023 w 83"/>
                    <a:gd name="T41" fmla="*/ 8365 h 27"/>
                    <a:gd name="T42" fmla="*/ 24747 w 83"/>
                    <a:gd name="T43" fmla="*/ 7770 h 27"/>
                    <a:gd name="T44" fmla="*/ 24747 w 83"/>
                    <a:gd name="T45" fmla="*/ 5896 h 27"/>
                    <a:gd name="T46" fmla="*/ 24158 w 83"/>
                    <a:gd name="T47" fmla="*/ 5301 h 27"/>
                    <a:gd name="T48" fmla="*/ 22933 w 83"/>
                    <a:gd name="T49" fmla="*/ 5301 h 27"/>
                    <a:gd name="T50" fmla="*/ 21364 w 83"/>
                    <a:gd name="T51" fmla="*/ 5301 h 27"/>
                    <a:gd name="T52" fmla="*/ 20224 w 83"/>
                    <a:gd name="T53" fmla="*/ 4618 h 27"/>
                    <a:gd name="T54" fmla="*/ 20224 w 83"/>
                    <a:gd name="T55" fmla="*/ 4023 h 27"/>
                    <a:gd name="T56" fmla="*/ 19920 w 83"/>
                    <a:gd name="T57" fmla="*/ 3063 h 27"/>
                    <a:gd name="T58" fmla="*/ 18692 w 83"/>
                    <a:gd name="T59" fmla="*/ 3063 h 27"/>
                    <a:gd name="T60" fmla="*/ 18379 w 83"/>
                    <a:gd name="T61" fmla="*/ 2745 h 27"/>
                    <a:gd name="T62" fmla="*/ 17527 w 83"/>
                    <a:gd name="T63" fmla="*/ 2745 h 27"/>
                    <a:gd name="T64" fmla="*/ 16850 w 83"/>
                    <a:gd name="T65" fmla="*/ 2468 h 27"/>
                    <a:gd name="T66" fmla="*/ 15985 w 83"/>
                    <a:gd name="T67" fmla="*/ 2150 h 27"/>
                    <a:gd name="T68" fmla="*/ 14444 w 83"/>
                    <a:gd name="T69" fmla="*/ 2468 h 27"/>
                    <a:gd name="T70" fmla="*/ 13865 w 83"/>
                    <a:gd name="T71" fmla="*/ 3063 h 27"/>
                    <a:gd name="T72" fmla="*/ 13003 w 83"/>
                    <a:gd name="T73" fmla="*/ 3063 h 27"/>
                    <a:gd name="T74" fmla="*/ 12323 w 83"/>
                    <a:gd name="T75" fmla="*/ 3063 h 27"/>
                    <a:gd name="T76" fmla="*/ 11158 w 83"/>
                    <a:gd name="T77" fmla="*/ 3063 h 27"/>
                    <a:gd name="T78" fmla="*/ 10293 w 83"/>
                    <a:gd name="T79" fmla="*/ 2745 h 27"/>
                    <a:gd name="T80" fmla="*/ 8489 w 83"/>
                    <a:gd name="T81" fmla="*/ 1555 h 27"/>
                    <a:gd name="T82" fmla="*/ 7809 w 83"/>
                    <a:gd name="T83" fmla="*/ 1555 h 27"/>
                    <a:gd name="T84" fmla="*/ 6948 w 83"/>
                    <a:gd name="T85" fmla="*/ 1278 h 27"/>
                    <a:gd name="T86" fmla="*/ 6055 w 83"/>
                    <a:gd name="T87" fmla="*/ 595 h 27"/>
                    <a:gd name="T88" fmla="*/ 4827 w 83"/>
                    <a:gd name="T89" fmla="*/ 277 h 27"/>
                    <a:gd name="T90" fmla="*/ 4238 w 83"/>
                    <a:gd name="T91" fmla="*/ 595 h 2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3"/>
                    <a:gd name="T139" fmla="*/ 0 h 27"/>
                    <a:gd name="T140" fmla="*/ 83 w 83"/>
                    <a:gd name="T141" fmla="*/ 27 h 2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3" h="27">
                      <a:moveTo>
                        <a:pt x="14" y="2"/>
                      </a:moveTo>
                      <a:cubicBezTo>
                        <a:pt x="13" y="2"/>
                        <a:pt x="9" y="1"/>
                        <a:pt x="8" y="2"/>
                      </a:cubicBezTo>
                      <a:cubicBezTo>
                        <a:pt x="8" y="0"/>
                        <a:pt x="6" y="3"/>
                        <a:pt x="6" y="3"/>
                      </a:cubicBezTo>
                      <a:cubicBezTo>
                        <a:pt x="5" y="4"/>
                        <a:pt x="5" y="7"/>
                        <a:pt x="4" y="6"/>
                      </a:cubicBezTo>
                      <a:cubicBezTo>
                        <a:pt x="3" y="7"/>
                        <a:pt x="3" y="8"/>
                        <a:pt x="2" y="9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0"/>
                        <a:pt x="6" y="9"/>
                        <a:pt x="8" y="10"/>
                      </a:cubicBezTo>
                      <a:cubicBezTo>
                        <a:pt x="9" y="11"/>
                        <a:pt x="10" y="11"/>
                        <a:pt x="11" y="11"/>
                      </a:cubicBezTo>
                      <a:cubicBezTo>
                        <a:pt x="12" y="12"/>
                        <a:pt x="10" y="12"/>
                        <a:pt x="10" y="13"/>
                      </a:cubicBezTo>
                      <a:cubicBezTo>
                        <a:pt x="10" y="16"/>
                        <a:pt x="17" y="15"/>
                        <a:pt x="18" y="15"/>
                      </a:cubicBezTo>
                      <a:cubicBezTo>
                        <a:pt x="21" y="16"/>
                        <a:pt x="23" y="17"/>
                        <a:pt x="25" y="18"/>
                      </a:cubicBezTo>
                      <a:cubicBezTo>
                        <a:pt x="26" y="18"/>
                        <a:pt x="27" y="18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33" y="17"/>
                        <a:pt x="36" y="17"/>
                        <a:pt x="39" y="18"/>
                      </a:cubicBezTo>
                      <a:cubicBezTo>
                        <a:pt x="43" y="19"/>
                        <a:pt x="46" y="21"/>
                        <a:pt x="50" y="22"/>
                      </a:cubicBezTo>
                      <a:cubicBezTo>
                        <a:pt x="52" y="22"/>
                        <a:pt x="54" y="22"/>
                        <a:pt x="55" y="22"/>
                      </a:cubicBezTo>
                      <a:cubicBezTo>
                        <a:pt x="57" y="23"/>
                        <a:pt x="58" y="22"/>
                        <a:pt x="59" y="22"/>
                      </a:cubicBezTo>
                      <a:cubicBezTo>
                        <a:pt x="63" y="23"/>
                        <a:pt x="66" y="24"/>
                        <a:pt x="69" y="23"/>
                      </a:cubicBezTo>
                      <a:cubicBezTo>
                        <a:pt x="71" y="21"/>
                        <a:pt x="74" y="24"/>
                        <a:pt x="76" y="25"/>
                      </a:cubicBezTo>
                      <a:cubicBezTo>
                        <a:pt x="77" y="25"/>
                        <a:pt x="81" y="25"/>
                        <a:pt x="81" y="26"/>
                      </a:cubicBezTo>
                      <a:cubicBezTo>
                        <a:pt x="81" y="26"/>
                        <a:pt x="82" y="27"/>
                        <a:pt x="83" y="27"/>
                      </a:cubicBezTo>
                      <a:cubicBezTo>
                        <a:pt x="83" y="26"/>
                        <a:pt x="82" y="25"/>
                        <a:pt x="82" y="25"/>
                      </a:cubicBezTo>
                      <a:cubicBezTo>
                        <a:pt x="80" y="23"/>
                        <a:pt x="82" y="21"/>
                        <a:pt x="82" y="19"/>
                      </a:cubicBezTo>
                      <a:cubicBezTo>
                        <a:pt x="82" y="17"/>
                        <a:pt x="81" y="17"/>
                        <a:pt x="80" y="17"/>
                      </a:cubicBezTo>
                      <a:cubicBezTo>
                        <a:pt x="78" y="17"/>
                        <a:pt x="78" y="17"/>
                        <a:pt x="76" y="17"/>
                      </a:cubicBezTo>
                      <a:cubicBezTo>
                        <a:pt x="75" y="17"/>
                        <a:pt x="72" y="18"/>
                        <a:pt x="71" y="17"/>
                      </a:cubicBezTo>
                      <a:cubicBezTo>
                        <a:pt x="70" y="17"/>
                        <a:pt x="68" y="16"/>
                        <a:pt x="67" y="15"/>
                      </a:cubicBezTo>
                      <a:cubicBezTo>
                        <a:pt x="67" y="15"/>
                        <a:pt x="68" y="11"/>
                        <a:pt x="67" y="13"/>
                      </a:cubicBezTo>
                      <a:cubicBezTo>
                        <a:pt x="67" y="12"/>
                        <a:pt x="66" y="11"/>
                        <a:pt x="66" y="10"/>
                      </a:cubicBezTo>
                      <a:cubicBezTo>
                        <a:pt x="65" y="10"/>
                        <a:pt x="63" y="10"/>
                        <a:pt x="62" y="10"/>
                      </a:cubicBezTo>
                      <a:cubicBezTo>
                        <a:pt x="62" y="10"/>
                        <a:pt x="61" y="10"/>
                        <a:pt x="61" y="9"/>
                      </a:cubicBezTo>
                      <a:cubicBezTo>
                        <a:pt x="60" y="9"/>
                        <a:pt x="59" y="9"/>
                        <a:pt x="58" y="9"/>
                      </a:cubicBezTo>
                      <a:cubicBezTo>
                        <a:pt x="58" y="9"/>
                        <a:pt x="57" y="7"/>
                        <a:pt x="56" y="8"/>
                      </a:cubicBezTo>
                      <a:cubicBezTo>
                        <a:pt x="55" y="9"/>
                        <a:pt x="54" y="8"/>
                        <a:pt x="53" y="7"/>
                      </a:cubicBezTo>
                      <a:cubicBezTo>
                        <a:pt x="51" y="5"/>
                        <a:pt x="50" y="5"/>
                        <a:pt x="48" y="8"/>
                      </a:cubicBezTo>
                      <a:cubicBezTo>
                        <a:pt x="48" y="9"/>
                        <a:pt x="47" y="11"/>
                        <a:pt x="46" y="10"/>
                      </a:cubicBezTo>
                      <a:cubicBezTo>
                        <a:pt x="45" y="10"/>
                        <a:pt x="45" y="10"/>
                        <a:pt x="43" y="10"/>
                      </a:cubicBezTo>
                      <a:cubicBezTo>
                        <a:pt x="43" y="10"/>
                        <a:pt x="42" y="10"/>
                        <a:pt x="41" y="10"/>
                      </a:cubicBezTo>
                      <a:cubicBezTo>
                        <a:pt x="39" y="10"/>
                        <a:pt x="39" y="10"/>
                        <a:pt x="37" y="10"/>
                      </a:cubicBezTo>
                      <a:cubicBezTo>
                        <a:pt x="36" y="10"/>
                        <a:pt x="34" y="9"/>
                        <a:pt x="34" y="9"/>
                      </a:cubicBezTo>
                      <a:cubicBezTo>
                        <a:pt x="30" y="11"/>
                        <a:pt x="30" y="7"/>
                        <a:pt x="28" y="5"/>
                      </a:cubicBezTo>
                      <a:cubicBezTo>
                        <a:pt x="27" y="4"/>
                        <a:pt x="27" y="5"/>
                        <a:pt x="26" y="5"/>
                      </a:cubicBezTo>
                      <a:cubicBezTo>
                        <a:pt x="25" y="5"/>
                        <a:pt x="24" y="3"/>
                        <a:pt x="23" y="4"/>
                      </a:cubicBezTo>
                      <a:cubicBezTo>
                        <a:pt x="21" y="4"/>
                        <a:pt x="21" y="3"/>
                        <a:pt x="20" y="2"/>
                      </a:cubicBezTo>
                      <a:cubicBezTo>
                        <a:pt x="19" y="2"/>
                        <a:pt x="18" y="2"/>
                        <a:pt x="16" y="1"/>
                      </a:cubicBezTo>
                      <a:cubicBezTo>
                        <a:pt x="16" y="2"/>
                        <a:pt x="15" y="4"/>
                        <a:pt x="14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6" name="Freeform 755">
                  <a:extLst>
                    <a:ext uri="{FF2B5EF4-FFF2-40B4-BE49-F238E27FC236}">
                      <a16:creationId xmlns:a16="http://schemas.microsoft.com/office/drawing/2014/main" id="{B41D349A-DA18-40FB-83DD-77AD69CF5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9" y="2686"/>
                  <a:ext cx="260" cy="85"/>
                </a:xfrm>
                <a:custGeom>
                  <a:avLst/>
                  <a:gdLst>
                    <a:gd name="T0" fmla="*/ 4238 w 83"/>
                    <a:gd name="T1" fmla="*/ 595 h 27"/>
                    <a:gd name="T2" fmla="*/ 2393 w 83"/>
                    <a:gd name="T3" fmla="*/ 595 h 27"/>
                    <a:gd name="T4" fmla="*/ 1845 w 83"/>
                    <a:gd name="T5" fmla="*/ 872 h 27"/>
                    <a:gd name="T6" fmla="*/ 1256 w 83"/>
                    <a:gd name="T7" fmla="*/ 1873 h 27"/>
                    <a:gd name="T8" fmla="*/ 589 w 83"/>
                    <a:gd name="T9" fmla="*/ 2745 h 27"/>
                    <a:gd name="T10" fmla="*/ 0 w 83"/>
                    <a:gd name="T11" fmla="*/ 2745 h 27"/>
                    <a:gd name="T12" fmla="*/ 2393 w 83"/>
                    <a:gd name="T13" fmla="*/ 3063 h 27"/>
                    <a:gd name="T14" fmla="*/ 3286 w 83"/>
                    <a:gd name="T15" fmla="*/ 3428 h 27"/>
                    <a:gd name="T16" fmla="*/ 2982 w 83"/>
                    <a:gd name="T17" fmla="*/ 4023 h 27"/>
                    <a:gd name="T18" fmla="*/ 5379 w 83"/>
                    <a:gd name="T19" fmla="*/ 4618 h 27"/>
                    <a:gd name="T20" fmla="*/ 7496 w 83"/>
                    <a:gd name="T21" fmla="*/ 5591 h 27"/>
                    <a:gd name="T22" fmla="*/ 8489 w 83"/>
                    <a:gd name="T23" fmla="*/ 5591 h 27"/>
                    <a:gd name="T24" fmla="*/ 9037 w 83"/>
                    <a:gd name="T25" fmla="*/ 5301 h 27"/>
                    <a:gd name="T26" fmla="*/ 11747 w 83"/>
                    <a:gd name="T27" fmla="*/ 5591 h 27"/>
                    <a:gd name="T28" fmla="*/ 15121 w 83"/>
                    <a:gd name="T29" fmla="*/ 6769 h 27"/>
                    <a:gd name="T30" fmla="*/ 16565 w 83"/>
                    <a:gd name="T31" fmla="*/ 6769 h 27"/>
                    <a:gd name="T32" fmla="*/ 17830 w 83"/>
                    <a:gd name="T33" fmla="*/ 6769 h 27"/>
                    <a:gd name="T34" fmla="*/ 20813 w 83"/>
                    <a:gd name="T35" fmla="*/ 7086 h 27"/>
                    <a:gd name="T36" fmla="*/ 22933 w 83"/>
                    <a:gd name="T37" fmla="*/ 7770 h 27"/>
                    <a:gd name="T38" fmla="*/ 24462 w 83"/>
                    <a:gd name="T39" fmla="*/ 8047 h 27"/>
                    <a:gd name="T40" fmla="*/ 25023 w 83"/>
                    <a:gd name="T41" fmla="*/ 8365 h 27"/>
                    <a:gd name="T42" fmla="*/ 24747 w 83"/>
                    <a:gd name="T43" fmla="*/ 7770 h 27"/>
                    <a:gd name="T44" fmla="*/ 24747 w 83"/>
                    <a:gd name="T45" fmla="*/ 5896 h 27"/>
                    <a:gd name="T46" fmla="*/ 24158 w 83"/>
                    <a:gd name="T47" fmla="*/ 5301 h 27"/>
                    <a:gd name="T48" fmla="*/ 22933 w 83"/>
                    <a:gd name="T49" fmla="*/ 5301 h 27"/>
                    <a:gd name="T50" fmla="*/ 21364 w 83"/>
                    <a:gd name="T51" fmla="*/ 5301 h 27"/>
                    <a:gd name="T52" fmla="*/ 20224 w 83"/>
                    <a:gd name="T53" fmla="*/ 4618 h 27"/>
                    <a:gd name="T54" fmla="*/ 20224 w 83"/>
                    <a:gd name="T55" fmla="*/ 4023 h 27"/>
                    <a:gd name="T56" fmla="*/ 19920 w 83"/>
                    <a:gd name="T57" fmla="*/ 3063 h 27"/>
                    <a:gd name="T58" fmla="*/ 18692 w 83"/>
                    <a:gd name="T59" fmla="*/ 3063 h 27"/>
                    <a:gd name="T60" fmla="*/ 18379 w 83"/>
                    <a:gd name="T61" fmla="*/ 2745 h 27"/>
                    <a:gd name="T62" fmla="*/ 17527 w 83"/>
                    <a:gd name="T63" fmla="*/ 2745 h 27"/>
                    <a:gd name="T64" fmla="*/ 16850 w 83"/>
                    <a:gd name="T65" fmla="*/ 2468 h 27"/>
                    <a:gd name="T66" fmla="*/ 15985 w 83"/>
                    <a:gd name="T67" fmla="*/ 2150 h 27"/>
                    <a:gd name="T68" fmla="*/ 14444 w 83"/>
                    <a:gd name="T69" fmla="*/ 2468 h 27"/>
                    <a:gd name="T70" fmla="*/ 13865 w 83"/>
                    <a:gd name="T71" fmla="*/ 3063 h 27"/>
                    <a:gd name="T72" fmla="*/ 13003 w 83"/>
                    <a:gd name="T73" fmla="*/ 3063 h 27"/>
                    <a:gd name="T74" fmla="*/ 12323 w 83"/>
                    <a:gd name="T75" fmla="*/ 3063 h 27"/>
                    <a:gd name="T76" fmla="*/ 11158 w 83"/>
                    <a:gd name="T77" fmla="*/ 3063 h 27"/>
                    <a:gd name="T78" fmla="*/ 10293 w 83"/>
                    <a:gd name="T79" fmla="*/ 2745 h 27"/>
                    <a:gd name="T80" fmla="*/ 8489 w 83"/>
                    <a:gd name="T81" fmla="*/ 1555 h 27"/>
                    <a:gd name="T82" fmla="*/ 7809 w 83"/>
                    <a:gd name="T83" fmla="*/ 1555 h 27"/>
                    <a:gd name="T84" fmla="*/ 6948 w 83"/>
                    <a:gd name="T85" fmla="*/ 1278 h 27"/>
                    <a:gd name="T86" fmla="*/ 6055 w 83"/>
                    <a:gd name="T87" fmla="*/ 595 h 27"/>
                    <a:gd name="T88" fmla="*/ 4827 w 83"/>
                    <a:gd name="T89" fmla="*/ 277 h 27"/>
                    <a:gd name="T90" fmla="*/ 4238 w 83"/>
                    <a:gd name="T91" fmla="*/ 595 h 2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3"/>
                    <a:gd name="T139" fmla="*/ 0 h 27"/>
                    <a:gd name="T140" fmla="*/ 83 w 83"/>
                    <a:gd name="T141" fmla="*/ 27 h 2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3" h="27">
                      <a:moveTo>
                        <a:pt x="14" y="2"/>
                      </a:moveTo>
                      <a:cubicBezTo>
                        <a:pt x="13" y="2"/>
                        <a:pt x="9" y="1"/>
                        <a:pt x="8" y="2"/>
                      </a:cubicBezTo>
                      <a:cubicBezTo>
                        <a:pt x="8" y="0"/>
                        <a:pt x="6" y="3"/>
                        <a:pt x="6" y="3"/>
                      </a:cubicBezTo>
                      <a:cubicBezTo>
                        <a:pt x="5" y="4"/>
                        <a:pt x="5" y="7"/>
                        <a:pt x="4" y="6"/>
                      </a:cubicBezTo>
                      <a:cubicBezTo>
                        <a:pt x="3" y="7"/>
                        <a:pt x="3" y="8"/>
                        <a:pt x="2" y="9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0"/>
                        <a:pt x="6" y="9"/>
                        <a:pt x="8" y="10"/>
                      </a:cubicBezTo>
                      <a:cubicBezTo>
                        <a:pt x="9" y="11"/>
                        <a:pt x="10" y="11"/>
                        <a:pt x="11" y="11"/>
                      </a:cubicBezTo>
                      <a:cubicBezTo>
                        <a:pt x="12" y="12"/>
                        <a:pt x="10" y="12"/>
                        <a:pt x="10" y="13"/>
                      </a:cubicBezTo>
                      <a:cubicBezTo>
                        <a:pt x="10" y="16"/>
                        <a:pt x="17" y="15"/>
                        <a:pt x="18" y="15"/>
                      </a:cubicBezTo>
                      <a:cubicBezTo>
                        <a:pt x="21" y="16"/>
                        <a:pt x="23" y="17"/>
                        <a:pt x="25" y="18"/>
                      </a:cubicBezTo>
                      <a:cubicBezTo>
                        <a:pt x="26" y="18"/>
                        <a:pt x="27" y="18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33" y="17"/>
                        <a:pt x="36" y="17"/>
                        <a:pt x="39" y="18"/>
                      </a:cubicBezTo>
                      <a:cubicBezTo>
                        <a:pt x="43" y="19"/>
                        <a:pt x="46" y="21"/>
                        <a:pt x="50" y="22"/>
                      </a:cubicBezTo>
                      <a:cubicBezTo>
                        <a:pt x="52" y="22"/>
                        <a:pt x="54" y="22"/>
                        <a:pt x="55" y="22"/>
                      </a:cubicBezTo>
                      <a:cubicBezTo>
                        <a:pt x="57" y="23"/>
                        <a:pt x="58" y="22"/>
                        <a:pt x="59" y="22"/>
                      </a:cubicBezTo>
                      <a:cubicBezTo>
                        <a:pt x="63" y="23"/>
                        <a:pt x="66" y="24"/>
                        <a:pt x="69" y="23"/>
                      </a:cubicBezTo>
                      <a:cubicBezTo>
                        <a:pt x="71" y="21"/>
                        <a:pt x="74" y="24"/>
                        <a:pt x="76" y="25"/>
                      </a:cubicBezTo>
                      <a:cubicBezTo>
                        <a:pt x="77" y="25"/>
                        <a:pt x="81" y="25"/>
                        <a:pt x="81" y="26"/>
                      </a:cubicBezTo>
                      <a:cubicBezTo>
                        <a:pt x="81" y="26"/>
                        <a:pt x="82" y="27"/>
                        <a:pt x="83" y="27"/>
                      </a:cubicBezTo>
                      <a:cubicBezTo>
                        <a:pt x="83" y="26"/>
                        <a:pt x="82" y="25"/>
                        <a:pt x="82" y="25"/>
                      </a:cubicBezTo>
                      <a:cubicBezTo>
                        <a:pt x="80" y="23"/>
                        <a:pt x="82" y="21"/>
                        <a:pt x="82" y="19"/>
                      </a:cubicBezTo>
                      <a:cubicBezTo>
                        <a:pt x="82" y="17"/>
                        <a:pt x="81" y="17"/>
                        <a:pt x="80" y="17"/>
                      </a:cubicBezTo>
                      <a:cubicBezTo>
                        <a:pt x="78" y="17"/>
                        <a:pt x="78" y="17"/>
                        <a:pt x="76" y="17"/>
                      </a:cubicBezTo>
                      <a:cubicBezTo>
                        <a:pt x="75" y="17"/>
                        <a:pt x="72" y="18"/>
                        <a:pt x="71" y="17"/>
                      </a:cubicBezTo>
                      <a:cubicBezTo>
                        <a:pt x="70" y="17"/>
                        <a:pt x="68" y="16"/>
                        <a:pt x="67" y="15"/>
                      </a:cubicBezTo>
                      <a:cubicBezTo>
                        <a:pt x="67" y="15"/>
                        <a:pt x="68" y="11"/>
                        <a:pt x="67" y="13"/>
                      </a:cubicBezTo>
                      <a:cubicBezTo>
                        <a:pt x="67" y="12"/>
                        <a:pt x="66" y="11"/>
                        <a:pt x="66" y="10"/>
                      </a:cubicBezTo>
                      <a:cubicBezTo>
                        <a:pt x="65" y="10"/>
                        <a:pt x="63" y="10"/>
                        <a:pt x="62" y="10"/>
                      </a:cubicBezTo>
                      <a:cubicBezTo>
                        <a:pt x="62" y="10"/>
                        <a:pt x="61" y="10"/>
                        <a:pt x="61" y="9"/>
                      </a:cubicBezTo>
                      <a:cubicBezTo>
                        <a:pt x="60" y="9"/>
                        <a:pt x="59" y="9"/>
                        <a:pt x="58" y="9"/>
                      </a:cubicBezTo>
                      <a:cubicBezTo>
                        <a:pt x="58" y="9"/>
                        <a:pt x="57" y="7"/>
                        <a:pt x="56" y="8"/>
                      </a:cubicBezTo>
                      <a:cubicBezTo>
                        <a:pt x="55" y="9"/>
                        <a:pt x="54" y="8"/>
                        <a:pt x="53" y="7"/>
                      </a:cubicBezTo>
                      <a:cubicBezTo>
                        <a:pt x="51" y="5"/>
                        <a:pt x="50" y="5"/>
                        <a:pt x="48" y="8"/>
                      </a:cubicBezTo>
                      <a:cubicBezTo>
                        <a:pt x="48" y="9"/>
                        <a:pt x="47" y="11"/>
                        <a:pt x="46" y="10"/>
                      </a:cubicBezTo>
                      <a:cubicBezTo>
                        <a:pt x="45" y="10"/>
                        <a:pt x="45" y="10"/>
                        <a:pt x="43" y="10"/>
                      </a:cubicBezTo>
                      <a:cubicBezTo>
                        <a:pt x="43" y="10"/>
                        <a:pt x="42" y="10"/>
                        <a:pt x="41" y="10"/>
                      </a:cubicBezTo>
                      <a:cubicBezTo>
                        <a:pt x="39" y="10"/>
                        <a:pt x="39" y="10"/>
                        <a:pt x="37" y="10"/>
                      </a:cubicBezTo>
                      <a:cubicBezTo>
                        <a:pt x="36" y="10"/>
                        <a:pt x="34" y="9"/>
                        <a:pt x="34" y="9"/>
                      </a:cubicBezTo>
                      <a:cubicBezTo>
                        <a:pt x="30" y="11"/>
                        <a:pt x="30" y="7"/>
                        <a:pt x="28" y="5"/>
                      </a:cubicBezTo>
                      <a:cubicBezTo>
                        <a:pt x="27" y="4"/>
                        <a:pt x="27" y="5"/>
                        <a:pt x="26" y="5"/>
                      </a:cubicBezTo>
                      <a:cubicBezTo>
                        <a:pt x="25" y="5"/>
                        <a:pt x="24" y="3"/>
                        <a:pt x="23" y="4"/>
                      </a:cubicBezTo>
                      <a:cubicBezTo>
                        <a:pt x="21" y="4"/>
                        <a:pt x="21" y="3"/>
                        <a:pt x="20" y="2"/>
                      </a:cubicBezTo>
                      <a:cubicBezTo>
                        <a:pt x="19" y="2"/>
                        <a:pt x="18" y="2"/>
                        <a:pt x="16" y="1"/>
                      </a:cubicBezTo>
                      <a:cubicBezTo>
                        <a:pt x="16" y="2"/>
                        <a:pt x="15" y="4"/>
                        <a:pt x="14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7" name="Freeform 756">
                  <a:extLst>
                    <a:ext uri="{FF2B5EF4-FFF2-40B4-BE49-F238E27FC236}">
                      <a16:creationId xmlns:a16="http://schemas.microsoft.com/office/drawing/2014/main" id="{13F4BAF2-516D-4CD0-873E-69959E10A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9" y="2561"/>
                  <a:ext cx="50" cy="54"/>
                </a:xfrm>
                <a:custGeom>
                  <a:avLst/>
                  <a:gdLst>
                    <a:gd name="T0" fmla="*/ 575 w 16"/>
                    <a:gd name="T1" fmla="*/ 1029 h 17"/>
                    <a:gd name="T2" fmla="*/ 0 w 16"/>
                    <a:gd name="T3" fmla="*/ 1928 h 17"/>
                    <a:gd name="T4" fmla="*/ 1250 w 16"/>
                    <a:gd name="T5" fmla="*/ 2239 h 17"/>
                    <a:gd name="T6" fmla="*/ 1797 w 16"/>
                    <a:gd name="T7" fmla="*/ 2532 h 17"/>
                    <a:gd name="T8" fmla="*/ 2384 w 16"/>
                    <a:gd name="T9" fmla="*/ 3269 h 17"/>
                    <a:gd name="T10" fmla="*/ 2656 w 16"/>
                    <a:gd name="T11" fmla="*/ 4492 h 17"/>
                    <a:gd name="T12" fmla="*/ 4181 w 16"/>
                    <a:gd name="T13" fmla="*/ 5197 h 17"/>
                    <a:gd name="T14" fmla="*/ 4181 w 16"/>
                    <a:gd name="T15" fmla="*/ 4492 h 17"/>
                    <a:gd name="T16" fmla="*/ 4766 w 16"/>
                    <a:gd name="T17" fmla="*/ 3561 h 17"/>
                    <a:gd name="T18" fmla="*/ 3231 w 16"/>
                    <a:gd name="T19" fmla="*/ 3269 h 17"/>
                    <a:gd name="T20" fmla="*/ 2959 w 16"/>
                    <a:gd name="T21" fmla="*/ 1928 h 17"/>
                    <a:gd name="T22" fmla="*/ 2656 w 16"/>
                    <a:gd name="T23" fmla="*/ 607 h 17"/>
                    <a:gd name="T24" fmla="*/ 2109 w 16"/>
                    <a:gd name="T25" fmla="*/ 1312 h 17"/>
                    <a:gd name="T26" fmla="*/ 575 w 16"/>
                    <a:gd name="T27" fmla="*/ 102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"/>
                    <a:gd name="T43" fmla="*/ 0 h 17"/>
                    <a:gd name="T44" fmla="*/ 16 w 16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" h="17">
                      <a:moveTo>
                        <a:pt x="2" y="3"/>
                      </a:moveTo>
                      <a:cubicBezTo>
                        <a:pt x="3" y="5"/>
                        <a:pt x="1" y="5"/>
                        <a:pt x="0" y="6"/>
                      </a:cubicBezTo>
                      <a:cubicBezTo>
                        <a:pt x="1" y="7"/>
                        <a:pt x="2" y="7"/>
                        <a:pt x="4" y="7"/>
                      </a:cubicBezTo>
                      <a:cubicBezTo>
                        <a:pt x="5" y="7"/>
                        <a:pt x="6" y="7"/>
                        <a:pt x="6" y="8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2"/>
                        <a:pt x="7" y="13"/>
                        <a:pt x="9" y="14"/>
                      </a:cubicBezTo>
                      <a:cubicBezTo>
                        <a:pt x="10" y="14"/>
                        <a:pt x="14" y="17"/>
                        <a:pt x="14" y="16"/>
                      </a:cubicBezTo>
                      <a:cubicBezTo>
                        <a:pt x="15" y="15"/>
                        <a:pt x="14" y="15"/>
                        <a:pt x="14" y="14"/>
                      </a:cubicBezTo>
                      <a:cubicBezTo>
                        <a:pt x="13" y="13"/>
                        <a:pt x="15" y="11"/>
                        <a:pt x="16" y="11"/>
                      </a:cubicBezTo>
                      <a:cubicBezTo>
                        <a:pt x="14" y="11"/>
                        <a:pt x="12" y="11"/>
                        <a:pt x="11" y="10"/>
                      </a:cubicBezTo>
                      <a:cubicBezTo>
                        <a:pt x="10" y="9"/>
                        <a:pt x="10" y="7"/>
                        <a:pt x="10" y="6"/>
                      </a:cubicBezTo>
                      <a:cubicBezTo>
                        <a:pt x="10" y="5"/>
                        <a:pt x="9" y="3"/>
                        <a:pt x="9" y="2"/>
                      </a:cubicBezTo>
                      <a:cubicBezTo>
                        <a:pt x="7" y="1"/>
                        <a:pt x="5" y="3"/>
                        <a:pt x="7" y="4"/>
                      </a:cubicBezTo>
                      <a:cubicBezTo>
                        <a:pt x="6" y="4"/>
                        <a:pt x="3" y="0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8" name="Freeform 757">
                  <a:extLst>
                    <a:ext uri="{FF2B5EF4-FFF2-40B4-BE49-F238E27FC236}">
                      <a16:creationId xmlns:a16="http://schemas.microsoft.com/office/drawing/2014/main" id="{EB144F0C-2394-4D6D-BDDF-C75AC05E8F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9" y="2561"/>
                  <a:ext cx="50" cy="54"/>
                </a:xfrm>
                <a:custGeom>
                  <a:avLst/>
                  <a:gdLst>
                    <a:gd name="T0" fmla="*/ 575 w 16"/>
                    <a:gd name="T1" fmla="*/ 1029 h 17"/>
                    <a:gd name="T2" fmla="*/ 0 w 16"/>
                    <a:gd name="T3" fmla="*/ 1928 h 17"/>
                    <a:gd name="T4" fmla="*/ 1250 w 16"/>
                    <a:gd name="T5" fmla="*/ 2239 h 17"/>
                    <a:gd name="T6" fmla="*/ 1797 w 16"/>
                    <a:gd name="T7" fmla="*/ 2532 h 17"/>
                    <a:gd name="T8" fmla="*/ 2384 w 16"/>
                    <a:gd name="T9" fmla="*/ 3269 h 17"/>
                    <a:gd name="T10" fmla="*/ 2656 w 16"/>
                    <a:gd name="T11" fmla="*/ 4492 h 17"/>
                    <a:gd name="T12" fmla="*/ 4181 w 16"/>
                    <a:gd name="T13" fmla="*/ 5197 h 17"/>
                    <a:gd name="T14" fmla="*/ 4181 w 16"/>
                    <a:gd name="T15" fmla="*/ 4492 h 17"/>
                    <a:gd name="T16" fmla="*/ 4766 w 16"/>
                    <a:gd name="T17" fmla="*/ 3561 h 17"/>
                    <a:gd name="T18" fmla="*/ 3231 w 16"/>
                    <a:gd name="T19" fmla="*/ 3269 h 17"/>
                    <a:gd name="T20" fmla="*/ 2959 w 16"/>
                    <a:gd name="T21" fmla="*/ 1928 h 17"/>
                    <a:gd name="T22" fmla="*/ 2656 w 16"/>
                    <a:gd name="T23" fmla="*/ 607 h 17"/>
                    <a:gd name="T24" fmla="*/ 2109 w 16"/>
                    <a:gd name="T25" fmla="*/ 1312 h 17"/>
                    <a:gd name="T26" fmla="*/ 575 w 16"/>
                    <a:gd name="T27" fmla="*/ 102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"/>
                    <a:gd name="T43" fmla="*/ 0 h 17"/>
                    <a:gd name="T44" fmla="*/ 16 w 16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" h="17">
                      <a:moveTo>
                        <a:pt x="2" y="3"/>
                      </a:moveTo>
                      <a:cubicBezTo>
                        <a:pt x="3" y="5"/>
                        <a:pt x="1" y="5"/>
                        <a:pt x="0" y="6"/>
                      </a:cubicBezTo>
                      <a:cubicBezTo>
                        <a:pt x="1" y="7"/>
                        <a:pt x="2" y="7"/>
                        <a:pt x="4" y="7"/>
                      </a:cubicBezTo>
                      <a:cubicBezTo>
                        <a:pt x="5" y="7"/>
                        <a:pt x="6" y="7"/>
                        <a:pt x="6" y="8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2"/>
                        <a:pt x="7" y="13"/>
                        <a:pt x="9" y="14"/>
                      </a:cubicBezTo>
                      <a:cubicBezTo>
                        <a:pt x="10" y="14"/>
                        <a:pt x="14" y="17"/>
                        <a:pt x="14" y="16"/>
                      </a:cubicBezTo>
                      <a:cubicBezTo>
                        <a:pt x="15" y="15"/>
                        <a:pt x="14" y="15"/>
                        <a:pt x="14" y="14"/>
                      </a:cubicBezTo>
                      <a:cubicBezTo>
                        <a:pt x="13" y="13"/>
                        <a:pt x="15" y="11"/>
                        <a:pt x="16" y="11"/>
                      </a:cubicBezTo>
                      <a:cubicBezTo>
                        <a:pt x="14" y="11"/>
                        <a:pt x="12" y="11"/>
                        <a:pt x="11" y="10"/>
                      </a:cubicBezTo>
                      <a:cubicBezTo>
                        <a:pt x="10" y="9"/>
                        <a:pt x="10" y="7"/>
                        <a:pt x="10" y="6"/>
                      </a:cubicBezTo>
                      <a:cubicBezTo>
                        <a:pt x="10" y="5"/>
                        <a:pt x="9" y="3"/>
                        <a:pt x="9" y="2"/>
                      </a:cubicBezTo>
                      <a:cubicBezTo>
                        <a:pt x="7" y="1"/>
                        <a:pt x="5" y="3"/>
                        <a:pt x="7" y="4"/>
                      </a:cubicBezTo>
                      <a:cubicBezTo>
                        <a:pt x="6" y="4"/>
                        <a:pt x="3" y="0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9" name="Freeform 758">
                  <a:extLst>
                    <a:ext uri="{FF2B5EF4-FFF2-40B4-BE49-F238E27FC236}">
                      <a16:creationId xmlns:a16="http://schemas.microsoft.com/office/drawing/2014/main" id="{C984621C-98DF-4EDF-929D-ED7C440CB9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5" y="2439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0" name="Freeform 759">
                  <a:extLst>
                    <a:ext uri="{FF2B5EF4-FFF2-40B4-BE49-F238E27FC236}">
                      <a16:creationId xmlns:a16="http://schemas.microsoft.com/office/drawing/2014/main" id="{02293E4A-AE69-48E8-8792-293BFCCC2B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5" y="2439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1" name="Freeform 760">
                  <a:extLst>
                    <a:ext uri="{FF2B5EF4-FFF2-40B4-BE49-F238E27FC236}">
                      <a16:creationId xmlns:a16="http://schemas.microsoft.com/office/drawing/2014/main" id="{EB1B6966-7BEA-4213-88FE-F073462B8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2605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243 h 1"/>
                    <a:gd name="T6" fmla="*/ 243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2" name="Freeform 761">
                  <a:extLst>
                    <a:ext uri="{FF2B5EF4-FFF2-40B4-BE49-F238E27FC236}">
                      <a16:creationId xmlns:a16="http://schemas.microsoft.com/office/drawing/2014/main" id="{DE2D9323-84E2-4227-A128-3EA909076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2605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243 h 1"/>
                    <a:gd name="T6" fmla="*/ 243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3" name="Freeform 762">
                  <a:extLst>
                    <a:ext uri="{FF2B5EF4-FFF2-40B4-BE49-F238E27FC236}">
                      <a16:creationId xmlns:a16="http://schemas.microsoft.com/office/drawing/2014/main" id="{2BEAEB66-CAFD-438A-A92B-D7B208996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5" y="2602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4" name="Freeform 763">
                  <a:extLst>
                    <a:ext uri="{FF2B5EF4-FFF2-40B4-BE49-F238E27FC236}">
                      <a16:creationId xmlns:a16="http://schemas.microsoft.com/office/drawing/2014/main" id="{5745A7B1-8EE1-4C4A-A90C-EB7FD4129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5" y="2602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5" name="Freeform 764">
                  <a:extLst>
                    <a:ext uri="{FF2B5EF4-FFF2-40B4-BE49-F238E27FC236}">
                      <a16:creationId xmlns:a16="http://schemas.microsoft.com/office/drawing/2014/main" id="{A9049939-04B8-44D5-A84B-3B375FD1F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2" y="2602"/>
                  <a:ext cx="6" cy="3"/>
                </a:xfrm>
                <a:custGeom>
                  <a:avLst/>
                  <a:gdLst>
                    <a:gd name="T0" fmla="*/ 486 w 2"/>
                    <a:gd name="T1" fmla="*/ 0 h 1"/>
                    <a:gd name="T2" fmla="*/ 0 w 2"/>
                    <a:gd name="T3" fmla="*/ 243 h 1"/>
                    <a:gd name="T4" fmla="*/ 486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Freeform 765">
                  <a:extLst>
                    <a:ext uri="{FF2B5EF4-FFF2-40B4-BE49-F238E27FC236}">
                      <a16:creationId xmlns:a16="http://schemas.microsoft.com/office/drawing/2014/main" id="{46B23679-3E32-4D7E-BC65-E17B43F0A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2" y="2602"/>
                  <a:ext cx="6" cy="3"/>
                </a:xfrm>
                <a:custGeom>
                  <a:avLst/>
                  <a:gdLst>
                    <a:gd name="T0" fmla="*/ 486 w 2"/>
                    <a:gd name="T1" fmla="*/ 0 h 1"/>
                    <a:gd name="T2" fmla="*/ 0 w 2"/>
                    <a:gd name="T3" fmla="*/ 243 h 1"/>
                    <a:gd name="T4" fmla="*/ 486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766">
                  <a:extLst>
                    <a:ext uri="{FF2B5EF4-FFF2-40B4-BE49-F238E27FC236}">
                      <a16:creationId xmlns:a16="http://schemas.microsoft.com/office/drawing/2014/main" id="{E5E85D67-CEFC-4DA5-B6FC-9940A112C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" y="2596"/>
                  <a:ext cx="22" cy="19"/>
                </a:xfrm>
                <a:custGeom>
                  <a:avLst/>
                  <a:gdLst>
                    <a:gd name="T0" fmla="*/ 594 w 7"/>
                    <a:gd name="T1" fmla="*/ 0 h 6"/>
                    <a:gd name="T2" fmla="*/ 0 w 7"/>
                    <a:gd name="T3" fmla="*/ 1305 h 6"/>
                    <a:gd name="T4" fmla="*/ 594 w 7"/>
                    <a:gd name="T5" fmla="*/ 1625 h 6"/>
                    <a:gd name="T6" fmla="*/ 1549 w 7"/>
                    <a:gd name="T7" fmla="*/ 1906 h 6"/>
                    <a:gd name="T8" fmla="*/ 2143 w 7"/>
                    <a:gd name="T9" fmla="*/ 602 h 6"/>
                    <a:gd name="T10" fmla="*/ 594 w 7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2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5"/>
                        <a:pt x="3" y="6"/>
                        <a:pt x="2" y="5"/>
                      </a:cubicBezTo>
                      <a:cubicBezTo>
                        <a:pt x="3" y="5"/>
                        <a:pt x="4" y="6"/>
                        <a:pt x="5" y="6"/>
                      </a:cubicBezTo>
                      <a:cubicBezTo>
                        <a:pt x="6" y="5"/>
                        <a:pt x="7" y="3"/>
                        <a:pt x="7" y="2"/>
                      </a:cubicBezTo>
                      <a:cubicBezTo>
                        <a:pt x="6" y="0"/>
                        <a:pt x="3" y="0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767">
                  <a:extLst>
                    <a:ext uri="{FF2B5EF4-FFF2-40B4-BE49-F238E27FC236}">
                      <a16:creationId xmlns:a16="http://schemas.microsoft.com/office/drawing/2014/main" id="{62643112-DC29-42A5-A371-8FDB21A56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" y="2596"/>
                  <a:ext cx="22" cy="19"/>
                </a:xfrm>
                <a:custGeom>
                  <a:avLst/>
                  <a:gdLst>
                    <a:gd name="T0" fmla="*/ 594 w 7"/>
                    <a:gd name="T1" fmla="*/ 0 h 6"/>
                    <a:gd name="T2" fmla="*/ 0 w 7"/>
                    <a:gd name="T3" fmla="*/ 1305 h 6"/>
                    <a:gd name="T4" fmla="*/ 594 w 7"/>
                    <a:gd name="T5" fmla="*/ 1625 h 6"/>
                    <a:gd name="T6" fmla="*/ 1549 w 7"/>
                    <a:gd name="T7" fmla="*/ 1906 h 6"/>
                    <a:gd name="T8" fmla="*/ 2143 w 7"/>
                    <a:gd name="T9" fmla="*/ 602 h 6"/>
                    <a:gd name="T10" fmla="*/ 594 w 7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2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5"/>
                        <a:pt x="3" y="6"/>
                        <a:pt x="2" y="5"/>
                      </a:cubicBezTo>
                      <a:cubicBezTo>
                        <a:pt x="3" y="5"/>
                        <a:pt x="4" y="6"/>
                        <a:pt x="5" y="6"/>
                      </a:cubicBezTo>
                      <a:cubicBezTo>
                        <a:pt x="6" y="5"/>
                        <a:pt x="7" y="3"/>
                        <a:pt x="7" y="2"/>
                      </a:cubicBezTo>
                      <a:cubicBezTo>
                        <a:pt x="6" y="0"/>
                        <a:pt x="3" y="0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768">
                  <a:extLst>
                    <a:ext uri="{FF2B5EF4-FFF2-40B4-BE49-F238E27FC236}">
                      <a16:creationId xmlns:a16="http://schemas.microsoft.com/office/drawing/2014/main" id="{7FA23FEF-75D8-4045-AD1F-68EAA0395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7" y="2402"/>
                  <a:ext cx="13" cy="19"/>
                </a:xfrm>
                <a:custGeom>
                  <a:avLst/>
                  <a:gdLst>
                    <a:gd name="T0" fmla="*/ 348 w 4"/>
                    <a:gd name="T1" fmla="*/ 1305 h 6"/>
                    <a:gd name="T2" fmla="*/ 1099 w 4"/>
                    <a:gd name="T3" fmla="*/ 1625 h 6"/>
                    <a:gd name="T4" fmla="*/ 793 w 4"/>
                    <a:gd name="T5" fmla="*/ 1906 h 6"/>
                    <a:gd name="T6" fmla="*/ 1446 w 4"/>
                    <a:gd name="T7" fmla="*/ 1013 h 6"/>
                    <a:gd name="T8" fmla="*/ 348 w 4"/>
                    <a:gd name="T9" fmla="*/ 130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6"/>
                    <a:gd name="T17" fmla="*/ 4 w 4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6">
                      <a:moveTo>
                        <a:pt x="1" y="4"/>
                      </a:moveTo>
                      <a:cubicBezTo>
                        <a:pt x="2" y="4"/>
                        <a:pt x="2" y="5"/>
                        <a:pt x="3" y="5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2" y="0"/>
                        <a:pt x="0" y="2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0" name="Freeform 769">
                  <a:extLst>
                    <a:ext uri="{FF2B5EF4-FFF2-40B4-BE49-F238E27FC236}">
                      <a16:creationId xmlns:a16="http://schemas.microsoft.com/office/drawing/2014/main" id="{B4E57193-7862-41EB-8955-CE60609C97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7" y="2402"/>
                  <a:ext cx="13" cy="19"/>
                </a:xfrm>
                <a:custGeom>
                  <a:avLst/>
                  <a:gdLst>
                    <a:gd name="T0" fmla="*/ 348 w 4"/>
                    <a:gd name="T1" fmla="*/ 1305 h 6"/>
                    <a:gd name="T2" fmla="*/ 1099 w 4"/>
                    <a:gd name="T3" fmla="*/ 1625 h 6"/>
                    <a:gd name="T4" fmla="*/ 793 w 4"/>
                    <a:gd name="T5" fmla="*/ 1906 h 6"/>
                    <a:gd name="T6" fmla="*/ 1446 w 4"/>
                    <a:gd name="T7" fmla="*/ 1013 h 6"/>
                    <a:gd name="T8" fmla="*/ 348 w 4"/>
                    <a:gd name="T9" fmla="*/ 130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6"/>
                    <a:gd name="T17" fmla="*/ 4 w 4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6">
                      <a:moveTo>
                        <a:pt x="1" y="4"/>
                      </a:moveTo>
                      <a:cubicBezTo>
                        <a:pt x="2" y="4"/>
                        <a:pt x="2" y="5"/>
                        <a:pt x="3" y="5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2" y="0"/>
                        <a:pt x="0" y="2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1" name="Freeform 770">
                  <a:extLst>
                    <a:ext uri="{FF2B5EF4-FFF2-40B4-BE49-F238E27FC236}">
                      <a16:creationId xmlns:a16="http://schemas.microsoft.com/office/drawing/2014/main" id="{1671CDB5-7988-4DCF-9D61-6AA71317A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" y="2715"/>
                  <a:ext cx="40" cy="12"/>
                </a:xfrm>
                <a:custGeom>
                  <a:avLst/>
                  <a:gdLst>
                    <a:gd name="T0" fmla="*/ 815 w 13"/>
                    <a:gd name="T1" fmla="*/ 243 h 4"/>
                    <a:gd name="T2" fmla="*/ 265 w 13"/>
                    <a:gd name="T3" fmla="*/ 729 h 4"/>
                    <a:gd name="T4" fmla="*/ 1345 w 13"/>
                    <a:gd name="T5" fmla="*/ 729 h 4"/>
                    <a:gd name="T6" fmla="*/ 2508 w 13"/>
                    <a:gd name="T7" fmla="*/ 729 h 4"/>
                    <a:gd name="T8" fmla="*/ 3058 w 13"/>
                    <a:gd name="T9" fmla="*/ 729 h 4"/>
                    <a:gd name="T10" fmla="*/ 3578 w 13"/>
                    <a:gd name="T11" fmla="*/ 486 h 4"/>
                    <a:gd name="T12" fmla="*/ 2763 w 13"/>
                    <a:gd name="T13" fmla="*/ 243 h 4"/>
                    <a:gd name="T14" fmla="*/ 815 w 13"/>
                    <a:gd name="T15" fmla="*/ 243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"/>
                    <a:gd name="T26" fmla="*/ 13 w 1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">
                      <a:moveTo>
                        <a:pt x="3" y="1"/>
                      </a:moveTo>
                      <a:cubicBezTo>
                        <a:pt x="2" y="1"/>
                        <a:pt x="0" y="2"/>
                        <a:pt x="1" y="3"/>
                      </a:cubicBezTo>
                      <a:cubicBezTo>
                        <a:pt x="2" y="4"/>
                        <a:pt x="4" y="4"/>
                        <a:pt x="5" y="3"/>
                      </a:cubicBezTo>
                      <a:cubicBezTo>
                        <a:pt x="6" y="4"/>
                        <a:pt x="8" y="4"/>
                        <a:pt x="9" y="3"/>
                      </a:cubicBezTo>
                      <a:cubicBezTo>
                        <a:pt x="10" y="3"/>
                        <a:pt x="11" y="3"/>
                        <a:pt x="11" y="3"/>
                      </a:cubicBezTo>
                      <a:cubicBezTo>
                        <a:pt x="11" y="2"/>
                        <a:pt x="13" y="2"/>
                        <a:pt x="13" y="2"/>
                      </a:cubicBezTo>
                      <a:cubicBezTo>
                        <a:pt x="13" y="0"/>
                        <a:pt x="11" y="0"/>
                        <a:pt x="10" y="1"/>
                      </a:cubicBezTo>
                      <a:cubicBezTo>
                        <a:pt x="7" y="1"/>
                        <a:pt x="5" y="0"/>
                        <a:pt x="3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2" name="Freeform 771">
                  <a:extLst>
                    <a:ext uri="{FF2B5EF4-FFF2-40B4-BE49-F238E27FC236}">
                      <a16:creationId xmlns:a16="http://schemas.microsoft.com/office/drawing/2014/main" id="{AB634C7E-FC9E-4164-A00D-53D3FB8EF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" y="2715"/>
                  <a:ext cx="40" cy="12"/>
                </a:xfrm>
                <a:custGeom>
                  <a:avLst/>
                  <a:gdLst>
                    <a:gd name="T0" fmla="*/ 815 w 13"/>
                    <a:gd name="T1" fmla="*/ 243 h 4"/>
                    <a:gd name="T2" fmla="*/ 265 w 13"/>
                    <a:gd name="T3" fmla="*/ 729 h 4"/>
                    <a:gd name="T4" fmla="*/ 1345 w 13"/>
                    <a:gd name="T5" fmla="*/ 729 h 4"/>
                    <a:gd name="T6" fmla="*/ 2508 w 13"/>
                    <a:gd name="T7" fmla="*/ 729 h 4"/>
                    <a:gd name="T8" fmla="*/ 3058 w 13"/>
                    <a:gd name="T9" fmla="*/ 729 h 4"/>
                    <a:gd name="T10" fmla="*/ 3578 w 13"/>
                    <a:gd name="T11" fmla="*/ 486 h 4"/>
                    <a:gd name="T12" fmla="*/ 2763 w 13"/>
                    <a:gd name="T13" fmla="*/ 243 h 4"/>
                    <a:gd name="T14" fmla="*/ 815 w 13"/>
                    <a:gd name="T15" fmla="*/ 243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"/>
                    <a:gd name="T26" fmla="*/ 13 w 1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">
                      <a:moveTo>
                        <a:pt x="3" y="1"/>
                      </a:moveTo>
                      <a:cubicBezTo>
                        <a:pt x="2" y="1"/>
                        <a:pt x="0" y="2"/>
                        <a:pt x="1" y="3"/>
                      </a:cubicBezTo>
                      <a:cubicBezTo>
                        <a:pt x="2" y="4"/>
                        <a:pt x="4" y="4"/>
                        <a:pt x="5" y="3"/>
                      </a:cubicBezTo>
                      <a:cubicBezTo>
                        <a:pt x="6" y="4"/>
                        <a:pt x="8" y="4"/>
                        <a:pt x="9" y="3"/>
                      </a:cubicBezTo>
                      <a:cubicBezTo>
                        <a:pt x="10" y="3"/>
                        <a:pt x="11" y="3"/>
                        <a:pt x="11" y="3"/>
                      </a:cubicBezTo>
                      <a:cubicBezTo>
                        <a:pt x="11" y="2"/>
                        <a:pt x="13" y="2"/>
                        <a:pt x="13" y="2"/>
                      </a:cubicBezTo>
                      <a:cubicBezTo>
                        <a:pt x="13" y="0"/>
                        <a:pt x="11" y="0"/>
                        <a:pt x="10" y="1"/>
                      </a:cubicBezTo>
                      <a:cubicBezTo>
                        <a:pt x="7" y="1"/>
                        <a:pt x="5" y="0"/>
                        <a:pt x="3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3" name="Freeform 772">
                  <a:extLst>
                    <a:ext uri="{FF2B5EF4-FFF2-40B4-BE49-F238E27FC236}">
                      <a16:creationId xmlns:a16="http://schemas.microsoft.com/office/drawing/2014/main" id="{60845A43-6A1C-4578-9E1E-C25079160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2" y="2749"/>
                  <a:ext cx="41" cy="25"/>
                </a:xfrm>
                <a:custGeom>
                  <a:avLst/>
                  <a:gdLst>
                    <a:gd name="T0" fmla="*/ 278 w 13"/>
                    <a:gd name="T1" fmla="*/ 0 h 8"/>
                    <a:gd name="T2" fmla="*/ 1284 w 13"/>
                    <a:gd name="T3" fmla="*/ 1250 h 8"/>
                    <a:gd name="T4" fmla="*/ 2170 w 13"/>
                    <a:gd name="T5" fmla="*/ 1525 h 8"/>
                    <a:gd name="T6" fmla="*/ 1880 w 13"/>
                    <a:gd name="T7" fmla="*/ 2109 h 8"/>
                    <a:gd name="T8" fmla="*/ 2766 w 13"/>
                    <a:gd name="T9" fmla="*/ 1525 h 8"/>
                    <a:gd name="T10" fmla="*/ 3759 w 13"/>
                    <a:gd name="T11" fmla="*/ 575 h 8"/>
                    <a:gd name="T12" fmla="*/ 2170 w 13"/>
                    <a:gd name="T13" fmla="*/ 275 h 8"/>
                    <a:gd name="T14" fmla="*/ 278 w 13"/>
                    <a:gd name="T15" fmla="*/ 0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8"/>
                    <a:gd name="T26" fmla="*/ 13 w 13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8">
                      <a:moveTo>
                        <a:pt x="1" y="0"/>
                      </a:moveTo>
                      <a:cubicBezTo>
                        <a:pt x="0" y="2"/>
                        <a:pt x="3" y="3"/>
                        <a:pt x="4" y="4"/>
                      </a:cubicBezTo>
                      <a:cubicBezTo>
                        <a:pt x="5" y="4"/>
                        <a:pt x="6" y="5"/>
                        <a:pt x="7" y="5"/>
                      </a:cubicBezTo>
                      <a:cubicBezTo>
                        <a:pt x="8" y="7"/>
                        <a:pt x="6" y="6"/>
                        <a:pt x="6" y="7"/>
                      </a:cubicBezTo>
                      <a:cubicBezTo>
                        <a:pt x="6" y="8"/>
                        <a:pt x="9" y="5"/>
                        <a:pt x="9" y="5"/>
                      </a:cubicBezTo>
                      <a:cubicBezTo>
                        <a:pt x="10" y="5"/>
                        <a:pt x="13" y="4"/>
                        <a:pt x="12" y="2"/>
                      </a:cubicBezTo>
                      <a:cubicBezTo>
                        <a:pt x="11" y="1"/>
                        <a:pt x="9" y="0"/>
                        <a:pt x="7" y="1"/>
                      </a:cubicBezTo>
                      <a:cubicBezTo>
                        <a:pt x="5" y="1"/>
                        <a:pt x="3" y="2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4" name="Freeform 773">
                  <a:extLst>
                    <a:ext uri="{FF2B5EF4-FFF2-40B4-BE49-F238E27FC236}">
                      <a16:creationId xmlns:a16="http://schemas.microsoft.com/office/drawing/2014/main" id="{462A41C5-714B-43D0-9808-F5DB78E4D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2" y="2749"/>
                  <a:ext cx="41" cy="25"/>
                </a:xfrm>
                <a:custGeom>
                  <a:avLst/>
                  <a:gdLst>
                    <a:gd name="T0" fmla="*/ 278 w 13"/>
                    <a:gd name="T1" fmla="*/ 0 h 8"/>
                    <a:gd name="T2" fmla="*/ 1284 w 13"/>
                    <a:gd name="T3" fmla="*/ 1250 h 8"/>
                    <a:gd name="T4" fmla="*/ 2170 w 13"/>
                    <a:gd name="T5" fmla="*/ 1525 h 8"/>
                    <a:gd name="T6" fmla="*/ 1880 w 13"/>
                    <a:gd name="T7" fmla="*/ 2109 h 8"/>
                    <a:gd name="T8" fmla="*/ 2766 w 13"/>
                    <a:gd name="T9" fmla="*/ 1525 h 8"/>
                    <a:gd name="T10" fmla="*/ 3759 w 13"/>
                    <a:gd name="T11" fmla="*/ 575 h 8"/>
                    <a:gd name="T12" fmla="*/ 2170 w 13"/>
                    <a:gd name="T13" fmla="*/ 275 h 8"/>
                    <a:gd name="T14" fmla="*/ 278 w 13"/>
                    <a:gd name="T15" fmla="*/ 0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8"/>
                    <a:gd name="T26" fmla="*/ 13 w 13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8">
                      <a:moveTo>
                        <a:pt x="1" y="0"/>
                      </a:moveTo>
                      <a:cubicBezTo>
                        <a:pt x="0" y="2"/>
                        <a:pt x="3" y="3"/>
                        <a:pt x="4" y="4"/>
                      </a:cubicBezTo>
                      <a:cubicBezTo>
                        <a:pt x="5" y="4"/>
                        <a:pt x="6" y="5"/>
                        <a:pt x="7" y="5"/>
                      </a:cubicBezTo>
                      <a:cubicBezTo>
                        <a:pt x="8" y="7"/>
                        <a:pt x="6" y="6"/>
                        <a:pt x="6" y="7"/>
                      </a:cubicBezTo>
                      <a:cubicBezTo>
                        <a:pt x="6" y="8"/>
                        <a:pt x="9" y="5"/>
                        <a:pt x="9" y="5"/>
                      </a:cubicBezTo>
                      <a:cubicBezTo>
                        <a:pt x="10" y="5"/>
                        <a:pt x="13" y="4"/>
                        <a:pt x="12" y="2"/>
                      </a:cubicBezTo>
                      <a:cubicBezTo>
                        <a:pt x="11" y="1"/>
                        <a:pt x="9" y="0"/>
                        <a:pt x="7" y="1"/>
                      </a:cubicBezTo>
                      <a:cubicBezTo>
                        <a:pt x="5" y="1"/>
                        <a:pt x="3" y="2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5" name="Freeform 774">
                  <a:extLst>
                    <a:ext uri="{FF2B5EF4-FFF2-40B4-BE49-F238E27FC236}">
                      <a16:creationId xmlns:a16="http://schemas.microsoft.com/office/drawing/2014/main" id="{56D49EAC-C8E5-4C18-9B6E-5B41850A7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7" y="2715"/>
                  <a:ext cx="13" cy="6"/>
                </a:xfrm>
                <a:custGeom>
                  <a:avLst/>
                  <a:gdLst>
                    <a:gd name="T0" fmla="*/ 348 w 4"/>
                    <a:gd name="T1" fmla="*/ 0 h 2"/>
                    <a:gd name="T2" fmla="*/ 348 w 4"/>
                    <a:gd name="T3" fmla="*/ 486 h 2"/>
                    <a:gd name="T4" fmla="*/ 1446 w 4"/>
                    <a:gd name="T5" fmla="*/ 243 h 2"/>
                    <a:gd name="T6" fmla="*/ 348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3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6" name="Freeform 775">
                  <a:extLst>
                    <a:ext uri="{FF2B5EF4-FFF2-40B4-BE49-F238E27FC236}">
                      <a16:creationId xmlns:a16="http://schemas.microsoft.com/office/drawing/2014/main" id="{88AF7C3B-C776-4D58-88D3-520A7183D2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7" y="2715"/>
                  <a:ext cx="13" cy="6"/>
                </a:xfrm>
                <a:custGeom>
                  <a:avLst/>
                  <a:gdLst>
                    <a:gd name="T0" fmla="*/ 348 w 4"/>
                    <a:gd name="T1" fmla="*/ 0 h 2"/>
                    <a:gd name="T2" fmla="*/ 348 w 4"/>
                    <a:gd name="T3" fmla="*/ 486 h 2"/>
                    <a:gd name="T4" fmla="*/ 1446 w 4"/>
                    <a:gd name="T5" fmla="*/ 243 h 2"/>
                    <a:gd name="T6" fmla="*/ 348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3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7" name="Freeform 776">
                  <a:extLst>
                    <a:ext uri="{FF2B5EF4-FFF2-40B4-BE49-F238E27FC236}">
                      <a16:creationId xmlns:a16="http://schemas.microsoft.com/office/drawing/2014/main" id="{414F3EE2-8699-47A9-939F-10B2007C9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" y="2768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243 w 1"/>
                    <a:gd name="T3" fmla="*/ 0 h 1"/>
                    <a:gd name="T4" fmla="*/ 0 w 1"/>
                    <a:gd name="T5" fmla="*/ 0 h 1"/>
                    <a:gd name="T6" fmla="*/ 243 w 1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8" name="Freeform 777">
                  <a:extLst>
                    <a:ext uri="{FF2B5EF4-FFF2-40B4-BE49-F238E27FC236}">
                      <a16:creationId xmlns:a16="http://schemas.microsoft.com/office/drawing/2014/main" id="{7893AA59-4C67-4738-93D5-111A339AAE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" y="2768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243 w 1"/>
                    <a:gd name="T3" fmla="*/ 0 h 1"/>
                    <a:gd name="T4" fmla="*/ 0 w 1"/>
                    <a:gd name="T5" fmla="*/ 0 h 1"/>
                    <a:gd name="T6" fmla="*/ 243 w 1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9" name="Freeform 778">
                  <a:extLst>
                    <a:ext uri="{FF2B5EF4-FFF2-40B4-BE49-F238E27FC236}">
                      <a16:creationId xmlns:a16="http://schemas.microsoft.com/office/drawing/2014/main" id="{3BCD5EEE-67F6-467F-93E5-8D4F1C939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0" y="2752"/>
                  <a:ext cx="31" cy="22"/>
                </a:xfrm>
                <a:custGeom>
                  <a:avLst/>
                  <a:gdLst>
                    <a:gd name="T0" fmla="*/ 1758 w 10"/>
                    <a:gd name="T1" fmla="*/ 0 h 7"/>
                    <a:gd name="T2" fmla="*/ 837 w 10"/>
                    <a:gd name="T3" fmla="*/ 871 h 7"/>
                    <a:gd name="T4" fmla="*/ 270 w 10"/>
                    <a:gd name="T5" fmla="*/ 1549 h 7"/>
                    <a:gd name="T6" fmla="*/ 2027 w 10"/>
                    <a:gd name="T7" fmla="*/ 2143 h 7"/>
                    <a:gd name="T8" fmla="*/ 2595 w 10"/>
                    <a:gd name="T9" fmla="*/ 871 h 7"/>
                    <a:gd name="T10" fmla="*/ 1758 w 10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7"/>
                    <a:gd name="T20" fmla="*/ 10 w 10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7">
                      <a:moveTo>
                        <a:pt x="6" y="0"/>
                      </a:moveTo>
                      <a:cubicBezTo>
                        <a:pt x="5" y="1"/>
                        <a:pt x="3" y="2"/>
                        <a:pt x="3" y="3"/>
                      </a:cubicBezTo>
                      <a:cubicBezTo>
                        <a:pt x="4" y="4"/>
                        <a:pt x="3" y="6"/>
                        <a:pt x="1" y="5"/>
                      </a:cubicBezTo>
                      <a:cubicBezTo>
                        <a:pt x="0" y="7"/>
                        <a:pt x="7" y="6"/>
                        <a:pt x="7" y="7"/>
                      </a:cubicBezTo>
                      <a:cubicBezTo>
                        <a:pt x="7" y="6"/>
                        <a:pt x="9" y="3"/>
                        <a:pt x="9" y="3"/>
                      </a:cubicBezTo>
                      <a:cubicBezTo>
                        <a:pt x="10" y="1"/>
                        <a:pt x="7" y="0"/>
                        <a:pt x="6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0" name="Freeform 779">
                  <a:extLst>
                    <a:ext uri="{FF2B5EF4-FFF2-40B4-BE49-F238E27FC236}">
                      <a16:creationId xmlns:a16="http://schemas.microsoft.com/office/drawing/2014/main" id="{27D31DB6-BA55-4DD8-911A-672C79970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0" y="2752"/>
                  <a:ext cx="31" cy="22"/>
                </a:xfrm>
                <a:custGeom>
                  <a:avLst/>
                  <a:gdLst>
                    <a:gd name="T0" fmla="*/ 1758 w 10"/>
                    <a:gd name="T1" fmla="*/ 0 h 7"/>
                    <a:gd name="T2" fmla="*/ 837 w 10"/>
                    <a:gd name="T3" fmla="*/ 871 h 7"/>
                    <a:gd name="T4" fmla="*/ 270 w 10"/>
                    <a:gd name="T5" fmla="*/ 1549 h 7"/>
                    <a:gd name="T6" fmla="*/ 2027 w 10"/>
                    <a:gd name="T7" fmla="*/ 2143 h 7"/>
                    <a:gd name="T8" fmla="*/ 2595 w 10"/>
                    <a:gd name="T9" fmla="*/ 871 h 7"/>
                    <a:gd name="T10" fmla="*/ 1758 w 10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7"/>
                    <a:gd name="T20" fmla="*/ 10 w 10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7">
                      <a:moveTo>
                        <a:pt x="6" y="0"/>
                      </a:moveTo>
                      <a:cubicBezTo>
                        <a:pt x="5" y="1"/>
                        <a:pt x="3" y="2"/>
                        <a:pt x="3" y="3"/>
                      </a:cubicBezTo>
                      <a:cubicBezTo>
                        <a:pt x="4" y="4"/>
                        <a:pt x="3" y="6"/>
                        <a:pt x="1" y="5"/>
                      </a:cubicBezTo>
                      <a:cubicBezTo>
                        <a:pt x="0" y="7"/>
                        <a:pt x="7" y="6"/>
                        <a:pt x="7" y="7"/>
                      </a:cubicBezTo>
                      <a:cubicBezTo>
                        <a:pt x="7" y="6"/>
                        <a:pt x="9" y="3"/>
                        <a:pt x="9" y="3"/>
                      </a:cubicBezTo>
                      <a:cubicBezTo>
                        <a:pt x="10" y="1"/>
                        <a:pt x="7" y="0"/>
                        <a:pt x="6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1" name="Freeform 780">
                  <a:extLst>
                    <a:ext uri="{FF2B5EF4-FFF2-40B4-BE49-F238E27FC236}">
                      <a16:creationId xmlns:a16="http://schemas.microsoft.com/office/drawing/2014/main" id="{2B442D40-4890-4FFD-9D1E-E5D3D1935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8" y="2749"/>
                  <a:ext cx="69" cy="28"/>
                </a:xfrm>
                <a:custGeom>
                  <a:avLst/>
                  <a:gdLst>
                    <a:gd name="T0" fmla="*/ 3394 w 22"/>
                    <a:gd name="T1" fmla="*/ 2352 h 9"/>
                    <a:gd name="T2" fmla="*/ 4535 w 22"/>
                    <a:gd name="T3" fmla="*/ 1509 h 9"/>
                    <a:gd name="T4" fmla="*/ 4535 w 22"/>
                    <a:gd name="T5" fmla="*/ 2053 h 9"/>
                    <a:gd name="T6" fmla="*/ 5125 w 22"/>
                    <a:gd name="T7" fmla="*/ 2053 h 9"/>
                    <a:gd name="T8" fmla="*/ 6110 w 22"/>
                    <a:gd name="T9" fmla="*/ 2053 h 9"/>
                    <a:gd name="T10" fmla="*/ 5429 w 22"/>
                    <a:gd name="T11" fmla="*/ 1780 h 9"/>
                    <a:gd name="T12" fmla="*/ 6659 w 22"/>
                    <a:gd name="T13" fmla="*/ 1509 h 9"/>
                    <a:gd name="T14" fmla="*/ 6386 w 22"/>
                    <a:gd name="T15" fmla="*/ 843 h 9"/>
                    <a:gd name="T16" fmla="*/ 5429 w 22"/>
                    <a:gd name="T17" fmla="*/ 1114 h 9"/>
                    <a:gd name="T18" fmla="*/ 4535 w 22"/>
                    <a:gd name="T19" fmla="*/ 572 h 9"/>
                    <a:gd name="T20" fmla="*/ 3983 w 22"/>
                    <a:gd name="T21" fmla="*/ 271 h 9"/>
                    <a:gd name="T22" fmla="*/ 2989 w 22"/>
                    <a:gd name="T23" fmla="*/ 572 h 9"/>
                    <a:gd name="T24" fmla="*/ 4259 w 22"/>
                    <a:gd name="T25" fmla="*/ 1509 h 9"/>
                    <a:gd name="T26" fmla="*/ 3394 w 22"/>
                    <a:gd name="T27" fmla="*/ 1780 h 9"/>
                    <a:gd name="T28" fmla="*/ 2716 w 22"/>
                    <a:gd name="T29" fmla="*/ 1114 h 9"/>
                    <a:gd name="T30" fmla="*/ 276 w 22"/>
                    <a:gd name="T31" fmla="*/ 1509 h 9"/>
                    <a:gd name="T32" fmla="*/ 276 w 22"/>
                    <a:gd name="T33" fmla="*/ 2053 h 9"/>
                    <a:gd name="T34" fmla="*/ 590 w 22"/>
                    <a:gd name="T35" fmla="*/ 2623 h 9"/>
                    <a:gd name="T36" fmla="*/ 1270 w 22"/>
                    <a:gd name="T37" fmla="*/ 2623 h 9"/>
                    <a:gd name="T38" fmla="*/ 1850 w 22"/>
                    <a:gd name="T39" fmla="*/ 2623 h 9"/>
                    <a:gd name="T40" fmla="*/ 3394 w 22"/>
                    <a:gd name="T41" fmla="*/ 2352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"/>
                    <a:gd name="T64" fmla="*/ 0 h 9"/>
                    <a:gd name="T65" fmla="*/ 22 w 22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" h="9">
                      <a:moveTo>
                        <a:pt x="11" y="8"/>
                      </a:moveTo>
                      <a:cubicBezTo>
                        <a:pt x="12" y="7"/>
                        <a:pt x="14" y="7"/>
                        <a:pt x="15" y="5"/>
                      </a:cubicBezTo>
                      <a:cubicBezTo>
                        <a:pt x="16" y="5"/>
                        <a:pt x="15" y="7"/>
                        <a:pt x="15" y="7"/>
                      </a:cubicBezTo>
                      <a:cubicBezTo>
                        <a:pt x="16" y="7"/>
                        <a:pt x="17" y="7"/>
                        <a:pt x="17" y="7"/>
                      </a:cubicBezTo>
                      <a:cubicBezTo>
                        <a:pt x="18" y="7"/>
                        <a:pt x="19" y="7"/>
                        <a:pt x="20" y="7"/>
                      </a:cubicBezTo>
                      <a:cubicBezTo>
                        <a:pt x="19" y="7"/>
                        <a:pt x="19" y="6"/>
                        <a:pt x="18" y="6"/>
                      </a:cubicBezTo>
                      <a:cubicBezTo>
                        <a:pt x="20" y="5"/>
                        <a:pt x="22" y="7"/>
                        <a:pt x="22" y="5"/>
                      </a:cubicBezTo>
                      <a:cubicBezTo>
                        <a:pt x="21" y="6"/>
                        <a:pt x="21" y="3"/>
                        <a:pt x="21" y="3"/>
                      </a:cubicBezTo>
                      <a:cubicBezTo>
                        <a:pt x="20" y="1"/>
                        <a:pt x="18" y="3"/>
                        <a:pt x="18" y="4"/>
                      </a:cubicBezTo>
                      <a:cubicBezTo>
                        <a:pt x="18" y="3"/>
                        <a:pt x="17" y="1"/>
                        <a:pt x="15" y="2"/>
                      </a:cubicBezTo>
                      <a:cubicBezTo>
                        <a:pt x="14" y="3"/>
                        <a:pt x="13" y="1"/>
                        <a:pt x="13" y="1"/>
                      </a:cubicBezTo>
                      <a:cubicBezTo>
                        <a:pt x="12" y="0"/>
                        <a:pt x="9" y="0"/>
                        <a:pt x="10" y="2"/>
                      </a:cubicBezTo>
                      <a:cubicBezTo>
                        <a:pt x="11" y="3"/>
                        <a:pt x="12" y="4"/>
                        <a:pt x="14" y="5"/>
                      </a:cubicBezTo>
                      <a:cubicBezTo>
                        <a:pt x="14" y="5"/>
                        <a:pt x="12" y="6"/>
                        <a:pt x="11" y="6"/>
                      </a:cubicBezTo>
                      <a:cubicBezTo>
                        <a:pt x="10" y="6"/>
                        <a:pt x="10" y="5"/>
                        <a:pt x="9" y="4"/>
                      </a:cubicBezTo>
                      <a:cubicBezTo>
                        <a:pt x="7" y="2"/>
                        <a:pt x="3" y="3"/>
                        <a:pt x="1" y="5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5" y="8"/>
                        <a:pt x="5" y="9"/>
                        <a:pt x="6" y="9"/>
                      </a:cubicBezTo>
                      <a:cubicBezTo>
                        <a:pt x="8" y="9"/>
                        <a:pt x="9" y="7"/>
                        <a:pt x="11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2" name="Freeform 781">
                  <a:extLst>
                    <a:ext uri="{FF2B5EF4-FFF2-40B4-BE49-F238E27FC236}">
                      <a16:creationId xmlns:a16="http://schemas.microsoft.com/office/drawing/2014/main" id="{73515668-E654-4054-9BC1-BBAFB99B8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8" y="2749"/>
                  <a:ext cx="69" cy="28"/>
                </a:xfrm>
                <a:custGeom>
                  <a:avLst/>
                  <a:gdLst>
                    <a:gd name="T0" fmla="*/ 3394 w 22"/>
                    <a:gd name="T1" fmla="*/ 2352 h 9"/>
                    <a:gd name="T2" fmla="*/ 4535 w 22"/>
                    <a:gd name="T3" fmla="*/ 1509 h 9"/>
                    <a:gd name="T4" fmla="*/ 4535 w 22"/>
                    <a:gd name="T5" fmla="*/ 2053 h 9"/>
                    <a:gd name="T6" fmla="*/ 5125 w 22"/>
                    <a:gd name="T7" fmla="*/ 2053 h 9"/>
                    <a:gd name="T8" fmla="*/ 6110 w 22"/>
                    <a:gd name="T9" fmla="*/ 2053 h 9"/>
                    <a:gd name="T10" fmla="*/ 5429 w 22"/>
                    <a:gd name="T11" fmla="*/ 1780 h 9"/>
                    <a:gd name="T12" fmla="*/ 6659 w 22"/>
                    <a:gd name="T13" fmla="*/ 1509 h 9"/>
                    <a:gd name="T14" fmla="*/ 6386 w 22"/>
                    <a:gd name="T15" fmla="*/ 843 h 9"/>
                    <a:gd name="T16" fmla="*/ 5429 w 22"/>
                    <a:gd name="T17" fmla="*/ 1114 h 9"/>
                    <a:gd name="T18" fmla="*/ 4535 w 22"/>
                    <a:gd name="T19" fmla="*/ 572 h 9"/>
                    <a:gd name="T20" fmla="*/ 3983 w 22"/>
                    <a:gd name="T21" fmla="*/ 271 h 9"/>
                    <a:gd name="T22" fmla="*/ 2989 w 22"/>
                    <a:gd name="T23" fmla="*/ 572 h 9"/>
                    <a:gd name="T24" fmla="*/ 4259 w 22"/>
                    <a:gd name="T25" fmla="*/ 1509 h 9"/>
                    <a:gd name="T26" fmla="*/ 3394 w 22"/>
                    <a:gd name="T27" fmla="*/ 1780 h 9"/>
                    <a:gd name="T28" fmla="*/ 2716 w 22"/>
                    <a:gd name="T29" fmla="*/ 1114 h 9"/>
                    <a:gd name="T30" fmla="*/ 276 w 22"/>
                    <a:gd name="T31" fmla="*/ 1509 h 9"/>
                    <a:gd name="T32" fmla="*/ 276 w 22"/>
                    <a:gd name="T33" fmla="*/ 2053 h 9"/>
                    <a:gd name="T34" fmla="*/ 590 w 22"/>
                    <a:gd name="T35" fmla="*/ 2623 h 9"/>
                    <a:gd name="T36" fmla="*/ 1270 w 22"/>
                    <a:gd name="T37" fmla="*/ 2623 h 9"/>
                    <a:gd name="T38" fmla="*/ 1850 w 22"/>
                    <a:gd name="T39" fmla="*/ 2623 h 9"/>
                    <a:gd name="T40" fmla="*/ 3394 w 22"/>
                    <a:gd name="T41" fmla="*/ 2352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"/>
                    <a:gd name="T64" fmla="*/ 0 h 9"/>
                    <a:gd name="T65" fmla="*/ 22 w 22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" h="9">
                      <a:moveTo>
                        <a:pt x="11" y="8"/>
                      </a:moveTo>
                      <a:cubicBezTo>
                        <a:pt x="12" y="7"/>
                        <a:pt x="14" y="7"/>
                        <a:pt x="15" y="5"/>
                      </a:cubicBezTo>
                      <a:cubicBezTo>
                        <a:pt x="16" y="5"/>
                        <a:pt x="15" y="7"/>
                        <a:pt x="15" y="7"/>
                      </a:cubicBezTo>
                      <a:cubicBezTo>
                        <a:pt x="16" y="7"/>
                        <a:pt x="17" y="7"/>
                        <a:pt x="17" y="7"/>
                      </a:cubicBezTo>
                      <a:cubicBezTo>
                        <a:pt x="18" y="7"/>
                        <a:pt x="19" y="7"/>
                        <a:pt x="20" y="7"/>
                      </a:cubicBezTo>
                      <a:cubicBezTo>
                        <a:pt x="19" y="7"/>
                        <a:pt x="19" y="6"/>
                        <a:pt x="18" y="6"/>
                      </a:cubicBezTo>
                      <a:cubicBezTo>
                        <a:pt x="20" y="5"/>
                        <a:pt x="22" y="7"/>
                        <a:pt x="22" y="5"/>
                      </a:cubicBezTo>
                      <a:cubicBezTo>
                        <a:pt x="21" y="6"/>
                        <a:pt x="21" y="3"/>
                        <a:pt x="21" y="3"/>
                      </a:cubicBezTo>
                      <a:cubicBezTo>
                        <a:pt x="20" y="1"/>
                        <a:pt x="18" y="3"/>
                        <a:pt x="18" y="4"/>
                      </a:cubicBezTo>
                      <a:cubicBezTo>
                        <a:pt x="18" y="3"/>
                        <a:pt x="17" y="1"/>
                        <a:pt x="15" y="2"/>
                      </a:cubicBezTo>
                      <a:cubicBezTo>
                        <a:pt x="14" y="3"/>
                        <a:pt x="13" y="1"/>
                        <a:pt x="13" y="1"/>
                      </a:cubicBezTo>
                      <a:cubicBezTo>
                        <a:pt x="12" y="0"/>
                        <a:pt x="9" y="0"/>
                        <a:pt x="10" y="2"/>
                      </a:cubicBezTo>
                      <a:cubicBezTo>
                        <a:pt x="11" y="3"/>
                        <a:pt x="12" y="4"/>
                        <a:pt x="14" y="5"/>
                      </a:cubicBezTo>
                      <a:cubicBezTo>
                        <a:pt x="14" y="5"/>
                        <a:pt x="12" y="6"/>
                        <a:pt x="11" y="6"/>
                      </a:cubicBezTo>
                      <a:cubicBezTo>
                        <a:pt x="10" y="6"/>
                        <a:pt x="10" y="5"/>
                        <a:pt x="9" y="4"/>
                      </a:cubicBezTo>
                      <a:cubicBezTo>
                        <a:pt x="7" y="2"/>
                        <a:pt x="3" y="3"/>
                        <a:pt x="1" y="5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5" y="8"/>
                        <a:pt x="5" y="9"/>
                        <a:pt x="6" y="9"/>
                      </a:cubicBezTo>
                      <a:cubicBezTo>
                        <a:pt x="8" y="9"/>
                        <a:pt x="9" y="7"/>
                        <a:pt x="11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3" name="Freeform 782">
                  <a:extLst>
                    <a:ext uri="{FF2B5EF4-FFF2-40B4-BE49-F238E27FC236}">
                      <a16:creationId xmlns:a16="http://schemas.microsoft.com/office/drawing/2014/main" id="{E3557ED2-D496-413E-AE58-A2C3672FC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" y="2749"/>
                  <a:ext cx="6" cy="9"/>
                </a:xfrm>
                <a:custGeom>
                  <a:avLst/>
                  <a:gdLst>
                    <a:gd name="T0" fmla="*/ 243 w 2"/>
                    <a:gd name="T1" fmla="*/ 729 h 3"/>
                    <a:gd name="T2" fmla="*/ 486 w 2"/>
                    <a:gd name="T3" fmla="*/ 243 h 3"/>
                    <a:gd name="T4" fmla="*/ 243 w 2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0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4" name="Freeform 783">
                  <a:extLst>
                    <a:ext uri="{FF2B5EF4-FFF2-40B4-BE49-F238E27FC236}">
                      <a16:creationId xmlns:a16="http://schemas.microsoft.com/office/drawing/2014/main" id="{D0A0CA46-85A7-42A8-BEF8-345AA314C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" y="2749"/>
                  <a:ext cx="6" cy="9"/>
                </a:xfrm>
                <a:custGeom>
                  <a:avLst/>
                  <a:gdLst>
                    <a:gd name="T0" fmla="*/ 243 w 2"/>
                    <a:gd name="T1" fmla="*/ 729 h 3"/>
                    <a:gd name="T2" fmla="*/ 486 w 2"/>
                    <a:gd name="T3" fmla="*/ 243 h 3"/>
                    <a:gd name="T4" fmla="*/ 243 w 2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0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5" name="Freeform 784">
                  <a:extLst>
                    <a:ext uri="{FF2B5EF4-FFF2-40B4-BE49-F238E27FC236}">
                      <a16:creationId xmlns:a16="http://schemas.microsoft.com/office/drawing/2014/main" id="{44012E4A-34A9-4CE3-B97B-071E52D7C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8" y="2783"/>
                  <a:ext cx="59" cy="32"/>
                </a:xfrm>
                <a:custGeom>
                  <a:avLst/>
                  <a:gdLst>
                    <a:gd name="T0" fmla="*/ 0 w 19"/>
                    <a:gd name="T1" fmla="*/ 624 h 10"/>
                    <a:gd name="T2" fmla="*/ 1494 w 19"/>
                    <a:gd name="T3" fmla="*/ 1373 h 10"/>
                    <a:gd name="T4" fmla="*/ 3174 w 19"/>
                    <a:gd name="T5" fmla="*/ 2723 h 10"/>
                    <a:gd name="T6" fmla="*/ 4639 w 19"/>
                    <a:gd name="T7" fmla="*/ 1670 h 10"/>
                    <a:gd name="T8" fmla="*/ 3714 w 19"/>
                    <a:gd name="T9" fmla="*/ 1043 h 10"/>
                    <a:gd name="T10" fmla="*/ 2872 w 19"/>
                    <a:gd name="T11" fmla="*/ 326 h 10"/>
                    <a:gd name="T12" fmla="*/ 1764 w 19"/>
                    <a:gd name="T13" fmla="*/ 326 h 10"/>
                    <a:gd name="T14" fmla="*/ 0 w 19"/>
                    <a:gd name="T15" fmla="*/ 624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10"/>
                    <a:gd name="T26" fmla="*/ 19 w 19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10">
                      <a:moveTo>
                        <a:pt x="0" y="2"/>
                      </a:moveTo>
                      <a:cubicBezTo>
                        <a:pt x="1" y="4"/>
                        <a:pt x="3" y="4"/>
                        <a:pt x="5" y="4"/>
                      </a:cubicBezTo>
                      <a:cubicBezTo>
                        <a:pt x="7" y="4"/>
                        <a:pt x="9" y="6"/>
                        <a:pt x="11" y="8"/>
                      </a:cubicBezTo>
                      <a:cubicBezTo>
                        <a:pt x="13" y="10"/>
                        <a:pt x="19" y="8"/>
                        <a:pt x="16" y="5"/>
                      </a:cubicBezTo>
                      <a:cubicBezTo>
                        <a:pt x="15" y="4"/>
                        <a:pt x="14" y="3"/>
                        <a:pt x="13" y="3"/>
                      </a:cubicBezTo>
                      <a:cubicBezTo>
                        <a:pt x="13" y="3"/>
                        <a:pt x="11" y="1"/>
                        <a:pt x="10" y="1"/>
                      </a:cubicBezTo>
                      <a:cubicBezTo>
                        <a:pt x="10" y="0"/>
                        <a:pt x="6" y="1"/>
                        <a:pt x="6" y="1"/>
                      </a:cubicBezTo>
                      <a:cubicBezTo>
                        <a:pt x="4" y="2"/>
                        <a:pt x="2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6" name="Freeform 785">
                  <a:extLst>
                    <a:ext uri="{FF2B5EF4-FFF2-40B4-BE49-F238E27FC236}">
                      <a16:creationId xmlns:a16="http://schemas.microsoft.com/office/drawing/2014/main" id="{FC4398C0-4E79-4585-8F7D-493FDB806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8" y="2783"/>
                  <a:ext cx="59" cy="32"/>
                </a:xfrm>
                <a:custGeom>
                  <a:avLst/>
                  <a:gdLst>
                    <a:gd name="T0" fmla="*/ 0 w 19"/>
                    <a:gd name="T1" fmla="*/ 624 h 10"/>
                    <a:gd name="T2" fmla="*/ 1494 w 19"/>
                    <a:gd name="T3" fmla="*/ 1373 h 10"/>
                    <a:gd name="T4" fmla="*/ 3174 w 19"/>
                    <a:gd name="T5" fmla="*/ 2723 h 10"/>
                    <a:gd name="T6" fmla="*/ 4639 w 19"/>
                    <a:gd name="T7" fmla="*/ 1670 h 10"/>
                    <a:gd name="T8" fmla="*/ 3714 w 19"/>
                    <a:gd name="T9" fmla="*/ 1043 h 10"/>
                    <a:gd name="T10" fmla="*/ 2872 w 19"/>
                    <a:gd name="T11" fmla="*/ 326 h 10"/>
                    <a:gd name="T12" fmla="*/ 1764 w 19"/>
                    <a:gd name="T13" fmla="*/ 326 h 10"/>
                    <a:gd name="T14" fmla="*/ 0 w 19"/>
                    <a:gd name="T15" fmla="*/ 624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10"/>
                    <a:gd name="T26" fmla="*/ 19 w 19"/>
                    <a:gd name="T27" fmla="*/ 10 h 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10">
                      <a:moveTo>
                        <a:pt x="0" y="2"/>
                      </a:moveTo>
                      <a:cubicBezTo>
                        <a:pt x="1" y="4"/>
                        <a:pt x="3" y="4"/>
                        <a:pt x="5" y="4"/>
                      </a:cubicBezTo>
                      <a:cubicBezTo>
                        <a:pt x="7" y="4"/>
                        <a:pt x="9" y="6"/>
                        <a:pt x="11" y="8"/>
                      </a:cubicBezTo>
                      <a:cubicBezTo>
                        <a:pt x="13" y="10"/>
                        <a:pt x="19" y="8"/>
                        <a:pt x="16" y="5"/>
                      </a:cubicBezTo>
                      <a:cubicBezTo>
                        <a:pt x="15" y="4"/>
                        <a:pt x="14" y="3"/>
                        <a:pt x="13" y="3"/>
                      </a:cubicBezTo>
                      <a:cubicBezTo>
                        <a:pt x="13" y="3"/>
                        <a:pt x="11" y="1"/>
                        <a:pt x="10" y="1"/>
                      </a:cubicBezTo>
                      <a:cubicBezTo>
                        <a:pt x="10" y="0"/>
                        <a:pt x="6" y="1"/>
                        <a:pt x="6" y="1"/>
                      </a:cubicBezTo>
                      <a:cubicBezTo>
                        <a:pt x="4" y="2"/>
                        <a:pt x="2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7" name="Freeform 786">
                  <a:extLst>
                    <a:ext uri="{FF2B5EF4-FFF2-40B4-BE49-F238E27FC236}">
                      <a16:creationId xmlns:a16="http://schemas.microsoft.com/office/drawing/2014/main" id="{7EE99EAB-837F-479A-BC82-0D7ADA361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2752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8" name="Freeform 787">
                  <a:extLst>
                    <a:ext uri="{FF2B5EF4-FFF2-40B4-BE49-F238E27FC236}">
                      <a16:creationId xmlns:a16="http://schemas.microsoft.com/office/drawing/2014/main" id="{A38E474D-CB2B-47FB-A615-97F306DCD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2752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9" name="Freeform 788">
                  <a:extLst>
                    <a:ext uri="{FF2B5EF4-FFF2-40B4-BE49-F238E27FC236}">
                      <a16:creationId xmlns:a16="http://schemas.microsoft.com/office/drawing/2014/main" id="{572A46F3-ECAC-46F8-AD9F-884758C42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2474"/>
                  <a:ext cx="184" cy="209"/>
                </a:xfrm>
                <a:custGeom>
                  <a:avLst/>
                  <a:gdLst>
                    <a:gd name="T0" fmla="*/ 1519 w 59"/>
                    <a:gd name="T1" fmla="*/ 19521 h 67"/>
                    <a:gd name="T2" fmla="*/ 3218 w 59"/>
                    <a:gd name="T3" fmla="*/ 19521 h 67"/>
                    <a:gd name="T4" fmla="*/ 3880 w 59"/>
                    <a:gd name="T5" fmla="*/ 17699 h 67"/>
                    <a:gd name="T6" fmla="*/ 4453 w 59"/>
                    <a:gd name="T7" fmla="*/ 14480 h 67"/>
                    <a:gd name="T8" fmla="*/ 4154 w 59"/>
                    <a:gd name="T9" fmla="*/ 12690 h 67"/>
                    <a:gd name="T10" fmla="*/ 5854 w 59"/>
                    <a:gd name="T11" fmla="*/ 13264 h 67"/>
                    <a:gd name="T12" fmla="*/ 7372 w 59"/>
                    <a:gd name="T13" fmla="*/ 17144 h 67"/>
                    <a:gd name="T14" fmla="*/ 8888 w 59"/>
                    <a:gd name="T15" fmla="*/ 16845 h 67"/>
                    <a:gd name="T16" fmla="*/ 10310 w 59"/>
                    <a:gd name="T17" fmla="*/ 15909 h 67"/>
                    <a:gd name="T18" fmla="*/ 10036 w 59"/>
                    <a:gd name="T19" fmla="*/ 15054 h 67"/>
                    <a:gd name="T20" fmla="*/ 9462 w 59"/>
                    <a:gd name="T21" fmla="*/ 14206 h 67"/>
                    <a:gd name="T22" fmla="*/ 9736 w 59"/>
                    <a:gd name="T23" fmla="*/ 13535 h 67"/>
                    <a:gd name="T24" fmla="*/ 9462 w 59"/>
                    <a:gd name="T25" fmla="*/ 12690 h 67"/>
                    <a:gd name="T26" fmla="*/ 8888 w 59"/>
                    <a:gd name="T27" fmla="*/ 11841 h 67"/>
                    <a:gd name="T28" fmla="*/ 7946 w 59"/>
                    <a:gd name="T29" fmla="*/ 10325 h 67"/>
                    <a:gd name="T30" fmla="*/ 7101 w 59"/>
                    <a:gd name="T31" fmla="*/ 9196 h 67"/>
                    <a:gd name="T32" fmla="*/ 9462 w 59"/>
                    <a:gd name="T33" fmla="*/ 8535 h 67"/>
                    <a:gd name="T34" fmla="*/ 12409 w 59"/>
                    <a:gd name="T35" fmla="*/ 7103 h 67"/>
                    <a:gd name="T36" fmla="*/ 10582 w 59"/>
                    <a:gd name="T37" fmla="*/ 6258 h 67"/>
                    <a:gd name="T38" fmla="*/ 9191 w 59"/>
                    <a:gd name="T39" fmla="*/ 6831 h 67"/>
                    <a:gd name="T40" fmla="*/ 6827 w 59"/>
                    <a:gd name="T41" fmla="*/ 7677 h 67"/>
                    <a:gd name="T42" fmla="*/ 5009 w 59"/>
                    <a:gd name="T43" fmla="*/ 7677 h 67"/>
                    <a:gd name="T44" fmla="*/ 4154 w 59"/>
                    <a:gd name="T45" fmla="*/ 7103 h 67"/>
                    <a:gd name="T46" fmla="*/ 4737 w 59"/>
                    <a:gd name="T47" fmla="*/ 3222 h 67"/>
                    <a:gd name="T48" fmla="*/ 7372 w 59"/>
                    <a:gd name="T49" fmla="*/ 3222 h 67"/>
                    <a:gd name="T50" fmla="*/ 10310 w 59"/>
                    <a:gd name="T51" fmla="*/ 3222 h 67"/>
                    <a:gd name="T52" fmla="*/ 15319 w 59"/>
                    <a:gd name="T53" fmla="*/ 3222 h 67"/>
                    <a:gd name="T54" fmla="*/ 17408 w 59"/>
                    <a:gd name="T55" fmla="*/ 574 h 67"/>
                    <a:gd name="T56" fmla="*/ 16563 w 59"/>
                    <a:gd name="T57" fmla="*/ 0 h 67"/>
                    <a:gd name="T58" fmla="*/ 15621 w 59"/>
                    <a:gd name="T59" fmla="*/ 1120 h 67"/>
                    <a:gd name="T60" fmla="*/ 13257 w 59"/>
                    <a:gd name="T61" fmla="*/ 2093 h 67"/>
                    <a:gd name="T62" fmla="*/ 10893 w 59"/>
                    <a:gd name="T63" fmla="*/ 2093 h 67"/>
                    <a:gd name="T64" fmla="*/ 7946 w 59"/>
                    <a:gd name="T65" fmla="*/ 1791 h 67"/>
                    <a:gd name="T66" fmla="*/ 5582 w 59"/>
                    <a:gd name="T67" fmla="*/ 1120 h 67"/>
                    <a:gd name="T68" fmla="*/ 3880 w 59"/>
                    <a:gd name="T69" fmla="*/ 2636 h 67"/>
                    <a:gd name="T70" fmla="*/ 2947 w 59"/>
                    <a:gd name="T71" fmla="*/ 4738 h 67"/>
                    <a:gd name="T72" fmla="*/ 2947 w 59"/>
                    <a:gd name="T73" fmla="*/ 5312 h 67"/>
                    <a:gd name="T74" fmla="*/ 2635 w 59"/>
                    <a:gd name="T75" fmla="*/ 6258 h 67"/>
                    <a:gd name="T76" fmla="*/ 1790 w 59"/>
                    <a:gd name="T77" fmla="*/ 9467 h 67"/>
                    <a:gd name="T78" fmla="*/ 271 w 59"/>
                    <a:gd name="T79" fmla="*/ 12116 h 67"/>
                    <a:gd name="T80" fmla="*/ 574 w 59"/>
                    <a:gd name="T81" fmla="*/ 14206 h 67"/>
                    <a:gd name="T82" fmla="*/ 2093 w 59"/>
                    <a:gd name="T83" fmla="*/ 14780 h 67"/>
                    <a:gd name="T84" fmla="*/ 1519 w 59"/>
                    <a:gd name="T85" fmla="*/ 18273 h 6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9"/>
                    <a:gd name="T130" fmla="*/ 0 h 67"/>
                    <a:gd name="T131" fmla="*/ 59 w 59"/>
                    <a:gd name="T132" fmla="*/ 67 h 6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9" h="67">
                      <a:moveTo>
                        <a:pt x="5" y="62"/>
                      </a:moveTo>
                      <a:cubicBezTo>
                        <a:pt x="5" y="63"/>
                        <a:pt x="5" y="64"/>
                        <a:pt x="5" y="66"/>
                      </a:cubicBezTo>
                      <a:cubicBezTo>
                        <a:pt x="7" y="65"/>
                        <a:pt x="7" y="67"/>
                        <a:pt x="9" y="66"/>
                      </a:cubicBezTo>
                      <a:cubicBezTo>
                        <a:pt x="10" y="66"/>
                        <a:pt x="10" y="66"/>
                        <a:pt x="11" y="66"/>
                      </a:cubicBezTo>
                      <a:cubicBezTo>
                        <a:pt x="12" y="66"/>
                        <a:pt x="13" y="65"/>
                        <a:pt x="14" y="65"/>
                      </a:cubicBezTo>
                      <a:cubicBezTo>
                        <a:pt x="14" y="64"/>
                        <a:pt x="13" y="62"/>
                        <a:pt x="13" y="60"/>
                      </a:cubicBezTo>
                      <a:cubicBezTo>
                        <a:pt x="14" y="58"/>
                        <a:pt x="15" y="57"/>
                        <a:pt x="14" y="54"/>
                      </a:cubicBezTo>
                      <a:cubicBezTo>
                        <a:pt x="14" y="52"/>
                        <a:pt x="15" y="51"/>
                        <a:pt x="15" y="49"/>
                      </a:cubicBezTo>
                      <a:cubicBezTo>
                        <a:pt x="15" y="48"/>
                        <a:pt x="15" y="47"/>
                        <a:pt x="15" y="46"/>
                      </a:cubicBezTo>
                      <a:cubicBezTo>
                        <a:pt x="15" y="44"/>
                        <a:pt x="14" y="44"/>
                        <a:pt x="14" y="43"/>
                      </a:cubicBezTo>
                      <a:cubicBezTo>
                        <a:pt x="13" y="41"/>
                        <a:pt x="18" y="39"/>
                        <a:pt x="20" y="39"/>
                      </a:cubicBezTo>
                      <a:cubicBezTo>
                        <a:pt x="22" y="40"/>
                        <a:pt x="21" y="44"/>
                        <a:pt x="20" y="45"/>
                      </a:cubicBezTo>
                      <a:cubicBezTo>
                        <a:pt x="18" y="47"/>
                        <a:pt x="22" y="50"/>
                        <a:pt x="25" y="52"/>
                      </a:cubicBezTo>
                      <a:cubicBezTo>
                        <a:pt x="26" y="52"/>
                        <a:pt x="23" y="56"/>
                        <a:pt x="25" y="58"/>
                      </a:cubicBezTo>
                      <a:cubicBezTo>
                        <a:pt x="25" y="58"/>
                        <a:pt x="27" y="59"/>
                        <a:pt x="28" y="59"/>
                      </a:cubicBezTo>
                      <a:cubicBezTo>
                        <a:pt x="30" y="59"/>
                        <a:pt x="29" y="57"/>
                        <a:pt x="30" y="57"/>
                      </a:cubicBezTo>
                      <a:cubicBezTo>
                        <a:pt x="30" y="55"/>
                        <a:pt x="32" y="55"/>
                        <a:pt x="33" y="55"/>
                      </a:cubicBezTo>
                      <a:cubicBezTo>
                        <a:pt x="34" y="55"/>
                        <a:pt x="37" y="56"/>
                        <a:pt x="35" y="54"/>
                      </a:cubicBezTo>
                      <a:cubicBezTo>
                        <a:pt x="37" y="56"/>
                        <a:pt x="38" y="52"/>
                        <a:pt x="36" y="52"/>
                      </a:cubicBezTo>
                      <a:cubicBezTo>
                        <a:pt x="36" y="53"/>
                        <a:pt x="35" y="51"/>
                        <a:pt x="34" y="51"/>
                      </a:cubicBezTo>
                      <a:cubicBezTo>
                        <a:pt x="34" y="51"/>
                        <a:pt x="35" y="50"/>
                        <a:pt x="35" y="50"/>
                      </a:cubicBezTo>
                      <a:cubicBezTo>
                        <a:pt x="34" y="50"/>
                        <a:pt x="33" y="49"/>
                        <a:pt x="32" y="48"/>
                      </a:cubicBezTo>
                      <a:cubicBezTo>
                        <a:pt x="31" y="47"/>
                        <a:pt x="32" y="47"/>
                        <a:pt x="32" y="46"/>
                      </a:cubicBezTo>
                      <a:cubicBezTo>
                        <a:pt x="32" y="46"/>
                        <a:pt x="32" y="46"/>
                        <a:pt x="33" y="46"/>
                      </a:cubicBezTo>
                      <a:cubicBezTo>
                        <a:pt x="32" y="45"/>
                        <a:pt x="32" y="44"/>
                        <a:pt x="33" y="44"/>
                      </a:cubicBezTo>
                      <a:cubicBezTo>
                        <a:pt x="33" y="44"/>
                        <a:pt x="33" y="43"/>
                        <a:pt x="32" y="43"/>
                      </a:cubicBezTo>
                      <a:cubicBezTo>
                        <a:pt x="32" y="43"/>
                        <a:pt x="32" y="42"/>
                        <a:pt x="32" y="41"/>
                      </a:cubicBezTo>
                      <a:cubicBezTo>
                        <a:pt x="31" y="41"/>
                        <a:pt x="31" y="40"/>
                        <a:pt x="30" y="40"/>
                      </a:cubicBezTo>
                      <a:cubicBezTo>
                        <a:pt x="30" y="39"/>
                        <a:pt x="29" y="38"/>
                        <a:pt x="29" y="38"/>
                      </a:cubicBezTo>
                      <a:cubicBezTo>
                        <a:pt x="28" y="37"/>
                        <a:pt x="28" y="36"/>
                        <a:pt x="27" y="35"/>
                      </a:cubicBezTo>
                      <a:cubicBezTo>
                        <a:pt x="26" y="35"/>
                        <a:pt x="25" y="33"/>
                        <a:pt x="24" y="33"/>
                      </a:cubicBezTo>
                      <a:cubicBezTo>
                        <a:pt x="24" y="33"/>
                        <a:pt x="24" y="32"/>
                        <a:pt x="24" y="31"/>
                      </a:cubicBezTo>
                      <a:cubicBezTo>
                        <a:pt x="25" y="32"/>
                        <a:pt x="26" y="33"/>
                        <a:pt x="28" y="32"/>
                      </a:cubicBezTo>
                      <a:cubicBezTo>
                        <a:pt x="29" y="30"/>
                        <a:pt x="30" y="30"/>
                        <a:pt x="32" y="29"/>
                      </a:cubicBezTo>
                      <a:cubicBezTo>
                        <a:pt x="35" y="28"/>
                        <a:pt x="36" y="23"/>
                        <a:pt x="40" y="23"/>
                      </a:cubicBezTo>
                      <a:cubicBezTo>
                        <a:pt x="41" y="23"/>
                        <a:pt x="41" y="25"/>
                        <a:pt x="42" y="24"/>
                      </a:cubicBezTo>
                      <a:cubicBezTo>
                        <a:pt x="42" y="24"/>
                        <a:pt x="44" y="22"/>
                        <a:pt x="43" y="21"/>
                      </a:cubicBezTo>
                      <a:cubicBezTo>
                        <a:pt x="42" y="20"/>
                        <a:pt x="38" y="20"/>
                        <a:pt x="36" y="21"/>
                      </a:cubicBezTo>
                      <a:cubicBezTo>
                        <a:pt x="37" y="21"/>
                        <a:pt x="38" y="22"/>
                        <a:pt x="38" y="22"/>
                      </a:cubicBezTo>
                      <a:cubicBezTo>
                        <a:pt x="37" y="22"/>
                        <a:pt x="32" y="21"/>
                        <a:pt x="31" y="23"/>
                      </a:cubicBezTo>
                      <a:cubicBezTo>
                        <a:pt x="31" y="24"/>
                        <a:pt x="26" y="24"/>
                        <a:pt x="27" y="22"/>
                      </a:cubicBezTo>
                      <a:cubicBezTo>
                        <a:pt x="25" y="23"/>
                        <a:pt x="24" y="25"/>
                        <a:pt x="23" y="26"/>
                      </a:cubicBezTo>
                      <a:cubicBezTo>
                        <a:pt x="22" y="27"/>
                        <a:pt x="22" y="28"/>
                        <a:pt x="20" y="28"/>
                      </a:cubicBezTo>
                      <a:cubicBezTo>
                        <a:pt x="19" y="28"/>
                        <a:pt x="17" y="27"/>
                        <a:pt x="17" y="26"/>
                      </a:cubicBezTo>
                      <a:cubicBezTo>
                        <a:pt x="17" y="26"/>
                        <a:pt x="17" y="25"/>
                        <a:pt x="16" y="24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2" y="22"/>
                        <a:pt x="12" y="17"/>
                        <a:pt x="13" y="14"/>
                      </a:cubicBezTo>
                      <a:cubicBezTo>
                        <a:pt x="13" y="13"/>
                        <a:pt x="14" y="11"/>
                        <a:pt x="16" y="11"/>
                      </a:cubicBezTo>
                      <a:cubicBezTo>
                        <a:pt x="17" y="10"/>
                        <a:pt x="20" y="11"/>
                        <a:pt x="21" y="12"/>
                      </a:cubicBezTo>
                      <a:cubicBezTo>
                        <a:pt x="22" y="12"/>
                        <a:pt x="24" y="11"/>
                        <a:pt x="25" y="11"/>
                      </a:cubicBezTo>
                      <a:cubicBezTo>
                        <a:pt x="27" y="10"/>
                        <a:pt x="27" y="11"/>
                        <a:pt x="29" y="11"/>
                      </a:cubicBezTo>
                      <a:cubicBezTo>
                        <a:pt x="31" y="12"/>
                        <a:pt x="33" y="11"/>
                        <a:pt x="35" y="11"/>
                      </a:cubicBezTo>
                      <a:cubicBezTo>
                        <a:pt x="37" y="11"/>
                        <a:pt x="39" y="11"/>
                        <a:pt x="41" y="12"/>
                      </a:cubicBezTo>
                      <a:cubicBezTo>
                        <a:pt x="43" y="14"/>
                        <a:pt x="50" y="12"/>
                        <a:pt x="52" y="11"/>
                      </a:cubicBezTo>
                      <a:cubicBezTo>
                        <a:pt x="54" y="9"/>
                        <a:pt x="54" y="8"/>
                        <a:pt x="56" y="6"/>
                      </a:cubicBezTo>
                      <a:cubicBezTo>
                        <a:pt x="57" y="5"/>
                        <a:pt x="57" y="3"/>
                        <a:pt x="59" y="2"/>
                      </a:cubicBezTo>
                      <a:cubicBezTo>
                        <a:pt x="58" y="1"/>
                        <a:pt x="58" y="1"/>
                        <a:pt x="58" y="0"/>
                      </a:cubicBezTo>
                      <a:cubicBezTo>
                        <a:pt x="58" y="0"/>
                        <a:pt x="57" y="0"/>
                        <a:pt x="56" y="0"/>
                      </a:cubicBezTo>
                      <a:cubicBezTo>
                        <a:pt x="55" y="1"/>
                        <a:pt x="55" y="2"/>
                        <a:pt x="54" y="2"/>
                      </a:cubicBezTo>
                      <a:cubicBezTo>
                        <a:pt x="52" y="3"/>
                        <a:pt x="53" y="3"/>
                        <a:pt x="53" y="4"/>
                      </a:cubicBezTo>
                      <a:cubicBezTo>
                        <a:pt x="52" y="5"/>
                        <a:pt x="51" y="5"/>
                        <a:pt x="51" y="5"/>
                      </a:cubicBezTo>
                      <a:cubicBezTo>
                        <a:pt x="50" y="7"/>
                        <a:pt x="46" y="8"/>
                        <a:pt x="45" y="7"/>
                      </a:cubicBezTo>
                      <a:cubicBezTo>
                        <a:pt x="43" y="7"/>
                        <a:pt x="41" y="7"/>
                        <a:pt x="39" y="7"/>
                      </a:cubicBezTo>
                      <a:cubicBezTo>
                        <a:pt x="39" y="7"/>
                        <a:pt x="38" y="8"/>
                        <a:pt x="37" y="7"/>
                      </a:cubicBezTo>
                      <a:cubicBezTo>
                        <a:pt x="35" y="7"/>
                        <a:pt x="33" y="6"/>
                        <a:pt x="30" y="6"/>
                      </a:cubicBezTo>
                      <a:cubicBezTo>
                        <a:pt x="29" y="6"/>
                        <a:pt x="28" y="6"/>
                        <a:pt x="27" y="6"/>
                      </a:cubicBezTo>
                      <a:cubicBezTo>
                        <a:pt x="25" y="6"/>
                        <a:pt x="25" y="4"/>
                        <a:pt x="24" y="4"/>
                      </a:cubicBezTo>
                      <a:cubicBezTo>
                        <a:pt x="23" y="4"/>
                        <a:pt x="19" y="2"/>
                        <a:pt x="19" y="4"/>
                      </a:cubicBezTo>
                      <a:cubicBezTo>
                        <a:pt x="19" y="7"/>
                        <a:pt x="16" y="9"/>
                        <a:pt x="14" y="7"/>
                      </a:cubicBezTo>
                      <a:cubicBezTo>
                        <a:pt x="14" y="7"/>
                        <a:pt x="14" y="8"/>
                        <a:pt x="13" y="9"/>
                      </a:cubicBezTo>
                      <a:cubicBezTo>
                        <a:pt x="12" y="9"/>
                        <a:pt x="12" y="11"/>
                        <a:pt x="11" y="11"/>
                      </a:cubicBezTo>
                      <a:cubicBezTo>
                        <a:pt x="9" y="13"/>
                        <a:pt x="12" y="15"/>
                        <a:pt x="10" y="16"/>
                      </a:cubicBezTo>
                      <a:cubicBezTo>
                        <a:pt x="10" y="16"/>
                        <a:pt x="9" y="15"/>
                        <a:pt x="8" y="15"/>
                      </a:cubicBezTo>
                      <a:cubicBezTo>
                        <a:pt x="9" y="17"/>
                        <a:pt x="10" y="17"/>
                        <a:pt x="10" y="18"/>
                      </a:cubicBezTo>
                      <a:cubicBezTo>
                        <a:pt x="9" y="20"/>
                        <a:pt x="11" y="22"/>
                        <a:pt x="10" y="23"/>
                      </a:cubicBezTo>
                      <a:cubicBezTo>
                        <a:pt x="10" y="23"/>
                        <a:pt x="10" y="22"/>
                        <a:pt x="9" y="21"/>
                      </a:cubicBezTo>
                      <a:cubicBezTo>
                        <a:pt x="8" y="24"/>
                        <a:pt x="6" y="25"/>
                        <a:pt x="6" y="28"/>
                      </a:cubicBezTo>
                      <a:cubicBezTo>
                        <a:pt x="6" y="29"/>
                        <a:pt x="6" y="31"/>
                        <a:pt x="6" y="32"/>
                      </a:cubicBezTo>
                      <a:cubicBezTo>
                        <a:pt x="6" y="34"/>
                        <a:pt x="4" y="34"/>
                        <a:pt x="4" y="36"/>
                      </a:cubicBezTo>
                      <a:cubicBezTo>
                        <a:pt x="4" y="38"/>
                        <a:pt x="0" y="39"/>
                        <a:pt x="1" y="41"/>
                      </a:cubicBezTo>
                      <a:cubicBezTo>
                        <a:pt x="1" y="42"/>
                        <a:pt x="2" y="41"/>
                        <a:pt x="1" y="43"/>
                      </a:cubicBezTo>
                      <a:cubicBezTo>
                        <a:pt x="0" y="44"/>
                        <a:pt x="1" y="46"/>
                        <a:pt x="2" y="48"/>
                      </a:cubicBezTo>
                      <a:cubicBezTo>
                        <a:pt x="2" y="47"/>
                        <a:pt x="4" y="47"/>
                        <a:pt x="5" y="47"/>
                      </a:cubicBezTo>
                      <a:cubicBezTo>
                        <a:pt x="8" y="46"/>
                        <a:pt x="6" y="48"/>
                        <a:pt x="7" y="50"/>
                      </a:cubicBezTo>
                      <a:cubicBezTo>
                        <a:pt x="8" y="52"/>
                        <a:pt x="8" y="53"/>
                        <a:pt x="7" y="56"/>
                      </a:cubicBezTo>
                      <a:cubicBezTo>
                        <a:pt x="7" y="58"/>
                        <a:pt x="6" y="60"/>
                        <a:pt x="5" y="6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0" name="Freeform 789">
                  <a:extLst>
                    <a:ext uri="{FF2B5EF4-FFF2-40B4-BE49-F238E27FC236}">
                      <a16:creationId xmlns:a16="http://schemas.microsoft.com/office/drawing/2014/main" id="{DA1BD4DB-804A-43ED-BDCD-E88E513CF2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2474"/>
                  <a:ext cx="184" cy="209"/>
                </a:xfrm>
                <a:custGeom>
                  <a:avLst/>
                  <a:gdLst>
                    <a:gd name="T0" fmla="*/ 1519 w 59"/>
                    <a:gd name="T1" fmla="*/ 19521 h 67"/>
                    <a:gd name="T2" fmla="*/ 3218 w 59"/>
                    <a:gd name="T3" fmla="*/ 19521 h 67"/>
                    <a:gd name="T4" fmla="*/ 3880 w 59"/>
                    <a:gd name="T5" fmla="*/ 17699 h 67"/>
                    <a:gd name="T6" fmla="*/ 4453 w 59"/>
                    <a:gd name="T7" fmla="*/ 14480 h 67"/>
                    <a:gd name="T8" fmla="*/ 4154 w 59"/>
                    <a:gd name="T9" fmla="*/ 12690 h 67"/>
                    <a:gd name="T10" fmla="*/ 5854 w 59"/>
                    <a:gd name="T11" fmla="*/ 13264 h 67"/>
                    <a:gd name="T12" fmla="*/ 7372 w 59"/>
                    <a:gd name="T13" fmla="*/ 17144 h 67"/>
                    <a:gd name="T14" fmla="*/ 8888 w 59"/>
                    <a:gd name="T15" fmla="*/ 16845 h 67"/>
                    <a:gd name="T16" fmla="*/ 10310 w 59"/>
                    <a:gd name="T17" fmla="*/ 15909 h 67"/>
                    <a:gd name="T18" fmla="*/ 10036 w 59"/>
                    <a:gd name="T19" fmla="*/ 15054 h 67"/>
                    <a:gd name="T20" fmla="*/ 9462 w 59"/>
                    <a:gd name="T21" fmla="*/ 14206 h 67"/>
                    <a:gd name="T22" fmla="*/ 9736 w 59"/>
                    <a:gd name="T23" fmla="*/ 13535 h 67"/>
                    <a:gd name="T24" fmla="*/ 9462 w 59"/>
                    <a:gd name="T25" fmla="*/ 12690 h 67"/>
                    <a:gd name="T26" fmla="*/ 8888 w 59"/>
                    <a:gd name="T27" fmla="*/ 11841 h 67"/>
                    <a:gd name="T28" fmla="*/ 7946 w 59"/>
                    <a:gd name="T29" fmla="*/ 10325 h 67"/>
                    <a:gd name="T30" fmla="*/ 7101 w 59"/>
                    <a:gd name="T31" fmla="*/ 9196 h 67"/>
                    <a:gd name="T32" fmla="*/ 9462 w 59"/>
                    <a:gd name="T33" fmla="*/ 8535 h 67"/>
                    <a:gd name="T34" fmla="*/ 12409 w 59"/>
                    <a:gd name="T35" fmla="*/ 7103 h 67"/>
                    <a:gd name="T36" fmla="*/ 10582 w 59"/>
                    <a:gd name="T37" fmla="*/ 6258 h 67"/>
                    <a:gd name="T38" fmla="*/ 9191 w 59"/>
                    <a:gd name="T39" fmla="*/ 6831 h 67"/>
                    <a:gd name="T40" fmla="*/ 6827 w 59"/>
                    <a:gd name="T41" fmla="*/ 7677 h 67"/>
                    <a:gd name="T42" fmla="*/ 5009 w 59"/>
                    <a:gd name="T43" fmla="*/ 7677 h 67"/>
                    <a:gd name="T44" fmla="*/ 4154 w 59"/>
                    <a:gd name="T45" fmla="*/ 7103 h 67"/>
                    <a:gd name="T46" fmla="*/ 4737 w 59"/>
                    <a:gd name="T47" fmla="*/ 3222 h 67"/>
                    <a:gd name="T48" fmla="*/ 7372 w 59"/>
                    <a:gd name="T49" fmla="*/ 3222 h 67"/>
                    <a:gd name="T50" fmla="*/ 10310 w 59"/>
                    <a:gd name="T51" fmla="*/ 3222 h 67"/>
                    <a:gd name="T52" fmla="*/ 15319 w 59"/>
                    <a:gd name="T53" fmla="*/ 3222 h 67"/>
                    <a:gd name="T54" fmla="*/ 17408 w 59"/>
                    <a:gd name="T55" fmla="*/ 574 h 67"/>
                    <a:gd name="T56" fmla="*/ 16563 w 59"/>
                    <a:gd name="T57" fmla="*/ 0 h 67"/>
                    <a:gd name="T58" fmla="*/ 15621 w 59"/>
                    <a:gd name="T59" fmla="*/ 1120 h 67"/>
                    <a:gd name="T60" fmla="*/ 13257 w 59"/>
                    <a:gd name="T61" fmla="*/ 2093 h 67"/>
                    <a:gd name="T62" fmla="*/ 10893 w 59"/>
                    <a:gd name="T63" fmla="*/ 2093 h 67"/>
                    <a:gd name="T64" fmla="*/ 7946 w 59"/>
                    <a:gd name="T65" fmla="*/ 1791 h 67"/>
                    <a:gd name="T66" fmla="*/ 5582 w 59"/>
                    <a:gd name="T67" fmla="*/ 1120 h 67"/>
                    <a:gd name="T68" fmla="*/ 3880 w 59"/>
                    <a:gd name="T69" fmla="*/ 2636 h 67"/>
                    <a:gd name="T70" fmla="*/ 2947 w 59"/>
                    <a:gd name="T71" fmla="*/ 4738 h 67"/>
                    <a:gd name="T72" fmla="*/ 2947 w 59"/>
                    <a:gd name="T73" fmla="*/ 5312 h 67"/>
                    <a:gd name="T74" fmla="*/ 2635 w 59"/>
                    <a:gd name="T75" fmla="*/ 6258 h 67"/>
                    <a:gd name="T76" fmla="*/ 1790 w 59"/>
                    <a:gd name="T77" fmla="*/ 9467 h 67"/>
                    <a:gd name="T78" fmla="*/ 271 w 59"/>
                    <a:gd name="T79" fmla="*/ 12116 h 67"/>
                    <a:gd name="T80" fmla="*/ 574 w 59"/>
                    <a:gd name="T81" fmla="*/ 14206 h 67"/>
                    <a:gd name="T82" fmla="*/ 2093 w 59"/>
                    <a:gd name="T83" fmla="*/ 14780 h 67"/>
                    <a:gd name="T84" fmla="*/ 1519 w 59"/>
                    <a:gd name="T85" fmla="*/ 18273 h 6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9"/>
                    <a:gd name="T130" fmla="*/ 0 h 67"/>
                    <a:gd name="T131" fmla="*/ 59 w 59"/>
                    <a:gd name="T132" fmla="*/ 67 h 6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9" h="67">
                      <a:moveTo>
                        <a:pt x="5" y="62"/>
                      </a:moveTo>
                      <a:cubicBezTo>
                        <a:pt x="5" y="63"/>
                        <a:pt x="5" y="64"/>
                        <a:pt x="5" y="66"/>
                      </a:cubicBezTo>
                      <a:cubicBezTo>
                        <a:pt x="7" y="65"/>
                        <a:pt x="7" y="67"/>
                        <a:pt x="9" y="66"/>
                      </a:cubicBezTo>
                      <a:cubicBezTo>
                        <a:pt x="10" y="66"/>
                        <a:pt x="10" y="66"/>
                        <a:pt x="11" y="66"/>
                      </a:cubicBezTo>
                      <a:cubicBezTo>
                        <a:pt x="12" y="66"/>
                        <a:pt x="13" y="65"/>
                        <a:pt x="14" y="65"/>
                      </a:cubicBezTo>
                      <a:cubicBezTo>
                        <a:pt x="14" y="64"/>
                        <a:pt x="13" y="62"/>
                        <a:pt x="13" y="60"/>
                      </a:cubicBezTo>
                      <a:cubicBezTo>
                        <a:pt x="14" y="58"/>
                        <a:pt x="15" y="57"/>
                        <a:pt x="14" y="54"/>
                      </a:cubicBezTo>
                      <a:cubicBezTo>
                        <a:pt x="14" y="52"/>
                        <a:pt x="15" y="51"/>
                        <a:pt x="15" y="49"/>
                      </a:cubicBezTo>
                      <a:cubicBezTo>
                        <a:pt x="15" y="48"/>
                        <a:pt x="15" y="47"/>
                        <a:pt x="15" y="46"/>
                      </a:cubicBezTo>
                      <a:cubicBezTo>
                        <a:pt x="15" y="44"/>
                        <a:pt x="14" y="44"/>
                        <a:pt x="14" y="43"/>
                      </a:cubicBezTo>
                      <a:cubicBezTo>
                        <a:pt x="13" y="41"/>
                        <a:pt x="18" y="39"/>
                        <a:pt x="20" y="39"/>
                      </a:cubicBezTo>
                      <a:cubicBezTo>
                        <a:pt x="22" y="40"/>
                        <a:pt x="21" y="44"/>
                        <a:pt x="20" y="45"/>
                      </a:cubicBezTo>
                      <a:cubicBezTo>
                        <a:pt x="18" y="47"/>
                        <a:pt x="22" y="50"/>
                        <a:pt x="25" y="52"/>
                      </a:cubicBezTo>
                      <a:cubicBezTo>
                        <a:pt x="26" y="52"/>
                        <a:pt x="23" y="56"/>
                        <a:pt x="25" y="58"/>
                      </a:cubicBezTo>
                      <a:cubicBezTo>
                        <a:pt x="25" y="58"/>
                        <a:pt x="27" y="59"/>
                        <a:pt x="28" y="59"/>
                      </a:cubicBezTo>
                      <a:cubicBezTo>
                        <a:pt x="30" y="59"/>
                        <a:pt x="29" y="57"/>
                        <a:pt x="30" y="57"/>
                      </a:cubicBezTo>
                      <a:cubicBezTo>
                        <a:pt x="30" y="55"/>
                        <a:pt x="32" y="55"/>
                        <a:pt x="33" y="55"/>
                      </a:cubicBezTo>
                      <a:cubicBezTo>
                        <a:pt x="34" y="55"/>
                        <a:pt x="37" y="56"/>
                        <a:pt x="35" y="54"/>
                      </a:cubicBezTo>
                      <a:cubicBezTo>
                        <a:pt x="37" y="56"/>
                        <a:pt x="38" y="52"/>
                        <a:pt x="36" y="52"/>
                      </a:cubicBezTo>
                      <a:cubicBezTo>
                        <a:pt x="36" y="53"/>
                        <a:pt x="35" y="51"/>
                        <a:pt x="34" y="51"/>
                      </a:cubicBezTo>
                      <a:cubicBezTo>
                        <a:pt x="34" y="51"/>
                        <a:pt x="35" y="50"/>
                        <a:pt x="35" y="50"/>
                      </a:cubicBezTo>
                      <a:cubicBezTo>
                        <a:pt x="34" y="50"/>
                        <a:pt x="33" y="49"/>
                        <a:pt x="32" y="48"/>
                      </a:cubicBezTo>
                      <a:cubicBezTo>
                        <a:pt x="31" y="47"/>
                        <a:pt x="32" y="47"/>
                        <a:pt x="32" y="46"/>
                      </a:cubicBezTo>
                      <a:cubicBezTo>
                        <a:pt x="32" y="46"/>
                        <a:pt x="32" y="46"/>
                        <a:pt x="33" y="46"/>
                      </a:cubicBezTo>
                      <a:cubicBezTo>
                        <a:pt x="32" y="45"/>
                        <a:pt x="32" y="44"/>
                        <a:pt x="33" y="44"/>
                      </a:cubicBezTo>
                      <a:cubicBezTo>
                        <a:pt x="33" y="44"/>
                        <a:pt x="33" y="43"/>
                        <a:pt x="32" y="43"/>
                      </a:cubicBezTo>
                      <a:cubicBezTo>
                        <a:pt x="32" y="43"/>
                        <a:pt x="32" y="42"/>
                        <a:pt x="32" y="41"/>
                      </a:cubicBezTo>
                      <a:cubicBezTo>
                        <a:pt x="31" y="41"/>
                        <a:pt x="31" y="40"/>
                        <a:pt x="30" y="40"/>
                      </a:cubicBezTo>
                      <a:cubicBezTo>
                        <a:pt x="30" y="39"/>
                        <a:pt x="29" y="38"/>
                        <a:pt x="29" y="38"/>
                      </a:cubicBezTo>
                      <a:cubicBezTo>
                        <a:pt x="28" y="37"/>
                        <a:pt x="28" y="36"/>
                        <a:pt x="27" y="35"/>
                      </a:cubicBezTo>
                      <a:cubicBezTo>
                        <a:pt x="26" y="35"/>
                        <a:pt x="25" y="33"/>
                        <a:pt x="24" y="33"/>
                      </a:cubicBezTo>
                      <a:cubicBezTo>
                        <a:pt x="24" y="33"/>
                        <a:pt x="24" y="32"/>
                        <a:pt x="24" y="31"/>
                      </a:cubicBezTo>
                      <a:cubicBezTo>
                        <a:pt x="25" y="32"/>
                        <a:pt x="26" y="33"/>
                        <a:pt x="28" y="32"/>
                      </a:cubicBezTo>
                      <a:cubicBezTo>
                        <a:pt x="29" y="30"/>
                        <a:pt x="30" y="30"/>
                        <a:pt x="32" y="29"/>
                      </a:cubicBezTo>
                      <a:cubicBezTo>
                        <a:pt x="35" y="28"/>
                        <a:pt x="36" y="23"/>
                        <a:pt x="40" y="23"/>
                      </a:cubicBezTo>
                      <a:cubicBezTo>
                        <a:pt x="41" y="23"/>
                        <a:pt x="41" y="25"/>
                        <a:pt x="42" y="24"/>
                      </a:cubicBezTo>
                      <a:cubicBezTo>
                        <a:pt x="42" y="24"/>
                        <a:pt x="44" y="22"/>
                        <a:pt x="43" y="21"/>
                      </a:cubicBezTo>
                      <a:cubicBezTo>
                        <a:pt x="42" y="20"/>
                        <a:pt x="38" y="20"/>
                        <a:pt x="36" y="21"/>
                      </a:cubicBezTo>
                      <a:cubicBezTo>
                        <a:pt x="37" y="21"/>
                        <a:pt x="38" y="22"/>
                        <a:pt x="38" y="22"/>
                      </a:cubicBezTo>
                      <a:cubicBezTo>
                        <a:pt x="37" y="22"/>
                        <a:pt x="32" y="21"/>
                        <a:pt x="31" y="23"/>
                      </a:cubicBezTo>
                      <a:cubicBezTo>
                        <a:pt x="31" y="24"/>
                        <a:pt x="26" y="24"/>
                        <a:pt x="27" y="22"/>
                      </a:cubicBezTo>
                      <a:cubicBezTo>
                        <a:pt x="25" y="23"/>
                        <a:pt x="24" y="25"/>
                        <a:pt x="23" y="26"/>
                      </a:cubicBezTo>
                      <a:cubicBezTo>
                        <a:pt x="22" y="27"/>
                        <a:pt x="22" y="28"/>
                        <a:pt x="20" y="28"/>
                      </a:cubicBezTo>
                      <a:cubicBezTo>
                        <a:pt x="19" y="28"/>
                        <a:pt x="17" y="27"/>
                        <a:pt x="17" y="26"/>
                      </a:cubicBezTo>
                      <a:cubicBezTo>
                        <a:pt x="17" y="26"/>
                        <a:pt x="17" y="25"/>
                        <a:pt x="16" y="24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2" y="22"/>
                        <a:pt x="12" y="17"/>
                        <a:pt x="13" y="14"/>
                      </a:cubicBezTo>
                      <a:cubicBezTo>
                        <a:pt x="13" y="13"/>
                        <a:pt x="14" y="11"/>
                        <a:pt x="16" y="11"/>
                      </a:cubicBezTo>
                      <a:cubicBezTo>
                        <a:pt x="17" y="10"/>
                        <a:pt x="20" y="11"/>
                        <a:pt x="21" y="12"/>
                      </a:cubicBezTo>
                      <a:cubicBezTo>
                        <a:pt x="22" y="12"/>
                        <a:pt x="24" y="11"/>
                        <a:pt x="25" y="11"/>
                      </a:cubicBezTo>
                      <a:cubicBezTo>
                        <a:pt x="27" y="10"/>
                        <a:pt x="27" y="11"/>
                        <a:pt x="29" y="11"/>
                      </a:cubicBezTo>
                      <a:cubicBezTo>
                        <a:pt x="31" y="12"/>
                        <a:pt x="33" y="11"/>
                        <a:pt x="35" y="11"/>
                      </a:cubicBezTo>
                      <a:cubicBezTo>
                        <a:pt x="37" y="11"/>
                        <a:pt x="39" y="11"/>
                        <a:pt x="41" y="12"/>
                      </a:cubicBezTo>
                      <a:cubicBezTo>
                        <a:pt x="43" y="14"/>
                        <a:pt x="50" y="12"/>
                        <a:pt x="52" y="11"/>
                      </a:cubicBezTo>
                      <a:cubicBezTo>
                        <a:pt x="54" y="9"/>
                        <a:pt x="54" y="8"/>
                        <a:pt x="56" y="6"/>
                      </a:cubicBezTo>
                      <a:cubicBezTo>
                        <a:pt x="57" y="5"/>
                        <a:pt x="57" y="3"/>
                        <a:pt x="59" y="2"/>
                      </a:cubicBezTo>
                      <a:cubicBezTo>
                        <a:pt x="58" y="1"/>
                        <a:pt x="58" y="1"/>
                        <a:pt x="58" y="0"/>
                      </a:cubicBezTo>
                      <a:cubicBezTo>
                        <a:pt x="58" y="0"/>
                        <a:pt x="57" y="0"/>
                        <a:pt x="56" y="0"/>
                      </a:cubicBezTo>
                      <a:cubicBezTo>
                        <a:pt x="55" y="1"/>
                        <a:pt x="55" y="2"/>
                        <a:pt x="54" y="2"/>
                      </a:cubicBezTo>
                      <a:cubicBezTo>
                        <a:pt x="52" y="3"/>
                        <a:pt x="53" y="3"/>
                        <a:pt x="53" y="4"/>
                      </a:cubicBezTo>
                      <a:cubicBezTo>
                        <a:pt x="52" y="5"/>
                        <a:pt x="51" y="5"/>
                        <a:pt x="51" y="5"/>
                      </a:cubicBezTo>
                      <a:cubicBezTo>
                        <a:pt x="50" y="7"/>
                        <a:pt x="46" y="8"/>
                        <a:pt x="45" y="7"/>
                      </a:cubicBezTo>
                      <a:cubicBezTo>
                        <a:pt x="43" y="7"/>
                        <a:pt x="41" y="7"/>
                        <a:pt x="39" y="7"/>
                      </a:cubicBezTo>
                      <a:cubicBezTo>
                        <a:pt x="39" y="7"/>
                        <a:pt x="38" y="8"/>
                        <a:pt x="37" y="7"/>
                      </a:cubicBezTo>
                      <a:cubicBezTo>
                        <a:pt x="35" y="7"/>
                        <a:pt x="33" y="6"/>
                        <a:pt x="30" y="6"/>
                      </a:cubicBezTo>
                      <a:cubicBezTo>
                        <a:pt x="29" y="6"/>
                        <a:pt x="28" y="6"/>
                        <a:pt x="27" y="6"/>
                      </a:cubicBezTo>
                      <a:cubicBezTo>
                        <a:pt x="25" y="6"/>
                        <a:pt x="25" y="4"/>
                        <a:pt x="24" y="4"/>
                      </a:cubicBezTo>
                      <a:cubicBezTo>
                        <a:pt x="23" y="4"/>
                        <a:pt x="19" y="2"/>
                        <a:pt x="19" y="4"/>
                      </a:cubicBezTo>
                      <a:cubicBezTo>
                        <a:pt x="19" y="7"/>
                        <a:pt x="16" y="9"/>
                        <a:pt x="14" y="7"/>
                      </a:cubicBezTo>
                      <a:cubicBezTo>
                        <a:pt x="14" y="7"/>
                        <a:pt x="14" y="8"/>
                        <a:pt x="13" y="9"/>
                      </a:cubicBezTo>
                      <a:cubicBezTo>
                        <a:pt x="12" y="9"/>
                        <a:pt x="12" y="11"/>
                        <a:pt x="11" y="11"/>
                      </a:cubicBezTo>
                      <a:cubicBezTo>
                        <a:pt x="9" y="13"/>
                        <a:pt x="12" y="15"/>
                        <a:pt x="10" y="16"/>
                      </a:cubicBezTo>
                      <a:cubicBezTo>
                        <a:pt x="10" y="16"/>
                        <a:pt x="9" y="15"/>
                        <a:pt x="8" y="15"/>
                      </a:cubicBezTo>
                      <a:cubicBezTo>
                        <a:pt x="9" y="17"/>
                        <a:pt x="10" y="17"/>
                        <a:pt x="10" y="18"/>
                      </a:cubicBezTo>
                      <a:cubicBezTo>
                        <a:pt x="9" y="20"/>
                        <a:pt x="11" y="22"/>
                        <a:pt x="10" y="23"/>
                      </a:cubicBezTo>
                      <a:cubicBezTo>
                        <a:pt x="10" y="23"/>
                        <a:pt x="10" y="22"/>
                        <a:pt x="9" y="21"/>
                      </a:cubicBezTo>
                      <a:cubicBezTo>
                        <a:pt x="8" y="24"/>
                        <a:pt x="6" y="25"/>
                        <a:pt x="6" y="28"/>
                      </a:cubicBezTo>
                      <a:cubicBezTo>
                        <a:pt x="6" y="29"/>
                        <a:pt x="6" y="31"/>
                        <a:pt x="6" y="32"/>
                      </a:cubicBezTo>
                      <a:cubicBezTo>
                        <a:pt x="6" y="34"/>
                        <a:pt x="4" y="34"/>
                        <a:pt x="4" y="36"/>
                      </a:cubicBezTo>
                      <a:cubicBezTo>
                        <a:pt x="4" y="38"/>
                        <a:pt x="0" y="39"/>
                        <a:pt x="1" y="41"/>
                      </a:cubicBezTo>
                      <a:cubicBezTo>
                        <a:pt x="1" y="42"/>
                        <a:pt x="2" y="41"/>
                        <a:pt x="1" y="43"/>
                      </a:cubicBezTo>
                      <a:cubicBezTo>
                        <a:pt x="0" y="44"/>
                        <a:pt x="1" y="46"/>
                        <a:pt x="2" y="48"/>
                      </a:cubicBezTo>
                      <a:cubicBezTo>
                        <a:pt x="2" y="47"/>
                        <a:pt x="4" y="47"/>
                        <a:pt x="5" y="47"/>
                      </a:cubicBezTo>
                      <a:cubicBezTo>
                        <a:pt x="8" y="46"/>
                        <a:pt x="6" y="48"/>
                        <a:pt x="7" y="50"/>
                      </a:cubicBezTo>
                      <a:cubicBezTo>
                        <a:pt x="8" y="52"/>
                        <a:pt x="8" y="53"/>
                        <a:pt x="7" y="56"/>
                      </a:cubicBezTo>
                      <a:cubicBezTo>
                        <a:pt x="7" y="58"/>
                        <a:pt x="6" y="60"/>
                        <a:pt x="5" y="6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1" name="Freeform 790">
                  <a:extLst>
                    <a:ext uri="{FF2B5EF4-FFF2-40B4-BE49-F238E27FC236}">
                      <a16:creationId xmlns:a16="http://schemas.microsoft.com/office/drawing/2014/main" id="{1462EF98-32B9-4FF5-BC2B-2450BF1C6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3" y="2758"/>
                  <a:ext cx="10" cy="10"/>
                </a:xfrm>
                <a:custGeom>
                  <a:avLst/>
                  <a:gdLst>
                    <a:gd name="T0" fmla="*/ 367 w 3"/>
                    <a:gd name="T1" fmla="*/ 0 h 3"/>
                    <a:gd name="T2" fmla="*/ 367 w 3"/>
                    <a:gd name="T3" fmla="*/ 1223 h 3"/>
                    <a:gd name="T4" fmla="*/ 367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1" y="2"/>
                        <a:pt x="3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2" name="Freeform 791">
                  <a:extLst>
                    <a:ext uri="{FF2B5EF4-FFF2-40B4-BE49-F238E27FC236}">
                      <a16:creationId xmlns:a16="http://schemas.microsoft.com/office/drawing/2014/main" id="{F1672966-9937-4AC6-83E3-0D706BFB8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3" y="2758"/>
                  <a:ext cx="10" cy="10"/>
                </a:xfrm>
                <a:custGeom>
                  <a:avLst/>
                  <a:gdLst>
                    <a:gd name="T0" fmla="*/ 367 w 3"/>
                    <a:gd name="T1" fmla="*/ 0 h 3"/>
                    <a:gd name="T2" fmla="*/ 367 w 3"/>
                    <a:gd name="T3" fmla="*/ 1223 h 3"/>
                    <a:gd name="T4" fmla="*/ 367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1" y="2"/>
                        <a:pt x="3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3" name="Freeform 792">
                  <a:extLst>
                    <a:ext uri="{FF2B5EF4-FFF2-40B4-BE49-F238E27FC236}">
                      <a16:creationId xmlns:a16="http://schemas.microsoft.com/office/drawing/2014/main" id="{86D95021-293D-4E4B-AA38-BA188D897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2765"/>
                  <a:ext cx="4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43 h 2"/>
                    <a:gd name="T4" fmla="*/ 1024 w 1"/>
                    <a:gd name="T5" fmla="*/ 0 h 2"/>
                    <a:gd name="T6" fmla="*/ 0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4" name="Freeform 793">
                  <a:extLst>
                    <a:ext uri="{FF2B5EF4-FFF2-40B4-BE49-F238E27FC236}">
                      <a16:creationId xmlns:a16="http://schemas.microsoft.com/office/drawing/2014/main" id="{F2624AF2-0200-4A7F-9C94-E7B75FB3C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2765"/>
                  <a:ext cx="4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43 h 2"/>
                    <a:gd name="T4" fmla="*/ 1024 w 1"/>
                    <a:gd name="T5" fmla="*/ 0 h 2"/>
                    <a:gd name="T6" fmla="*/ 0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5" name="Freeform 794">
                  <a:extLst>
                    <a:ext uri="{FF2B5EF4-FFF2-40B4-BE49-F238E27FC236}">
                      <a16:creationId xmlns:a16="http://schemas.microsoft.com/office/drawing/2014/main" id="{3E461F23-A92A-4552-A090-8B665661DD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746"/>
                  <a:ext cx="90" cy="28"/>
                </a:xfrm>
                <a:custGeom>
                  <a:avLst/>
                  <a:gdLst>
                    <a:gd name="T0" fmla="*/ 568 w 29"/>
                    <a:gd name="T1" fmla="*/ 2352 h 9"/>
                    <a:gd name="T2" fmla="*/ 1493 w 29"/>
                    <a:gd name="T3" fmla="*/ 2352 h 9"/>
                    <a:gd name="T4" fmla="*/ 2601 w 29"/>
                    <a:gd name="T5" fmla="*/ 2352 h 9"/>
                    <a:gd name="T6" fmla="*/ 3169 w 29"/>
                    <a:gd name="T7" fmla="*/ 2623 h 9"/>
                    <a:gd name="T8" fmla="*/ 3979 w 29"/>
                    <a:gd name="T9" fmla="*/ 2053 h 9"/>
                    <a:gd name="T10" fmla="*/ 5741 w 29"/>
                    <a:gd name="T11" fmla="*/ 2053 h 9"/>
                    <a:gd name="T12" fmla="*/ 7802 w 29"/>
                    <a:gd name="T13" fmla="*/ 1114 h 9"/>
                    <a:gd name="T14" fmla="*/ 8342 w 29"/>
                    <a:gd name="T15" fmla="*/ 843 h 9"/>
                    <a:gd name="T16" fmla="*/ 7802 w 29"/>
                    <a:gd name="T17" fmla="*/ 572 h 9"/>
                    <a:gd name="T18" fmla="*/ 8072 w 29"/>
                    <a:gd name="T19" fmla="*/ 572 h 9"/>
                    <a:gd name="T20" fmla="*/ 6877 w 29"/>
                    <a:gd name="T21" fmla="*/ 1509 h 9"/>
                    <a:gd name="T22" fmla="*/ 5741 w 29"/>
                    <a:gd name="T23" fmla="*/ 1509 h 9"/>
                    <a:gd name="T24" fmla="*/ 4903 w 29"/>
                    <a:gd name="T25" fmla="*/ 1509 h 9"/>
                    <a:gd name="T26" fmla="*/ 4633 w 29"/>
                    <a:gd name="T27" fmla="*/ 1509 h 9"/>
                    <a:gd name="T28" fmla="*/ 3979 w 29"/>
                    <a:gd name="T29" fmla="*/ 1509 h 9"/>
                    <a:gd name="T30" fmla="*/ 2331 w 29"/>
                    <a:gd name="T31" fmla="*/ 843 h 9"/>
                    <a:gd name="T32" fmla="*/ 568 w 29"/>
                    <a:gd name="T33" fmla="*/ 1114 h 9"/>
                    <a:gd name="T34" fmla="*/ 0 w 29"/>
                    <a:gd name="T35" fmla="*/ 1780 h 9"/>
                    <a:gd name="T36" fmla="*/ 568 w 29"/>
                    <a:gd name="T37" fmla="*/ 2352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"/>
                    <a:gd name="T58" fmla="*/ 0 h 9"/>
                    <a:gd name="T59" fmla="*/ 29 w 29"/>
                    <a:gd name="T60" fmla="*/ 9 h 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" h="9">
                      <a:moveTo>
                        <a:pt x="2" y="8"/>
                      </a:moveTo>
                      <a:cubicBezTo>
                        <a:pt x="2" y="7"/>
                        <a:pt x="4" y="8"/>
                        <a:pt x="5" y="8"/>
                      </a:cubicBezTo>
                      <a:cubicBezTo>
                        <a:pt x="6" y="8"/>
                        <a:pt x="8" y="8"/>
                        <a:pt x="9" y="8"/>
                      </a:cubicBezTo>
                      <a:cubicBezTo>
                        <a:pt x="10" y="8"/>
                        <a:pt x="10" y="9"/>
                        <a:pt x="11" y="9"/>
                      </a:cubicBezTo>
                      <a:cubicBezTo>
                        <a:pt x="12" y="8"/>
                        <a:pt x="14" y="9"/>
                        <a:pt x="14" y="7"/>
                      </a:cubicBezTo>
                      <a:cubicBezTo>
                        <a:pt x="17" y="8"/>
                        <a:pt x="18" y="8"/>
                        <a:pt x="20" y="7"/>
                      </a:cubicBezTo>
                      <a:cubicBezTo>
                        <a:pt x="22" y="6"/>
                        <a:pt x="28" y="7"/>
                        <a:pt x="27" y="4"/>
                      </a:cubicBezTo>
                      <a:cubicBezTo>
                        <a:pt x="28" y="4"/>
                        <a:pt x="28" y="3"/>
                        <a:pt x="29" y="3"/>
                      </a:cubicBezTo>
                      <a:cubicBezTo>
                        <a:pt x="29" y="2"/>
                        <a:pt x="27" y="0"/>
                        <a:pt x="27" y="2"/>
                      </a:cubicBezTo>
                      <a:cubicBezTo>
                        <a:pt x="27" y="2"/>
                        <a:pt x="28" y="2"/>
                        <a:pt x="28" y="2"/>
                      </a:cubicBezTo>
                      <a:cubicBezTo>
                        <a:pt x="27" y="3"/>
                        <a:pt x="25" y="3"/>
                        <a:pt x="24" y="5"/>
                      </a:cubicBezTo>
                      <a:cubicBezTo>
                        <a:pt x="23" y="7"/>
                        <a:pt x="21" y="6"/>
                        <a:pt x="20" y="5"/>
                      </a:cubicBezTo>
                      <a:cubicBezTo>
                        <a:pt x="19" y="4"/>
                        <a:pt x="18" y="5"/>
                        <a:pt x="17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6"/>
                        <a:pt x="14" y="5"/>
                        <a:pt x="14" y="5"/>
                      </a:cubicBezTo>
                      <a:cubicBezTo>
                        <a:pt x="12" y="4"/>
                        <a:pt x="10" y="3"/>
                        <a:pt x="8" y="3"/>
                      </a:cubicBezTo>
                      <a:cubicBezTo>
                        <a:pt x="5" y="2"/>
                        <a:pt x="4" y="3"/>
                        <a:pt x="2" y="4"/>
                      </a:cubicBezTo>
                      <a:cubicBezTo>
                        <a:pt x="1" y="5"/>
                        <a:pt x="0" y="5"/>
                        <a:pt x="0" y="6"/>
                      </a:cubicBezTo>
                      <a:cubicBezTo>
                        <a:pt x="0" y="7"/>
                        <a:pt x="0" y="9"/>
                        <a:pt x="2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6" name="Freeform 795">
                  <a:extLst>
                    <a:ext uri="{FF2B5EF4-FFF2-40B4-BE49-F238E27FC236}">
                      <a16:creationId xmlns:a16="http://schemas.microsoft.com/office/drawing/2014/main" id="{4752AB6B-CB69-471F-B6BB-AEE812476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746"/>
                  <a:ext cx="90" cy="28"/>
                </a:xfrm>
                <a:custGeom>
                  <a:avLst/>
                  <a:gdLst>
                    <a:gd name="T0" fmla="*/ 568 w 29"/>
                    <a:gd name="T1" fmla="*/ 2352 h 9"/>
                    <a:gd name="T2" fmla="*/ 1493 w 29"/>
                    <a:gd name="T3" fmla="*/ 2352 h 9"/>
                    <a:gd name="T4" fmla="*/ 2601 w 29"/>
                    <a:gd name="T5" fmla="*/ 2352 h 9"/>
                    <a:gd name="T6" fmla="*/ 3169 w 29"/>
                    <a:gd name="T7" fmla="*/ 2623 h 9"/>
                    <a:gd name="T8" fmla="*/ 3979 w 29"/>
                    <a:gd name="T9" fmla="*/ 2053 h 9"/>
                    <a:gd name="T10" fmla="*/ 5741 w 29"/>
                    <a:gd name="T11" fmla="*/ 2053 h 9"/>
                    <a:gd name="T12" fmla="*/ 7802 w 29"/>
                    <a:gd name="T13" fmla="*/ 1114 h 9"/>
                    <a:gd name="T14" fmla="*/ 8342 w 29"/>
                    <a:gd name="T15" fmla="*/ 843 h 9"/>
                    <a:gd name="T16" fmla="*/ 7802 w 29"/>
                    <a:gd name="T17" fmla="*/ 572 h 9"/>
                    <a:gd name="T18" fmla="*/ 8072 w 29"/>
                    <a:gd name="T19" fmla="*/ 572 h 9"/>
                    <a:gd name="T20" fmla="*/ 6877 w 29"/>
                    <a:gd name="T21" fmla="*/ 1509 h 9"/>
                    <a:gd name="T22" fmla="*/ 5741 w 29"/>
                    <a:gd name="T23" fmla="*/ 1509 h 9"/>
                    <a:gd name="T24" fmla="*/ 4903 w 29"/>
                    <a:gd name="T25" fmla="*/ 1509 h 9"/>
                    <a:gd name="T26" fmla="*/ 4633 w 29"/>
                    <a:gd name="T27" fmla="*/ 1509 h 9"/>
                    <a:gd name="T28" fmla="*/ 3979 w 29"/>
                    <a:gd name="T29" fmla="*/ 1509 h 9"/>
                    <a:gd name="T30" fmla="*/ 2331 w 29"/>
                    <a:gd name="T31" fmla="*/ 843 h 9"/>
                    <a:gd name="T32" fmla="*/ 568 w 29"/>
                    <a:gd name="T33" fmla="*/ 1114 h 9"/>
                    <a:gd name="T34" fmla="*/ 0 w 29"/>
                    <a:gd name="T35" fmla="*/ 1780 h 9"/>
                    <a:gd name="T36" fmla="*/ 568 w 29"/>
                    <a:gd name="T37" fmla="*/ 2352 h 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"/>
                    <a:gd name="T58" fmla="*/ 0 h 9"/>
                    <a:gd name="T59" fmla="*/ 29 w 29"/>
                    <a:gd name="T60" fmla="*/ 9 h 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" h="9">
                      <a:moveTo>
                        <a:pt x="2" y="8"/>
                      </a:moveTo>
                      <a:cubicBezTo>
                        <a:pt x="2" y="7"/>
                        <a:pt x="4" y="8"/>
                        <a:pt x="5" y="8"/>
                      </a:cubicBezTo>
                      <a:cubicBezTo>
                        <a:pt x="6" y="8"/>
                        <a:pt x="8" y="8"/>
                        <a:pt x="9" y="8"/>
                      </a:cubicBezTo>
                      <a:cubicBezTo>
                        <a:pt x="10" y="8"/>
                        <a:pt x="10" y="9"/>
                        <a:pt x="11" y="9"/>
                      </a:cubicBezTo>
                      <a:cubicBezTo>
                        <a:pt x="12" y="8"/>
                        <a:pt x="14" y="9"/>
                        <a:pt x="14" y="7"/>
                      </a:cubicBezTo>
                      <a:cubicBezTo>
                        <a:pt x="17" y="8"/>
                        <a:pt x="18" y="8"/>
                        <a:pt x="20" y="7"/>
                      </a:cubicBezTo>
                      <a:cubicBezTo>
                        <a:pt x="22" y="6"/>
                        <a:pt x="28" y="7"/>
                        <a:pt x="27" y="4"/>
                      </a:cubicBezTo>
                      <a:cubicBezTo>
                        <a:pt x="28" y="4"/>
                        <a:pt x="28" y="3"/>
                        <a:pt x="29" y="3"/>
                      </a:cubicBezTo>
                      <a:cubicBezTo>
                        <a:pt x="29" y="2"/>
                        <a:pt x="27" y="0"/>
                        <a:pt x="27" y="2"/>
                      </a:cubicBezTo>
                      <a:cubicBezTo>
                        <a:pt x="27" y="2"/>
                        <a:pt x="28" y="2"/>
                        <a:pt x="28" y="2"/>
                      </a:cubicBezTo>
                      <a:cubicBezTo>
                        <a:pt x="27" y="3"/>
                        <a:pt x="25" y="3"/>
                        <a:pt x="24" y="5"/>
                      </a:cubicBezTo>
                      <a:cubicBezTo>
                        <a:pt x="23" y="7"/>
                        <a:pt x="21" y="6"/>
                        <a:pt x="20" y="5"/>
                      </a:cubicBezTo>
                      <a:cubicBezTo>
                        <a:pt x="19" y="4"/>
                        <a:pt x="18" y="5"/>
                        <a:pt x="17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6"/>
                        <a:pt x="14" y="5"/>
                        <a:pt x="14" y="5"/>
                      </a:cubicBezTo>
                      <a:cubicBezTo>
                        <a:pt x="12" y="4"/>
                        <a:pt x="10" y="3"/>
                        <a:pt x="8" y="3"/>
                      </a:cubicBezTo>
                      <a:cubicBezTo>
                        <a:pt x="5" y="2"/>
                        <a:pt x="4" y="3"/>
                        <a:pt x="2" y="4"/>
                      </a:cubicBezTo>
                      <a:cubicBezTo>
                        <a:pt x="1" y="5"/>
                        <a:pt x="0" y="5"/>
                        <a:pt x="0" y="6"/>
                      </a:cubicBezTo>
                      <a:cubicBezTo>
                        <a:pt x="0" y="7"/>
                        <a:pt x="0" y="9"/>
                        <a:pt x="2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7" name="Freeform 796">
                  <a:extLst>
                    <a:ext uri="{FF2B5EF4-FFF2-40B4-BE49-F238E27FC236}">
                      <a16:creationId xmlns:a16="http://schemas.microsoft.com/office/drawing/2014/main" id="{0ABBAF45-1E7A-486E-85A1-19A54296C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683"/>
                  <a:ext cx="7" cy="22"/>
                </a:xfrm>
                <a:custGeom>
                  <a:avLst/>
                  <a:gdLst>
                    <a:gd name="T0" fmla="*/ 1029 w 2"/>
                    <a:gd name="T1" fmla="*/ 0 h 7"/>
                    <a:gd name="T2" fmla="*/ 602 w 2"/>
                    <a:gd name="T3" fmla="*/ 2143 h 7"/>
                    <a:gd name="T4" fmla="*/ 1029 w 2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7"/>
                    <a:gd name="T11" fmla="*/ 2 w 2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7">
                      <a:moveTo>
                        <a:pt x="2" y="0"/>
                      </a:moveTo>
                      <a:cubicBezTo>
                        <a:pt x="0" y="1"/>
                        <a:pt x="1" y="6"/>
                        <a:pt x="1" y="7"/>
                      </a:cubicBezTo>
                      <a:cubicBezTo>
                        <a:pt x="2" y="5"/>
                        <a:pt x="2" y="2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8" name="Freeform 797">
                  <a:extLst>
                    <a:ext uri="{FF2B5EF4-FFF2-40B4-BE49-F238E27FC236}">
                      <a16:creationId xmlns:a16="http://schemas.microsoft.com/office/drawing/2014/main" id="{79461E95-7D0F-4B01-B860-B29C1CB4E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4" y="2683"/>
                  <a:ext cx="7" cy="22"/>
                </a:xfrm>
                <a:custGeom>
                  <a:avLst/>
                  <a:gdLst>
                    <a:gd name="T0" fmla="*/ 1029 w 2"/>
                    <a:gd name="T1" fmla="*/ 0 h 7"/>
                    <a:gd name="T2" fmla="*/ 602 w 2"/>
                    <a:gd name="T3" fmla="*/ 2143 h 7"/>
                    <a:gd name="T4" fmla="*/ 1029 w 2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7"/>
                    <a:gd name="T11" fmla="*/ 2 w 2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7">
                      <a:moveTo>
                        <a:pt x="2" y="0"/>
                      </a:moveTo>
                      <a:cubicBezTo>
                        <a:pt x="0" y="1"/>
                        <a:pt x="1" y="6"/>
                        <a:pt x="1" y="7"/>
                      </a:cubicBezTo>
                      <a:cubicBezTo>
                        <a:pt x="2" y="5"/>
                        <a:pt x="2" y="2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9" name="Freeform 798">
                  <a:extLst>
                    <a:ext uri="{FF2B5EF4-FFF2-40B4-BE49-F238E27FC236}">
                      <a16:creationId xmlns:a16="http://schemas.microsoft.com/office/drawing/2014/main" id="{30B560CA-5C83-47E9-B3D1-8690E08840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1" y="2721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243 h 1"/>
                    <a:gd name="T4" fmla="*/ 243 w 1"/>
                    <a:gd name="T5" fmla="*/ 0 h 1"/>
                    <a:gd name="T6" fmla="*/ 243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0" name="Freeform 799">
                  <a:extLst>
                    <a:ext uri="{FF2B5EF4-FFF2-40B4-BE49-F238E27FC236}">
                      <a16:creationId xmlns:a16="http://schemas.microsoft.com/office/drawing/2014/main" id="{4A331733-BA88-4A14-82EB-6320F28D2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1" y="2721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243 h 1"/>
                    <a:gd name="T4" fmla="*/ 243 w 1"/>
                    <a:gd name="T5" fmla="*/ 0 h 1"/>
                    <a:gd name="T6" fmla="*/ 243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1" name="Freeform 800">
                  <a:extLst>
                    <a:ext uri="{FF2B5EF4-FFF2-40B4-BE49-F238E27FC236}">
                      <a16:creationId xmlns:a16="http://schemas.microsoft.com/office/drawing/2014/main" id="{5728D72E-F852-4BC0-A808-8514FD52A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7" y="2727"/>
                  <a:ext cx="6" cy="1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2" name="Freeform 801">
                  <a:extLst>
                    <a:ext uri="{FF2B5EF4-FFF2-40B4-BE49-F238E27FC236}">
                      <a16:creationId xmlns:a16="http://schemas.microsoft.com/office/drawing/2014/main" id="{5E07840B-A8BE-414A-A294-46141A8A8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7" y="2727"/>
                  <a:ext cx="6" cy="1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3" name="Freeform 802">
                  <a:extLst>
                    <a:ext uri="{FF2B5EF4-FFF2-40B4-BE49-F238E27FC236}">
                      <a16:creationId xmlns:a16="http://schemas.microsoft.com/office/drawing/2014/main" id="{C1444715-B1E8-4B68-A0CF-30B5831BE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2821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4" name="Freeform 803">
                  <a:extLst>
                    <a:ext uri="{FF2B5EF4-FFF2-40B4-BE49-F238E27FC236}">
                      <a16:creationId xmlns:a16="http://schemas.microsoft.com/office/drawing/2014/main" id="{9537E4A1-D354-4F07-A02F-33C65A456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2821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5" name="Freeform 804">
                  <a:extLst>
                    <a:ext uri="{FF2B5EF4-FFF2-40B4-BE49-F238E27FC236}">
                      <a16:creationId xmlns:a16="http://schemas.microsoft.com/office/drawing/2014/main" id="{EFAFF238-5280-443C-AB37-1B4480153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2815"/>
                  <a:ext cx="6" cy="6"/>
                </a:xfrm>
                <a:custGeom>
                  <a:avLst/>
                  <a:gdLst>
                    <a:gd name="T0" fmla="*/ 0 w 2"/>
                    <a:gd name="T1" fmla="*/ 243 h 2"/>
                    <a:gd name="T2" fmla="*/ 0 w 2"/>
                    <a:gd name="T3" fmla="*/ 486 h 2"/>
                    <a:gd name="T4" fmla="*/ 486 w 2"/>
                    <a:gd name="T5" fmla="*/ 243 h 2"/>
                    <a:gd name="T6" fmla="*/ 486 w 2"/>
                    <a:gd name="T7" fmla="*/ 243 h 2"/>
                    <a:gd name="T8" fmla="*/ 0 w 2"/>
                    <a:gd name="T9" fmla="*/ 243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6" name="Freeform 805">
                  <a:extLst>
                    <a:ext uri="{FF2B5EF4-FFF2-40B4-BE49-F238E27FC236}">
                      <a16:creationId xmlns:a16="http://schemas.microsoft.com/office/drawing/2014/main" id="{12F50B72-CD00-49B6-BC84-03A7EF0B19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2815"/>
                  <a:ext cx="6" cy="6"/>
                </a:xfrm>
                <a:custGeom>
                  <a:avLst/>
                  <a:gdLst>
                    <a:gd name="T0" fmla="*/ 0 w 2"/>
                    <a:gd name="T1" fmla="*/ 243 h 2"/>
                    <a:gd name="T2" fmla="*/ 0 w 2"/>
                    <a:gd name="T3" fmla="*/ 486 h 2"/>
                    <a:gd name="T4" fmla="*/ 486 w 2"/>
                    <a:gd name="T5" fmla="*/ 243 h 2"/>
                    <a:gd name="T6" fmla="*/ 486 w 2"/>
                    <a:gd name="T7" fmla="*/ 243 h 2"/>
                    <a:gd name="T8" fmla="*/ 0 w 2"/>
                    <a:gd name="T9" fmla="*/ 243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7" name="Freeform 806">
                  <a:extLst>
                    <a:ext uri="{FF2B5EF4-FFF2-40B4-BE49-F238E27FC236}">
                      <a16:creationId xmlns:a16="http://schemas.microsoft.com/office/drawing/2014/main" id="{AD496592-832C-4C98-A64E-70EA27AD7B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665"/>
                  <a:ext cx="10" cy="12"/>
                </a:xfrm>
                <a:custGeom>
                  <a:avLst/>
                  <a:gdLst>
                    <a:gd name="T0" fmla="*/ 857 w 3"/>
                    <a:gd name="T1" fmla="*/ 0 h 4"/>
                    <a:gd name="T2" fmla="*/ 857 w 3"/>
                    <a:gd name="T3" fmla="*/ 729 h 4"/>
                    <a:gd name="T4" fmla="*/ 857 w 3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2" y="0"/>
                      </a:moveTo>
                      <a:cubicBezTo>
                        <a:pt x="0" y="1"/>
                        <a:pt x="2" y="4"/>
                        <a:pt x="2" y="3"/>
                      </a:cubicBezTo>
                      <a:cubicBezTo>
                        <a:pt x="3" y="3"/>
                        <a:pt x="3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8" name="Freeform 807">
                  <a:extLst>
                    <a:ext uri="{FF2B5EF4-FFF2-40B4-BE49-F238E27FC236}">
                      <a16:creationId xmlns:a16="http://schemas.microsoft.com/office/drawing/2014/main" id="{A09F2D98-C201-48A9-BA85-A401D151A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665"/>
                  <a:ext cx="10" cy="12"/>
                </a:xfrm>
                <a:custGeom>
                  <a:avLst/>
                  <a:gdLst>
                    <a:gd name="T0" fmla="*/ 857 w 3"/>
                    <a:gd name="T1" fmla="*/ 0 h 4"/>
                    <a:gd name="T2" fmla="*/ 857 w 3"/>
                    <a:gd name="T3" fmla="*/ 729 h 4"/>
                    <a:gd name="T4" fmla="*/ 857 w 3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2" y="0"/>
                      </a:moveTo>
                      <a:cubicBezTo>
                        <a:pt x="0" y="1"/>
                        <a:pt x="2" y="4"/>
                        <a:pt x="2" y="3"/>
                      </a:cubicBezTo>
                      <a:cubicBezTo>
                        <a:pt x="3" y="3"/>
                        <a:pt x="3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9" name="Freeform 808">
                  <a:extLst>
                    <a:ext uri="{FF2B5EF4-FFF2-40B4-BE49-F238E27FC236}">
                      <a16:creationId xmlns:a16="http://schemas.microsoft.com/office/drawing/2014/main" id="{549F3710-0EAC-4B5A-8258-E83660B1B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2533"/>
                  <a:ext cx="7" cy="3"/>
                </a:xfrm>
                <a:custGeom>
                  <a:avLst/>
                  <a:gdLst>
                    <a:gd name="T0" fmla="*/ 1029 w 2"/>
                    <a:gd name="T1" fmla="*/ 0 h 1"/>
                    <a:gd name="T2" fmla="*/ 0 w 2"/>
                    <a:gd name="T3" fmla="*/ 243 h 1"/>
                    <a:gd name="T4" fmla="*/ 1029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0" name="Freeform 809">
                  <a:extLst>
                    <a:ext uri="{FF2B5EF4-FFF2-40B4-BE49-F238E27FC236}">
                      <a16:creationId xmlns:a16="http://schemas.microsoft.com/office/drawing/2014/main" id="{14698761-2747-4D14-91DE-30D9B0B67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2533"/>
                  <a:ext cx="7" cy="3"/>
                </a:xfrm>
                <a:custGeom>
                  <a:avLst/>
                  <a:gdLst>
                    <a:gd name="T0" fmla="*/ 1029 w 2"/>
                    <a:gd name="T1" fmla="*/ 0 h 1"/>
                    <a:gd name="T2" fmla="*/ 0 w 2"/>
                    <a:gd name="T3" fmla="*/ 243 h 1"/>
                    <a:gd name="T4" fmla="*/ 1029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1" name="Freeform 810">
                  <a:extLst>
                    <a:ext uri="{FF2B5EF4-FFF2-40B4-BE49-F238E27FC236}">
                      <a16:creationId xmlns:a16="http://schemas.microsoft.com/office/drawing/2014/main" id="{EE37CCF7-0536-440B-B76C-ABC4FF87CD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" y="2530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243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" name="Freeform 1432">
                <a:extLst>
                  <a:ext uri="{FF2B5EF4-FFF2-40B4-BE49-F238E27FC236}">
                    <a16:creationId xmlns:a16="http://schemas.microsoft.com/office/drawing/2014/main" id="{F68D9B81-6348-4C12-BD16-A8C8EA85E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4806" y="7129379"/>
                <a:ext cx="60325" cy="30162"/>
              </a:xfrm>
              <a:custGeom>
                <a:avLst/>
                <a:gdLst>
                  <a:gd name="T0" fmla="*/ 2147483646 w 12"/>
                  <a:gd name="T1" fmla="*/ 2147483646 h 6"/>
                  <a:gd name="T2" fmla="*/ 2147483646 w 12"/>
                  <a:gd name="T3" fmla="*/ 2147483646 h 6"/>
                  <a:gd name="T4" fmla="*/ 2147483646 w 12"/>
                  <a:gd name="T5" fmla="*/ 2147483646 h 6"/>
                  <a:gd name="T6" fmla="*/ 2147483646 w 12"/>
                  <a:gd name="T7" fmla="*/ 2147483646 h 6"/>
                  <a:gd name="T8" fmla="*/ 2147483646 w 12"/>
                  <a:gd name="T9" fmla="*/ 2147483646 h 6"/>
                  <a:gd name="T10" fmla="*/ 2147483646 w 12"/>
                  <a:gd name="T11" fmla="*/ 2147483646 h 6"/>
                  <a:gd name="T12" fmla="*/ 2147483646 w 12"/>
                  <a:gd name="T13" fmla="*/ 214748364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4" y="5"/>
                    </a:moveTo>
                    <a:cubicBezTo>
                      <a:pt x="6" y="5"/>
                      <a:pt x="7" y="5"/>
                      <a:pt x="8" y="5"/>
                    </a:cubicBezTo>
                    <a:cubicBezTo>
                      <a:pt x="9" y="6"/>
                      <a:pt x="11" y="6"/>
                      <a:pt x="12" y="5"/>
                    </a:cubicBezTo>
                    <a:cubicBezTo>
                      <a:pt x="12" y="4"/>
                      <a:pt x="9" y="2"/>
                      <a:pt x="8" y="1"/>
                    </a:cubicBezTo>
                    <a:cubicBezTo>
                      <a:pt x="6" y="1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3" y="5"/>
                      <a:pt x="4" y="5"/>
                    </a:cubicBezTo>
                  </a:path>
                </a:pathLst>
              </a:custGeom>
              <a:solidFill>
                <a:srgbClr val="B3B3B3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350" kern="1200"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433">
                <a:extLst>
                  <a:ext uri="{FF2B5EF4-FFF2-40B4-BE49-F238E27FC236}">
                    <a16:creationId xmlns:a16="http://schemas.microsoft.com/office/drawing/2014/main" id="{C81E2872-D598-4A4C-94FB-38ACB4F1A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4806" y="7129379"/>
                <a:ext cx="60325" cy="30162"/>
              </a:xfrm>
              <a:custGeom>
                <a:avLst/>
                <a:gdLst>
                  <a:gd name="T0" fmla="*/ 2147483646 w 12"/>
                  <a:gd name="T1" fmla="*/ 2147483646 h 6"/>
                  <a:gd name="T2" fmla="*/ 2147483646 w 12"/>
                  <a:gd name="T3" fmla="*/ 2147483646 h 6"/>
                  <a:gd name="T4" fmla="*/ 2147483646 w 12"/>
                  <a:gd name="T5" fmla="*/ 2147483646 h 6"/>
                  <a:gd name="T6" fmla="*/ 2147483646 w 12"/>
                  <a:gd name="T7" fmla="*/ 2147483646 h 6"/>
                  <a:gd name="T8" fmla="*/ 2147483646 w 12"/>
                  <a:gd name="T9" fmla="*/ 2147483646 h 6"/>
                  <a:gd name="T10" fmla="*/ 2147483646 w 12"/>
                  <a:gd name="T11" fmla="*/ 2147483646 h 6"/>
                  <a:gd name="T12" fmla="*/ 2147483646 w 12"/>
                  <a:gd name="T13" fmla="*/ 214748364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4" y="5"/>
                    </a:moveTo>
                    <a:cubicBezTo>
                      <a:pt x="6" y="5"/>
                      <a:pt x="7" y="5"/>
                      <a:pt x="8" y="5"/>
                    </a:cubicBezTo>
                    <a:cubicBezTo>
                      <a:pt x="9" y="6"/>
                      <a:pt x="11" y="6"/>
                      <a:pt x="12" y="5"/>
                    </a:cubicBezTo>
                    <a:cubicBezTo>
                      <a:pt x="12" y="4"/>
                      <a:pt x="9" y="2"/>
                      <a:pt x="8" y="1"/>
                    </a:cubicBezTo>
                    <a:cubicBezTo>
                      <a:pt x="6" y="1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3" y="5"/>
                      <a:pt x="4" y="5"/>
                    </a:cubicBezTo>
                  </a:path>
                </a:pathLst>
              </a:cu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350" kern="1200"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434">
                <a:extLst>
                  <a:ext uri="{FF2B5EF4-FFF2-40B4-BE49-F238E27FC236}">
                    <a16:creationId xmlns:a16="http://schemas.microsoft.com/office/drawing/2014/main" id="{68C50624-20FB-4759-A145-219D9F469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0368" y="7084929"/>
                <a:ext cx="28575" cy="60325"/>
              </a:xfrm>
              <a:custGeom>
                <a:avLst/>
                <a:gdLst>
                  <a:gd name="T0" fmla="*/ 2147483646 w 6"/>
                  <a:gd name="T1" fmla="*/ 2147483646 h 12"/>
                  <a:gd name="T2" fmla="*/ 2147483646 w 6"/>
                  <a:gd name="T3" fmla="*/ 2147483646 h 12"/>
                  <a:gd name="T4" fmla="*/ 2147483646 w 6"/>
                  <a:gd name="T5" fmla="*/ 2147483646 h 12"/>
                  <a:gd name="T6" fmla="*/ 2147483646 w 6"/>
                  <a:gd name="T7" fmla="*/ 2147483646 h 12"/>
                  <a:gd name="T8" fmla="*/ 2147483646 w 6"/>
                  <a:gd name="T9" fmla="*/ 2147483646 h 12"/>
                  <a:gd name="T10" fmla="*/ 2147483646 w 6"/>
                  <a:gd name="T11" fmla="*/ 2147483646 h 12"/>
                  <a:gd name="T12" fmla="*/ 0 w 6"/>
                  <a:gd name="T13" fmla="*/ 2147483646 h 12"/>
                  <a:gd name="T14" fmla="*/ 2147483646 w 6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2"/>
                  <a:gd name="T26" fmla="*/ 6 w 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2">
                    <a:moveTo>
                      <a:pt x="2" y="8"/>
                    </a:moveTo>
                    <a:cubicBezTo>
                      <a:pt x="4" y="9"/>
                      <a:pt x="4" y="11"/>
                      <a:pt x="6" y="12"/>
                    </a:cubicBezTo>
                    <a:cubicBezTo>
                      <a:pt x="6" y="11"/>
                      <a:pt x="5" y="8"/>
                      <a:pt x="5" y="7"/>
                    </a:cubicBezTo>
                    <a:cubicBezTo>
                      <a:pt x="5" y="6"/>
                      <a:pt x="4" y="5"/>
                      <a:pt x="3" y="5"/>
                    </a:cubicBezTo>
                    <a:cubicBezTo>
                      <a:pt x="2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3"/>
                      <a:pt x="1" y="6"/>
                      <a:pt x="2" y="8"/>
                    </a:cubicBezTo>
                  </a:path>
                </a:pathLst>
              </a:custGeom>
              <a:solidFill>
                <a:srgbClr val="B3B3B3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350" kern="1200"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435">
                <a:extLst>
                  <a:ext uri="{FF2B5EF4-FFF2-40B4-BE49-F238E27FC236}">
                    <a16:creationId xmlns:a16="http://schemas.microsoft.com/office/drawing/2014/main" id="{2162F830-DF7E-4A5C-A94E-465441163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0368" y="7084929"/>
                <a:ext cx="28575" cy="60325"/>
              </a:xfrm>
              <a:custGeom>
                <a:avLst/>
                <a:gdLst>
                  <a:gd name="T0" fmla="*/ 2147483646 w 6"/>
                  <a:gd name="T1" fmla="*/ 2147483646 h 12"/>
                  <a:gd name="T2" fmla="*/ 2147483646 w 6"/>
                  <a:gd name="T3" fmla="*/ 2147483646 h 12"/>
                  <a:gd name="T4" fmla="*/ 2147483646 w 6"/>
                  <a:gd name="T5" fmla="*/ 2147483646 h 12"/>
                  <a:gd name="T6" fmla="*/ 2147483646 w 6"/>
                  <a:gd name="T7" fmla="*/ 2147483646 h 12"/>
                  <a:gd name="T8" fmla="*/ 2147483646 w 6"/>
                  <a:gd name="T9" fmla="*/ 2147483646 h 12"/>
                  <a:gd name="T10" fmla="*/ 2147483646 w 6"/>
                  <a:gd name="T11" fmla="*/ 2147483646 h 12"/>
                  <a:gd name="T12" fmla="*/ 0 w 6"/>
                  <a:gd name="T13" fmla="*/ 2147483646 h 12"/>
                  <a:gd name="T14" fmla="*/ 2147483646 w 6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2"/>
                  <a:gd name="T26" fmla="*/ 6 w 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2">
                    <a:moveTo>
                      <a:pt x="2" y="8"/>
                    </a:moveTo>
                    <a:cubicBezTo>
                      <a:pt x="4" y="9"/>
                      <a:pt x="4" y="11"/>
                      <a:pt x="6" y="12"/>
                    </a:cubicBezTo>
                    <a:cubicBezTo>
                      <a:pt x="6" y="11"/>
                      <a:pt x="5" y="8"/>
                      <a:pt x="5" y="7"/>
                    </a:cubicBezTo>
                    <a:cubicBezTo>
                      <a:pt x="5" y="6"/>
                      <a:pt x="4" y="5"/>
                      <a:pt x="3" y="5"/>
                    </a:cubicBezTo>
                    <a:cubicBezTo>
                      <a:pt x="2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3"/>
                      <a:pt x="1" y="6"/>
                      <a:pt x="2" y="8"/>
                    </a:cubicBezTo>
                  </a:path>
                </a:pathLst>
              </a:cu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350" kern="1200"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1436">
                <a:extLst>
                  <a:ext uri="{FF2B5EF4-FFF2-40B4-BE49-F238E27FC236}">
                    <a16:creationId xmlns:a16="http://schemas.microsoft.com/office/drawing/2014/main" id="{0170ED98-900A-4989-8051-8EBE95A80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9418" y="7169066"/>
                <a:ext cx="44450" cy="30163"/>
              </a:xfrm>
              <a:custGeom>
                <a:avLst/>
                <a:gdLst>
                  <a:gd name="T0" fmla="*/ 2147483646 w 9"/>
                  <a:gd name="T1" fmla="*/ 2147483646 h 6"/>
                  <a:gd name="T2" fmla="*/ 2147483646 w 9"/>
                  <a:gd name="T3" fmla="*/ 2147483646 h 6"/>
                  <a:gd name="T4" fmla="*/ 2147483646 w 9"/>
                  <a:gd name="T5" fmla="*/ 2147483646 h 6"/>
                  <a:gd name="T6" fmla="*/ 0 w 9"/>
                  <a:gd name="T7" fmla="*/ 2147483646 h 6"/>
                  <a:gd name="T8" fmla="*/ 2147483646 w 9"/>
                  <a:gd name="T9" fmla="*/ 2147483646 h 6"/>
                  <a:gd name="T10" fmla="*/ 2147483646 w 9"/>
                  <a:gd name="T11" fmla="*/ 214748364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"/>
                  <a:gd name="T20" fmla="*/ 9 w 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">
                    <a:moveTo>
                      <a:pt x="5" y="5"/>
                    </a:moveTo>
                    <a:cubicBezTo>
                      <a:pt x="6" y="6"/>
                      <a:pt x="8" y="6"/>
                      <a:pt x="9" y="6"/>
                    </a:cubicBezTo>
                    <a:cubicBezTo>
                      <a:pt x="8" y="4"/>
                      <a:pt x="8" y="3"/>
                      <a:pt x="5" y="2"/>
                    </a:cubicBezTo>
                    <a:cubicBezTo>
                      <a:pt x="5" y="2"/>
                      <a:pt x="1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4"/>
                      <a:pt x="3" y="4"/>
                      <a:pt x="5" y="5"/>
                    </a:cubicBezTo>
                  </a:path>
                </a:pathLst>
              </a:custGeom>
              <a:solidFill>
                <a:srgbClr val="B3B3B3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350" kern="1200"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1437">
                <a:extLst>
                  <a:ext uri="{FF2B5EF4-FFF2-40B4-BE49-F238E27FC236}">
                    <a16:creationId xmlns:a16="http://schemas.microsoft.com/office/drawing/2014/main" id="{DBD80261-51C5-4856-81F1-600B82B45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9418" y="7169066"/>
                <a:ext cx="44450" cy="30163"/>
              </a:xfrm>
              <a:custGeom>
                <a:avLst/>
                <a:gdLst>
                  <a:gd name="T0" fmla="*/ 2147483646 w 9"/>
                  <a:gd name="T1" fmla="*/ 2147483646 h 6"/>
                  <a:gd name="T2" fmla="*/ 2147483646 w 9"/>
                  <a:gd name="T3" fmla="*/ 2147483646 h 6"/>
                  <a:gd name="T4" fmla="*/ 2147483646 w 9"/>
                  <a:gd name="T5" fmla="*/ 2147483646 h 6"/>
                  <a:gd name="T6" fmla="*/ 0 w 9"/>
                  <a:gd name="T7" fmla="*/ 2147483646 h 6"/>
                  <a:gd name="T8" fmla="*/ 2147483646 w 9"/>
                  <a:gd name="T9" fmla="*/ 2147483646 h 6"/>
                  <a:gd name="T10" fmla="*/ 2147483646 w 9"/>
                  <a:gd name="T11" fmla="*/ 214748364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"/>
                  <a:gd name="T20" fmla="*/ 9 w 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">
                    <a:moveTo>
                      <a:pt x="5" y="5"/>
                    </a:moveTo>
                    <a:cubicBezTo>
                      <a:pt x="6" y="6"/>
                      <a:pt x="8" y="6"/>
                      <a:pt x="9" y="6"/>
                    </a:cubicBezTo>
                    <a:cubicBezTo>
                      <a:pt x="8" y="4"/>
                      <a:pt x="8" y="3"/>
                      <a:pt x="5" y="2"/>
                    </a:cubicBezTo>
                    <a:cubicBezTo>
                      <a:pt x="5" y="2"/>
                      <a:pt x="1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4"/>
                      <a:pt x="3" y="4"/>
                      <a:pt x="5" y="5"/>
                    </a:cubicBezTo>
                  </a:path>
                </a:pathLst>
              </a:cu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350" kern="1200"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4" name="Group 409">
                <a:extLst>
                  <a:ext uri="{FF2B5EF4-FFF2-40B4-BE49-F238E27FC236}">
                    <a16:creationId xmlns:a16="http://schemas.microsoft.com/office/drawing/2014/main" id="{4584E961-D457-4B76-8DA7-0E2E7A6E1A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93952" y="6347162"/>
                <a:ext cx="3997478" cy="1533527"/>
                <a:chOff x="2955" y="2202"/>
                <a:chExt cx="2518" cy="966"/>
              </a:xfrm>
              <a:solidFill>
                <a:srgbClr val="E6E6E6"/>
              </a:solidFill>
            </p:grpSpPr>
            <p:sp>
              <p:nvSpPr>
                <p:cNvPr id="852" name="Freeform 209">
                  <a:extLst>
                    <a:ext uri="{FF2B5EF4-FFF2-40B4-BE49-F238E27FC236}">
                      <a16:creationId xmlns:a16="http://schemas.microsoft.com/office/drawing/2014/main" id="{284F50E9-354C-43E3-8031-E51E0B8E99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" y="2539"/>
                  <a:ext cx="6" cy="4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1024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210">
                  <a:extLst>
                    <a:ext uri="{FF2B5EF4-FFF2-40B4-BE49-F238E27FC236}">
                      <a16:creationId xmlns:a16="http://schemas.microsoft.com/office/drawing/2014/main" id="{67A045BE-4358-477A-A3C5-106335569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7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211">
                  <a:extLst>
                    <a:ext uri="{FF2B5EF4-FFF2-40B4-BE49-F238E27FC236}">
                      <a16:creationId xmlns:a16="http://schemas.microsoft.com/office/drawing/2014/main" id="{F25918A7-F288-4143-B737-C6966FA61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7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212">
                  <a:extLst>
                    <a:ext uri="{FF2B5EF4-FFF2-40B4-BE49-F238E27FC236}">
                      <a16:creationId xmlns:a16="http://schemas.microsoft.com/office/drawing/2014/main" id="{FBAF630E-223D-4D1E-B2D1-5314B90DE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2530"/>
                  <a:ext cx="25" cy="16"/>
                </a:xfrm>
                <a:custGeom>
                  <a:avLst/>
                  <a:gdLst>
                    <a:gd name="T0" fmla="*/ 859 w 8"/>
                    <a:gd name="T1" fmla="*/ 0 h 5"/>
                    <a:gd name="T2" fmla="*/ 575 w 8"/>
                    <a:gd name="T3" fmla="*/ 326 h 5"/>
                    <a:gd name="T4" fmla="*/ 275 w 8"/>
                    <a:gd name="T5" fmla="*/ 0 h 5"/>
                    <a:gd name="T6" fmla="*/ 575 w 8"/>
                    <a:gd name="T7" fmla="*/ 1043 h 5"/>
                    <a:gd name="T8" fmla="*/ 575 w 8"/>
                    <a:gd name="T9" fmla="*/ 1373 h 5"/>
                    <a:gd name="T10" fmla="*/ 1250 w 8"/>
                    <a:gd name="T11" fmla="*/ 1670 h 5"/>
                    <a:gd name="T12" fmla="*/ 1525 w 8"/>
                    <a:gd name="T13" fmla="*/ 1043 h 5"/>
                    <a:gd name="T14" fmla="*/ 1250 w 8"/>
                    <a:gd name="T15" fmla="*/ 624 h 5"/>
                    <a:gd name="T16" fmla="*/ 859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2"/>
                        <a:pt x="2" y="1"/>
                        <a:pt x="2" y="3"/>
                      </a:cubicBezTo>
                      <a:cubicBezTo>
                        <a:pt x="2" y="3"/>
                        <a:pt x="1" y="5"/>
                        <a:pt x="2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5"/>
                        <a:pt x="8" y="4"/>
                        <a:pt x="5" y="3"/>
                      </a:cubicBezTo>
                      <a:cubicBezTo>
                        <a:pt x="4" y="3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13">
                  <a:extLst>
                    <a:ext uri="{FF2B5EF4-FFF2-40B4-BE49-F238E27FC236}">
                      <a16:creationId xmlns:a16="http://schemas.microsoft.com/office/drawing/2014/main" id="{6B42B0B1-5553-4208-92AF-76F97E79B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2530"/>
                  <a:ext cx="25" cy="16"/>
                </a:xfrm>
                <a:custGeom>
                  <a:avLst/>
                  <a:gdLst>
                    <a:gd name="T0" fmla="*/ 859 w 8"/>
                    <a:gd name="T1" fmla="*/ 0 h 5"/>
                    <a:gd name="T2" fmla="*/ 575 w 8"/>
                    <a:gd name="T3" fmla="*/ 326 h 5"/>
                    <a:gd name="T4" fmla="*/ 275 w 8"/>
                    <a:gd name="T5" fmla="*/ 0 h 5"/>
                    <a:gd name="T6" fmla="*/ 575 w 8"/>
                    <a:gd name="T7" fmla="*/ 1043 h 5"/>
                    <a:gd name="T8" fmla="*/ 575 w 8"/>
                    <a:gd name="T9" fmla="*/ 1373 h 5"/>
                    <a:gd name="T10" fmla="*/ 1250 w 8"/>
                    <a:gd name="T11" fmla="*/ 1670 h 5"/>
                    <a:gd name="T12" fmla="*/ 1525 w 8"/>
                    <a:gd name="T13" fmla="*/ 1043 h 5"/>
                    <a:gd name="T14" fmla="*/ 1250 w 8"/>
                    <a:gd name="T15" fmla="*/ 624 h 5"/>
                    <a:gd name="T16" fmla="*/ 859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2"/>
                        <a:pt x="2" y="1"/>
                        <a:pt x="2" y="3"/>
                      </a:cubicBezTo>
                      <a:cubicBezTo>
                        <a:pt x="2" y="3"/>
                        <a:pt x="1" y="5"/>
                        <a:pt x="2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5"/>
                        <a:pt x="8" y="4"/>
                        <a:pt x="5" y="3"/>
                      </a:cubicBezTo>
                      <a:cubicBezTo>
                        <a:pt x="4" y="3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14">
                  <a:extLst>
                    <a:ext uri="{FF2B5EF4-FFF2-40B4-BE49-F238E27FC236}">
                      <a16:creationId xmlns:a16="http://schemas.microsoft.com/office/drawing/2014/main" id="{D1E256D7-5E4F-4CEA-A013-67BCB7749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558"/>
                  <a:ext cx="28" cy="13"/>
                </a:xfrm>
                <a:custGeom>
                  <a:avLst/>
                  <a:gdLst>
                    <a:gd name="T0" fmla="*/ 271 w 9"/>
                    <a:gd name="T1" fmla="*/ 348 h 4"/>
                    <a:gd name="T2" fmla="*/ 572 w 9"/>
                    <a:gd name="T3" fmla="*/ 1446 h 4"/>
                    <a:gd name="T4" fmla="*/ 1114 w 9"/>
                    <a:gd name="T5" fmla="*/ 1099 h 4"/>
                    <a:gd name="T6" fmla="*/ 1780 w 9"/>
                    <a:gd name="T7" fmla="*/ 1099 h 4"/>
                    <a:gd name="T8" fmla="*/ 1509 w 9"/>
                    <a:gd name="T9" fmla="*/ 348 h 4"/>
                    <a:gd name="T10" fmla="*/ 271 w 9"/>
                    <a:gd name="T11" fmla="*/ 348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1" y="1"/>
                      </a:moveTo>
                      <a:cubicBezTo>
                        <a:pt x="0" y="2"/>
                        <a:pt x="0" y="3"/>
                        <a:pt x="2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9" y="4"/>
                        <a:pt x="6" y="2"/>
                        <a:pt x="5" y="1"/>
                      </a:cubicBezTo>
                      <a:cubicBezTo>
                        <a:pt x="4" y="1"/>
                        <a:pt x="3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15">
                  <a:extLst>
                    <a:ext uri="{FF2B5EF4-FFF2-40B4-BE49-F238E27FC236}">
                      <a16:creationId xmlns:a16="http://schemas.microsoft.com/office/drawing/2014/main" id="{FDC826D8-61B9-4EAA-B5A1-A10567BE6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558"/>
                  <a:ext cx="28" cy="13"/>
                </a:xfrm>
                <a:custGeom>
                  <a:avLst/>
                  <a:gdLst>
                    <a:gd name="T0" fmla="*/ 271 w 9"/>
                    <a:gd name="T1" fmla="*/ 348 h 4"/>
                    <a:gd name="T2" fmla="*/ 572 w 9"/>
                    <a:gd name="T3" fmla="*/ 1446 h 4"/>
                    <a:gd name="T4" fmla="*/ 1114 w 9"/>
                    <a:gd name="T5" fmla="*/ 1099 h 4"/>
                    <a:gd name="T6" fmla="*/ 1780 w 9"/>
                    <a:gd name="T7" fmla="*/ 1099 h 4"/>
                    <a:gd name="T8" fmla="*/ 1509 w 9"/>
                    <a:gd name="T9" fmla="*/ 348 h 4"/>
                    <a:gd name="T10" fmla="*/ 271 w 9"/>
                    <a:gd name="T11" fmla="*/ 348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1" y="1"/>
                      </a:moveTo>
                      <a:cubicBezTo>
                        <a:pt x="0" y="2"/>
                        <a:pt x="0" y="3"/>
                        <a:pt x="2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9" y="4"/>
                        <a:pt x="6" y="2"/>
                        <a:pt x="5" y="1"/>
                      </a:cubicBezTo>
                      <a:cubicBezTo>
                        <a:pt x="4" y="1"/>
                        <a:pt x="3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16">
                  <a:extLst>
                    <a:ext uri="{FF2B5EF4-FFF2-40B4-BE49-F238E27FC236}">
                      <a16:creationId xmlns:a16="http://schemas.microsoft.com/office/drawing/2014/main" id="{19BCD5D8-D6B3-46CB-BE7C-8FC2FE3B3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749"/>
                  <a:ext cx="9" cy="6"/>
                </a:xfrm>
                <a:custGeom>
                  <a:avLst/>
                  <a:gdLst>
                    <a:gd name="T0" fmla="*/ 0 w 3"/>
                    <a:gd name="T1" fmla="*/ 0 h 2"/>
                    <a:gd name="T2" fmla="*/ 729 w 3"/>
                    <a:gd name="T3" fmla="*/ 0 h 2"/>
                    <a:gd name="T4" fmla="*/ 0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3" y="2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17">
                  <a:extLst>
                    <a:ext uri="{FF2B5EF4-FFF2-40B4-BE49-F238E27FC236}">
                      <a16:creationId xmlns:a16="http://schemas.microsoft.com/office/drawing/2014/main" id="{80972C5B-E6E8-42B7-A1AF-9DB1B4E94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749"/>
                  <a:ext cx="9" cy="6"/>
                </a:xfrm>
                <a:custGeom>
                  <a:avLst/>
                  <a:gdLst>
                    <a:gd name="T0" fmla="*/ 0 w 3"/>
                    <a:gd name="T1" fmla="*/ 0 h 2"/>
                    <a:gd name="T2" fmla="*/ 729 w 3"/>
                    <a:gd name="T3" fmla="*/ 0 h 2"/>
                    <a:gd name="T4" fmla="*/ 0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3" y="2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218">
                  <a:extLst>
                    <a:ext uri="{FF2B5EF4-FFF2-40B4-BE49-F238E27FC236}">
                      <a16:creationId xmlns:a16="http://schemas.microsoft.com/office/drawing/2014/main" id="{6DA01A68-8B0C-4407-A310-EC0CDAABB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458"/>
                  <a:ext cx="44" cy="88"/>
                </a:xfrm>
                <a:custGeom>
                  <a:avLst/>
                  <a:gdLst>
                    <a:gd name="T0" fmla="*/ 871 w 14"/>
                    <a:gd name="T1" fmla="*/ 6144 h 28"/>
                    <a:gd name="T2" fmla="*/ 1273 w 14"/>
                    <a:gd name="T3" fmla="*/ 7012 h 28"/>
                    <a:gd name="T4" fmla="*/ 1867 w 14"/>
                    <a:gd name="T5" fmla="*/ 7694 h 28"/>
                    <a:gd name="T6" fmla="*/ 2737 w 14"/>
                    <a:gd name="T7" fmla="*/ 8602 h 28"/>
                    <a:gd name="T8" fmla="*/ 1549 w 14"/>
                    <a:gd name="T9" fmla="*/ 5560 h 28"/>
                    <a:gd name="T10" fmla="*/ 2143 w 14"/>
                    <a:gd name="T11" fmla="*/ 4868 h 28"/>
                    <a:gd name="T12" fmla="*/ 4287 w 14"/>
                    <a:gd name="T13" fmla="*/ 5560 h 28"/>
                    <a:gd name="T14" fmla="*/ 3416 w 14"/>
                    <a:gd name="T15" fmla="*/ 4592 h 28"/>
                    <a:gd name="T16" fmla="*/ 2737 w 14"/>
                    <a:gd name="T17" fmla="*/ 3693 h 28"/>
                    <a:gd name="T18" fmla="*/ 3693 w 14"/>
                    <a:gd name="T19" fmla="*/ 2737 h 28"/>
                    <a:gd name="T20" fmla="*/ 3693 w 14"/>
                    <a:gd name="T21" fmla="*/ 1867 h 28"/>
                    <a:gd name="T22" fmla="*/ 2143 w 14"/>
                    <a:gd name="T23" fmla="*/ 2737 h 28"/>
                    <a:gd name="T24" fmla="*/ 1867 w 14"/>
                    <a:gd name="T25" fmla="*/ 3014 h 28"/>
                    <a:gd name="T26" fmla="*/ 1549 w 14"/>
                    <a:gd name="T27" fmla="*/ 3693 h 28"/>
                    <a:gd name="T28" fmla="*/ 871 w 14"/>
                    <a:gd name="T29" fmla="*/ 3693 h 28"/>
                    <a:gd name="T30" fmla="*/ 1273 w 14"/>
                    <a:gd name="T31" fmla="*/ 3014 h 28"/>
                    <a:gd name="T32" fmla="*/ 1867 w 14"/>
                    <a:gd name="T33" fmla="*/ 1549 h 28"/>
                    <a:gd name="T34" fmla="*/ 1549 w 14"/>
                    <a:gd name="T35" fmla="*/ 871 h 28"/>
                    <a:gd name="T36" fmla="*/ 1867 w 14"/>
                    <a:gd name="T37" fmla="*/ 0 h 28"/>
                    <a:gd name="T38" fmla="*/ 594 w 14"/>
                    <a:gd name="T39" fmla="*/ 1273 h 28"/>
                    <a:gd name="T40" fmla="*/ 277 w 14"/>
                    <a:gd name="T41" fmla="*/ 3014 h 28"/>
                    <a:gd name="T42" fmla="*/ 594 w 14"/>
                    <a:gd name="T43" fmla="*/ 3693 h 28"/>
                    <a:gd name="T44" fmla="*/ 871 w 14"/>
                    <a:gd name="T45" fmla="*/ 4001 h 28"/>
                    <a:gd name="T46" fmla="*/ 594 w 14"/>
                    <a:gd name="T47" fmla="*/ 4592 h 28"/>
                    <a:gd name="T48" fmla="*/ 871 w 14"/>
                    <a:gd name="T49" fmla="*/ 5186 h 28"/>
                    <a:gd name="T50" fmla="*/ 871 w 14"/>
                    <a:gd name="T51" fmla="*/ 6144 h 2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"/>
                    <a:gd name="T79" fmla="*/ 0 h 28"/>
                    <a:gd name="T80" fmla="*/ 14 w 14"/>
                    <a:gd name="T81" fmla="*/ 28 h 2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" h="28">
                      <a:moveTo>
                        <a:pt x="3" y="20"/>
                      </a:moveTo>
                      <a:cubicBezTo>
                        <a:pt x="3" y="21"/>
                        <a:pt x="3" y="22"/>
                        <a:pt x="4" y="23"/>
                      </a:cubicBezTo>
                      <a:cubicBezTo>
                        <a:pt x="4" y="23"/>
                        <a:pt x="5" y="24"/>
                        <a:pt x="6" y="25"/>
                      </a:cubicBezTo>
                      <a:cubicBezTo>
                        <a:pt x="6" y="26"/>
                        <a:pt x="8" y="28"/>
                        <a:pt x="9" y="28"/>
                      </a:cubicBezTo>
                      <a:cubicBezTo>
                        <a:pt x="6" y="25"/>
                        <a:pt x="6" y="22"/>
                        <a:pt x="5" y="18"/>
                      </a:cubicBezTo>
                      <a:cubicBezTo>
                        <a:pt x="5" y="16"/>
                        <a:pt x="5" y="15"/>
                        <a:pt x="7" y="16"/>
                      </a:cubicBezTo>
                      <a:cubicBezTo>
                        <a:pt x="9" y="17"/>
                        <a:pt x="12" y="17"/>
                        <a:pt x="14" y="18"/>
                      </a:cubicBezTo>
                      <a:cubicBezTo>
                        <a:pt x="13" y="17"/>
                        <a:pt x="13" y="16"/>
                        <a:pt x="11" y="15"/>
                      </a:cubicBezTo>
                      <a:cubicBezTo>
                        <a:pt x="10" y="14"/>
                        <a:pt x="7" y="14"/>
                        <a:pt x="9" y="12"/>
                      </a:cubicBezTo>
                      <a:cubicBezTo>
                        <a:pt x="10" y="11"/>
                        <a:pt x="12" y="11"/>
                        <a:pt x="12" y="9"/>
                      </a:cubicBezTo>
                      <a:cubicBezTo>
                        <a:pt x="13" y="8"/>
                        <a:pt x="12" y="7"/>
                        <a:pt x="12" y="6"/>
                      </a:cubicBezTo>
                      <a:cubicBezTo>
                        <a:pt x="10" y="5"/>
                        <a:pt x="8" y="7"/>
                        <a:pt x="7" y="9"/>
                      </a:cubicBezTo>
                      <a:cubicBezTo>
                        <a:pt x="9" y="9"/>
                        <a:pt x="7" y="10"/>
                        <a:pt x="6" y="10"/>
                      </a:cubicBezTo>
                      <a:cubicBezTo>
                        <a:pt x="5" y="10"/>
                        <a:pt x="6" y="12"/>
                        <a:pt x="5" y="12"/>
                      </a:cubicBezTo>
                      <a:cubicBezTo>
                        <a:pt x="4" y="13"/>
                        <a:pt x="3" y="12"/>
                        <a:pt x="3" y="12"/>
                      </a:cubicBezTo>
                      <a:cubicBezTo>
                        <a:pt x="2" y="11"/>
                        <a:pt x="3" y="10"/>
                        <a:pt x="4" y="10"/>
                      </a:cubicBezTo>
                      <a:cubicBezTo>
                        <a:pt x="6" y="9"/>
                        <a:pt x="7" y="6"/>
                        <a:pt x="6" y="5"/>
                      </a:cubicBezTo>
                      <a:cubicBezTo>
                        <a:pt x="6" y="4"/>
                        <a:pt x="4" y="4"/>
                        <a:pt x="5" y="3"/>
                      </a:cubicBezTo>
                      <a:cubicBezTo>
                        <a:pt x="5" y="2"/>
                        <a:pt x="6" y="1"/>
                        <a:pt x="6" y="0"/>
                      </a:cubicBezTo>
                      <a:cubicBezTo>
                        <a:pt x="4" y="0"/>
                        <a:pt x="3" y="3"/>
                        <a:pt x="2" y="4"/>
                      </a:cubicBezTo>
                      <a:cubicBezTo>
                        <a:pt x="2" y="6"/>
                        <a:pt x="0" y="8"/>
                        <a:pt x="1" y="10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2" y="12"/>
                        <a:pt x="2" y="12"/>
                        <a:pt x="3" y="13"/>
                      </a:cubicBezTo>
                      <a:cubicBezTo>
                        <a:pt x="2" y="13"/>
                        <a:pt x="2" y="14"/>
                        <a:pt x="2" y="15"/>
                      </a:cubicBezTo>
                      <a:cubicBezTo>
                        <a:pt x="2" y="16"/>
                        <a:pt x="2" y="16"/>
                        <a:pt x="3" y="17"/>
                      </a:cubicBezTo>
                      <a:cubicBezTo>
                        <a:pt x="4" y="18"/>
                        <a:pt x="3" y="19"/>
                        <a:pt x="3" y="2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219">
                  <a:extLst>
                    <a:ext uri="{FF2B5EF4-FFF2-40B4-BE49-F238E27FC236}">
                      <a16:creationId xmlns:a16="http://schemas.microsoft.com/office/drawing/2014/main" id="{4CB67CF2-0A6F-46B6-9BCF-2415FEC81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458"/>
                  <a:ext cx="44" cy="88"/>
                </a:xfrm>
                <a:custGeom>
                  <a:avLst/>
                  <a:gdLst>
                    <a:gd name="T0" fmla="*/ 871 w 14"/>
                    <a:gd name="T1" fmla="*/ 6144 h 28"/>
                    <a:gd name="T2" fmla="*/ 1273 w 14"/>
                    <a:gd name="T3" fmla="*/ 7012 h 28"/>
                    <a:gd name="T4" fmla="*/ 1867 w 14"/>
                    <a:gd name="T5" fmla="*/ 7694 h 28"/>
                    <a:gd name="T6" fmla="*/ 2737 w 14"/>
                    <a:gd name="T7" fmla="*/ 8602 h 28"/>
                    <a:gd name="T8" fmla="*/ 1549 w 14"/>
                    <a:gd name="T9" fmla="*/ 5560 h 28"/>
                    <a:gd name="T10" fmla="*/ 2143 w 14"/>
                    <a:gd name="T11" fmla="*/ 4868 h 28"/>
                    <a:gd name="T12" fmla="*/ 4287 w 14"/>
                    <a:gd name="T13" fmla="*/ 5560 h 28"/>
                    <a:gd name="T14" fmla="*/ 3416 w 14"/>
                    <a:gd name="T15" fmla="*/ 4592 h 28"/>
                    <a:gd name="T16" fmla="*/ 2737 w 14"/>
                    <a:gd name="T17" fmla="*/ 3693 h 28"/>
                    <a:gd name="T18" fmla="*/ 3693 w 14"/>
                    <a:gd name="T19" fmla="*/ 2737 h 28"/>
                    <a:gd name="T20" fmla="*/ 3693 w 14"/>
                    <a:gd name="T21" fmla="*/ 1867 h 28"/>
                    <a:gd name="T22" fmla="*/ 2143 w 14"/>
                    <a:gd name="T23" fmla="*/ 2737 h 28"/>
                    <a:gd name="T24" fmla="*/ 1867 w 14"/>
                    <a:gd name="T25" fmla="*/ 3014 h 28"/>
                    <a:gd name="T26" fmla="*/ 1549 w 14"/>
                    <a:gd name="T27" fmla="*/ 3693 h 28"/>
                    <a:gd name="T28" fmla="*/ 871 w 14"/>
                    <a:gd name="T29" fmla="*/ 3693 h 28"/>
                    <a:gd name="T30" fmla="*/ 1273 w 14"/>
                    <a:gd name="T31" fmla="*/ 3014 h 28"/>
                    <a:gd name="T32" fmla="*/ 1867 w 14"/>
                    <a:gd name="T33" fmla="*/ 1549 h 28"/>
                    <a:gd name="T34" fmla="*/ 1549 w 14"/>
                    <a:gd name="T35" fmla="*/ 871 h 28"/>
                    <a:gd name="T36" fmla="*/ 1867 w 14"/>
                    <a:gd name="T37" fmla="*/ 0 h 28"/>
                    <a:gd name="T38" fmla="*/ 594 w 14"/>
                    <a:gd name="T39" fmla="*/ 1273 h 28"/>
                    <a:gd name="T40" fmla="*/ 277 w 14"/>
                    <a:gd name="T41" fmla="*/ 3014 h 28"/>
                    <a:gd name="T42" fmla="*/ 594 w 14"/>
                    <a:gd name="T43" fmla="*/ 3693 h 28"/>
                    <a:gd name="T44" fmla="*/ 871 w 14"/>
                    <a:gd name="T45" fmla="*/ 4001 h 28"/>
                    <a:gd name="T46" fmla="*/ 594 w 14"/>
                    <a:gd name="T47" fmla="*/ 4592 h 28"/>
                    <a:gd name="T48" fmla="*/ 871 w 14"/>
                    <a:gd name="T49" fmla="*/ 5186 h 28"/>
                    <a:gd name="T50" fmla="*/ 871 w 14"/>
                    <a:gd name="T51" fmla="*/ 6144 h 2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"/>
                    <a:gd name="T79" fmla="*/ 0 h 28"/>
                    <a:gd name="T80" fmla="*/ 14 w 14"/>
                    <a:gd name="T81" fmla="*/ 28 h 2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" h="28">
                      <a:moveTo>
                        <a:pt x="3" y="20"/>
                      </a:moveTo>
                      <a:cubicBezTo>
                        <a:pt x="3" y="21"/>
                        <a:pt x="3" y="22"/>
                        <a:pt x="4" y="23"/>
                      </a:cubicBezTo>
                      <a:cubicBezTo>
                        <a:pt x="4" y="23"/>
                        <a:pt x="5" y="24"/>
                        <a:pt x="6" y="25"/>
                      </a:cubicBezTo>
                      <a:cubicBezTo>
                        <a:pt x="6" y="26"/>
                        <a:pt x="8" y="28"/>
                        <a:pt x="9" y="28"/>
                      </a:cubicBezTo>
                      <a:cubicBezTo>
                        <a:pt x="6" y="25"/>
                        <a:pt x="6" y="22"/>
                        <a:pt x="5" y="18"/>
                      </a:cubicBezTo>
                      <a:cubicBezTo>
                        <a:pt x="5" y="16"/>
                        <a:pt x="5" y="15"/>
                        <a:pt x="7" y="16"/>
                      </a:cubicBezTo>
                      <a:cubicBezTo>
                        <a:pt x="9" y="17"/>
                        <a:pt x="12" y="17"/>
                        <a:pt x="14" y="18"/>
                      </a:cubicBezTo>
                      <a:cubicBezTo>
                        <a:pt x="13" y="17"/>
                        <a:pt x="13" y="16"/>
                        <a:pt x="11" y="15"/>
                      </a:cubicBezTo>
                      <a:cubicBezTo>
                        <a:pt x="10" y="14"/>
                        <a:pt x="7" y="14"/>
                        <a:pt x="9" y="12"/>
                      </a:cubicBezTo>
                      <a:cubicBezTo>
                        <a:pt x="10" y="11"/>
                        <a:pt x="12" y="11"/>
                        <a:pt x="12" y="9"/>
                      </a:cubicBezTo>
                      <a:cubicBezTo>
                        <a:pt x="13" y="8"/>
                        <a:pt x="12" y="7"/>
                        <a:pt x="12" y="6"/>
                      </a:cubicBezTo>
                      <a:cubicBezTo>
                        <a:pt x="10" y="5"/>
                        <a:pt x="8" y="7"/>
                        <a:pt x="7" y="9"/>
                      </a:cubicBezTo>
                      <a:cubicBezTo>
                        <a:pt x="9" y="9"/>
                        <a:pt x="7" y="10"/>
                        <a:pt x="6" y="10"/>
                      </a:cubicBezTo>
                      <a:cubicBezTo>
                        <a:pt x="5" y="10"/>
                        <a:pt x="6" y="12"/>
                        <a:pt x="5" y="12"/>
                      </a:cubicBezTo>
                      <a:cubicBezTo>
                        <a:pt x="4" y="13"/>
                        <a:pt x="3" y="12"/>
                        <a:pt x="3" y="12"/>
                      </a:cubicBezTo>
                      <a:cubicBezTo>
                        <a:pt x="2" y="11"/>
                        <a:pt x="3" y="10"/>
                        <a:pt x="4" y="10"/>
                      </a:cubicBezTo>
                      <a:cubicBezTo>
                        <a:pt x="6" y="9"/>
                        <a:pt x="7" y="6"/>
                        <a:pt x="6" y="5"/>
                      </a:cubicBezTo>
                      <a:cubicBezTo>
                        <a:pt x="6" y="4"/>
                        <a:pt x="4" y="4"/>
                        <a:pt x="5" y="3"/>
                      </a:cubicBezTo>
                      <a:cubicBezTo>
                        <a:pt x="5" y="2"/>
                        <a:pt x="6" y="1"/>
                        <a:pt x="6" y="0"/>
                      </a:cubicBezTo>
                      <a:cubicBezTo>
                        <a:pt x="4" y="0"/>
                        <a:pt x="3" y="3"/>
                        <a:pt x="2" y="4"/>
                      </a:cubicBezTo>
                      <a:cubicBezTo>
                        <a:pt x="2" y="6"/>
                        <a:pt x="0" y="8"/>
                        <a:pt x="1" y="10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2" y="12"/>
                        <a:pt x="2" y="12"/>
                        <a:pt x="3" y="13"/>
                      </a:cubicBezTo>
                      <a:cubicBezTo>
                        <a:pt x="2" y="13"/>
                        <a:pt x="2" y="14"/>
                        <a:pt x="2" y="15"/>
                      </a:cubicBezTo>
                      <a:cubicBezTo>
                        <a:pt x="2" y="16"/>
                        <a:pt x="2" y="16"/>
                        <a:pt x="3" y="17"/>
                      </a:cubicBezTo>
                      <a:cubicBezTo>
                        <a:pt x="4" y="18"/>
                        <a:pt x="3" y="19"/>
                        <a:pt x="3" y="2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220">
                  <a:extLst>
                    <a:ext uri="{FF2B5EF4-FFF2-40B4-BE49-F238E27FC236}">
                      <a16:creationId xmlns:a16="http://schemas.microsoft.com/office/drawing/2014/main" id="{21B599C2-BD5C-4656-95D3-F847BB086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611"/>
                  <a:ext cx="3" cy="4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1024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221">
                  <a:extLst>
                    <a:ext uri="{FF2B5EF4-FFF2-40B4-BE49-F238E27FC236}">
                      <a16:creationId xmlns:a16="http://schemas.microsoft.com/office/drawing/2014/main" id="{EE3C2E95-DE42-47A8-9BCB-0AF335069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611"/>
                  <a:ext cx="3" cy="4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1024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222">
                  <a:extLst>
                    <a:ext uri="{FF2B5EF4-FFF2-40B4-BE49-F238E27FC236}">
                      <a16:creationId xmlns:a16="http://schemas.microsoft.com/office/drawing/2014/main" id="{7A31AF58-9238-4B1C-9359-FA6B8FDA3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608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243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223">
                  <a:extLst>
                    <a:ext uri="{FF2B5EF4-FFF2-40B4-BE49-F238E27FC236}">
                      <a16:creationId xmlns:a16="http://schemas.microsoft.com/office/drawing/2014/main" id="{6C0B01E6-61D5-4E95-A2EB-9DEF5910A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608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243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224">
                  <a:extLst>
                    <a:ext uri="{FF2B5EF4-FFF2-40B4-BE49-F238E27FC236}">
                      <a16:creationId xmlns:a16="http://schemas.microsoft.com/office/drawing/2014/main" id="{ABA1616B-7160-4FA4-BED2-A2BA0688A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0" y="275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225">
                  <a:extLst>
                    <a:ext uri="{FF2B5EF4-FFF2-40B4-BE49-F238E27FC236}">
                      <a16:creationId xmlns:a16="http://schemas.microsoft.com/office/drawing/2014/main" id="{4CDE05AE-C549-4495-B261-11E99DDB0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0" y="275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226">
                  <a:extLst>
                    <a:ext uri="{FF2B5EF4-FFF2-40B4-BE49-F238E27FC236}">
                      <a16:creationId xmlns:a16="http://schemas.microsoft.com/office/drawing/2014/main" id="{90781C80-1A1A-40BC-98DE-1C41C62BD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599"/>
                  <a:ext cx="88" cy="31"/>
                </a:xfrm>
                <a:custGeom>
                  <a:avLst/>
                  <a:gdLst>
                    <a:gd name="T0" fmla="*/ 6144 w 28"/>
                    <a:gd name="T1" fmla="*/ 1758 h 10"/>
                    <a:gd name="T2" fmla="*/ 8011 w 28"/>
                    <a:gd name="T3" fmla="*/ 2595 h 10"/>
                    <a:gd name="T4" fmla="*/ 8602 w 28"/>
                    <a:gd name="T5" fmla="*/ 2027 h 10"/>
                    <a:gd name="T6" fmla="*/ 8011 w 28"/>
                    <a:gd name="T7" fmla="*/ 1491 h 10"/>
                    <a:gd name="T8" fmla="*/ 7694 w 28"/>
                    <a:gd name="T9" fmla="*/ 837 h 10"/>
                    <a:gd name="T10" fmla="*/ 7012 w 28"/>
                    <a:gd name="T11" fmla="*/ 567 h 10"/>
                    <a:gd name="T12" fmla="*/ 6144 w 28"/>
                    <a:gd name="T13" fmla="*/ 270 h 10"/>
                    <a:gd name="T14" fmla="*/ 4868 w 28"/>
                    <a:gd name="T15" fmla="*/ 0 h 10"/>
                    <a:gd name="T16" fmla="*/ 4287 w 28"/>
                    <a:gd name="T17" fmla="*/ 270 h 10"/>
                    <a:gd name="T18" fmla="*/ 3693 w 28"/>
                    <a:gd name="T19" fmla="*/ 270 h 10"/>
                    <a:gd name="T20" fmla="*/ 2448 w 28"/>
                    <a:gd name="T21" fmla="*/ 270 h 10"/>
                    <a:gd name="T22" fmla="*/ 594 w 28"/>
                    <a:gd name="T23" fmla="*/ 2027 h 10"/>
                    <a:gd name="T24" fmla="*/ 1273 w 28"/>
                    <a:gd name="T25" fmla="*/ 837 h 10"/>
                    <a:gd name="T26" fmla="*/ 2143 w 28"/>
                    <a:gd name="T27" fmla="*/ 1758 h 10"/>
                    <a:gd name="T28" fmla="*/ 3416 w 28"/>
                    <a:gd name="T29" fmla="*/ 1491 h 10"/>
                    <a:gd name="T30" fmla="*/ 5186 w 28"/>
                    <a:gd name="T31" fmla="*/ 1491 h 10"/>
                    <a:gd name="T32" fmla="*/ 6144 w 28"/>
                    <a:gd name="T33" fmla="*/ 1758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10"/>
                    <a:gd name="T53" fmla="*/ 28 w 2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10">
                      <a:moveTo>
                        <a:pt x="20" y="6"/>
                      </a:moveTo>
                      <a:cubicBezTo>
                        <a:pt x="22" y="7"/>
                        <a:pt x="24" y="8"/>
                        <a:pt x="26" y="9"/>
                      </a:cubicBezTo>
                      <a:cubicBezTo>
                        <a:pt x="28" y="10"/>
                        <a:pt x="28" y="8"/>
                        <a:pt x="28" y="7"/>
                      </a:cubicBezTo>
                      <a:cubicBezTo>
                        <a:pt x="28" y="6"/>
                        <a:pt x="27" y="6"/>
                        <a:pt x="26" y="5"/>
                      </a:cubicBezTo>
                      <a:cubicBezTo>
                        <a:pt x="26" y="4"/>
                        <a:pt x="26" y="3"/>
                        <a:pt x="25" y="3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2" y="2"/>
                        <a:pt x="21" y="2"/>
                        <a:pt x="20" y="1"/>
                      </a:cubicBezTo>
                      <a:cubicBezTo>
                        <a:pt x="19" y="1"/>
                        <a:pt x="18" y="0"/>
                        <a:pt x="16" y="0"/>
                      </a:cubicBezTo>
                      <a:cubicBezTo>
                        <a:pt x="15" y="0"/>
                        <a:pt x="15" y="1"/>
                        <a:pt x="14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2" y="0"/>
                        <a:pt x="9" y="1"/>
                        <a:pt x="8" y="1"/>
                      </a:cubicBezTo>
                      <a:cubicBezTo>
                        <a:pt x="4" y="0"/>
                        <a:pt x="0" y="3"/>
                        <a:pt x="2" y="7"/>
                      </a:cubicBezTo>
                      <a:cubicBezTo>
                        <a:pt x="2" y="6"/>
                        <a:pt x="3" y="3"/>
                        <a:pt x="4" y="3"/>
                      </a:cubicBezTo>
                      <a:cubicBezTo>
                        <a:pt x="4" y="4"/>
                        <a:pt x="6" y="6"/>
                        <a:pt x="7" y="6"/>
                      </a:cubicBezTo>
                      <a:cubicBezTo>
                        <a:pt x="8" y="6"/>
                        <a:pt x="12" y="2"/>
                        <a:pt x="11" y="5"/>
                      </a:cubicBezTo>
                      <a:cubicBezTo>
                        <a:pt x="12" y="5"/>
                        <a:pt x="16" y="7"/>
                        <a:pt x="17" y="5"/>
                      </a:cubicBezTo>
                      <a:cubicBezTo>
                        <a:pt x="17" y="4"/>
                        <a:pt x="20" y="5"/>
                        <a:pt x="2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227">
                  <a:extLst>
                    <a:ext uri="{FF2B5EF4-FFF2-40B4-BE49-F238E27FC236}">
                      <a16:creationId xmlns:a16="http://schemas.microsoft.com/office/drawing/2014/main" id="{C734EF4D-D69C-409B-A14C-68CA1ED57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599"/>
                  <a:ext cx="88" cy="31"/>
                </a:xfrm>
                <a:custGeom>
                  <a:avLst/>
                  <a:gdLst>
                    <a:gd name="T0" fmla="*/ 6144 w 28"/>
                    <a:gd name="T1" fmla="*/ 1758 h 10"/>
                    <a:gd name="T2" fmla="*/ 8011 w 28"/>
                    <a:gd name="T3" fmla="*/ 2595 h 10"/>
                    <a:gd name="T4" fmla="*/ 8602 w 28"/>
                    <a:gd name="T5" fmla="*/ 2027 h 10"/>
                    <a:gd name="T6" fmla="*/ 8011 w 28"/>
                    <a:gd name="T7" fmla="*/ 1491 h 10"/>
                    <a:gd name="T8" fmla="*/ 7694 w 28"/>
                    <a:gd name="T9" fmla="*/ 837 h 10"/>
                    <a:gd name="T10" fmla="*/ 7012 w 28"/>
                    <a:gd name="T11" fmla="*/ 567 h 10"/>
                    <a:gd name="T12" fmla="*/ 6144 w 28"/>
                    <a:gd name="T13" fmla="*/ 270 h 10"/>
                    <a:gd name="T14" fmla="*/ 4868 w 28"/>
                    <a:gd name="T15" fmla="*/ 0 h 10"/>
                    <a:gd name="T16" fmla="*/ 4287 w 28"/>
                    <a:gd name="T17" fmla="*/ 270 h 10"/>
                    <a:gd name="T18" fmla="*/ 3693 w 28"/>
                    <a:gd name="T19" fmla="*/ 270 h 10"/>
                    <a:gd name="T20" fmla="*/ 2448 w 28"/>
                    <a:gd name="T21" fmla="*/ 270 h 10"/>
                    <a:gd name="T22" fmla="*/ 594 w 28"/>
                    <a:gd name="T23" fmla="*/ 2027 h 10"/>
                    <a:gd name="T24" fmla="*/ 1273 w 28"/>
                    <a:gd name="T25" fmla="*/ 837 h 10"/>
                    <a:gd name="T26" fmla="*/ 2143 w 28"/>
                    <a:gd name="T27" fmla="*/ 1758 h 10"/>
                    <a:gd name="T28" fmla="*/ 3416 w 28"/>
                    <a:gd name="T29" fmla="*/ 1491 h 10"/>
                    <a:gd name="T30" fmla="*/ 5186 w 28"/>
                    <a:gd name="T31" fmla="*/ 1491 h 10"/>
                    <a:gd name="T32" fmla="*/ 6144 w 28"/>
                    <a:gd name="T33" fmla="*/ 1758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10"/>
                    <a:gd name="T53" fmla="*/ 28 w 2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10">
                      <a:moveTo>
                        <a:pt x="20" y="6"/>
                      </a:moveTo>
                      <a:cubicBezTo>
                        <a:pt x="22" y="7"/>
                        <a:pt x="24" y="8"/>
                        <a:pt x="26" y="9"/>
                      </a:cubicBezTo>
                      <a:cubicBezTo>
                        <a:pt x="28" y="10"/>
                        <a:pt x="28" y="8"/>
                        <a:pt x="28" y="7"/>
                      </a:cubicBezTo>
                      <a:cubicBezTo>
                        <a:pt x="28" y="6"/>
                        <a:pt x="27" y="6"/>
                        <a:pt x="26" y="5"/>
                      </a:cubicBezTo>
                      <a:cubicBezTo>
                        <a:pt x="26" y="4"/>
                        <a:pt x="26" y="3"/>
                        <a:pt x="25" y="3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2" y="2"/>
                        <a:pt x="21" y="2"/>
                        <a:pt x="20" y="1"/>
                      </a:cubicBezTo>
                      <a:cubicBezTo>
                        <a:pt x="19" y="1"/>
                        <a:pt x="18" y="0"/>
                        <a:pt x="16" y="0"/>
                      </a:cubicBezTo>
                      <a:cubicBezTo>
                        <a:pt x="15" y="0"/>
                        <a:pt x="15" y="1"/>
                        <a:pt x="14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2" y="0"/>
                        <a:pt x="9" y="1"/>
                        <a:pt x="8" y="1"/>
                      </a:cubicBezTo>
                      <a:cubicBezTo>
                        <a:pt x="4" y="0"/>
                        <a:pt x="0" y="3"/>
                        <a:pt x="2" y="7"/>
                      </a:cubicBezTo>
                      <a:cubicBezTo>
                        <a:pt x="2" y="6"/>
                        <a:pt x="3" y="3"/>
                        <a:pt x="4" y="3"/>
                      </a:cubicBezTo>
                      <a:cubicBezTo>
                        <a:pt x="4" y="4"/>
                        <a:pt x="6" y="6"/>
                        <a:pt x="7" y="6"/>
                      </a:cubicBezTo>
                      <a:cubicBezTo>
                        <a:pt x="8" y="6"/>
                        <a:pt x="12" y="2"/>
                        <a:pt x="11" y="5"/>
                      </a:cubicBezTo>
                      <a:cubicBezTo>
                        <a:pt x="12" y="5"/>
                        <a:pt x="16" y="7"/>
                        <a:pt x="17" y="5"/>
                      </a:cubicBezTo>
                      <a:cubicBezTo>
                        <a:pt x="17" y="4"/>
                        <a:pt x="20" y="5"/>
                        <a:pt x="2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228">
                  <a:extLst>
                    <a:ext uri="{FF2B5EF4-FFF2-40B4-BE49-F238E27FC236}">
                      <a16:creationId xmlns:a16="http://schemas.microsoft.com/office/drawing/2014/main" id="{A615940C-7D21-4BC3-91F4-EA33E3EBD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3" y="2621"/>
                  <a:ext cx="13" cy="6"/>
                </a:xfrm>
                <a:custGeom>
                  <a:avLst/>
                  <a:gdLst>
                    <a:gd name="T0" fmla="*/ 348 w 4"/>
                    <a:gd name="T1" fmla="*/ 0 h 2"/>
                    <a:gd name="T2" fmla="*/ 0 w 4"/>
                    <a:gd name="T3" fmla="*/ 486 h 2"/>
                    <a:gd name="T4" fmla="*/ 793 w 4"/>
                    <a:gd name="T5" fmla="*/ 243 h 2"/>
                    <a:gd name="T6" fmla="*/ 1099 w 4"/>
                    <a:gd name="T7" fmla="*/ 0 h 2"/>
                    <a:gd name="T8" fmla="*/ 348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1" y="2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229">
                  <a:extLst>
                    <a:ext uri="{FF2B5EF4-FFF2-40B4-BE49-F238E27FC236}">
                      <a16:creationId xmlns:a16="http://schemas.microsoft.com/office/drawing/2014/main" id="{7825F0AB-4C77-4737-83C4-3E3820526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3" y="2621"/>
                  <a:ext cx="13" cy="6"/>
                </a:xfrm>
                <a:custGeom>
                  <a:avLst/>
                  <a:gdLst>
                    <a:gd name="T0" fmla="*/ 348 w 4"/>
                    <a:gd name="T1" fmla="*/ 0 h 2"/>
                    <a:gd name="T2" fmla="*/ 0 w 4"/>
                    <a:gd name="T3" fmla="*/ 486 h 2"/>
                    <a:gd name="T4" fmla="*/ 793 w 4"/>
                    <a:gd name="T5" fmla="*/ 243 h 2"/>
                    <a:gd name="T6" fmla="*/ 1099 w 4"/>
                    <a:gd name="T7" fmla="*/ 0 h 2"/>
                    <a:gd name="T8" fmla="*/ 348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1" y="2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230">
                  <a:extLst>
                    <a:ext uri="{FF2B5EF4-FFF2-40B4-BE49-F238E27FC236}">
                      <a16:creationId xmlns:a16="http://schemas.microsoft.com/office/drawing/2014/main" id="{76EADE2A-4E75-43D4-8CC5-532D629BC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2446"/>
                  <a:ext cx="18" cy="18"/>
                </a:xfrm>
                <a:custGeom>
                  <a:avLst/>
                  <a:gdLst>
                    <a:gd name="T0" fmla="*/ 243 w 6"/>
                    <a:gd name="T1" fmla="*/ 1458 h 6"/>
                    <a:gd name="T2" fmla="*/ 972 w 6"/>
                    <a:gd name="T3" fmla="*/ 0 h 6"/>
                    <a:gd name="T4" fmla="*/ 486 w 6"/>
                    <a:gd name="T5" fmla="*/ 486 h 6"/>
                    <a:gd name="T6" fmla="*/ 243 w 6"/>
                    <a:gd name="T7" fmla="*/ 1458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1" y="6"/>
                      </a:moveTo>
                      <a:cubicBezTo>
                        <a:pt x="4" y="5"/>
                        <a:pt x="6" y="3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0" y="5"/>
                        <a:pt x="1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231">
                  <a:extLst>
                    <a:ext uri="{FF2B5EF4-FFF2-40B4-BE49-F238E27FC236}">
                      <a16:creationId xmlns:a16="http://schemas.microsoft.com/office/drawing/2014/main" id="{CC9EB0B0-D31B-4980-8B86-CCA740FD0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2446"/>
                  <a:ext cx="18" cy="18"/>
                </a:xfrm>
                <a:custGeom>
                  <a:avLst/>
                  <a:gdLst>
                    <a:gd name="T0" fmla="*/ 243 w 6"/>
                    <a:gd name="T1" fmla="*/ 1458 h 6"/>
                    <a:gd name="T2" fmla="*/ 972 w 6"/>
                    <a:gd name="T3" fmla="*/ 0 h 6"/>
                    <a:gd name="T4" fmla="*/ 486 w 6"/>
                    <a:gd name="T5" fmla="*/ 486 h 6"/>
                    <a:gd name="T6" fmla="*/ 243 w 6"/>
                    <a:gd name="T7" fmla="*/ 1458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1" y="6"/>
                      </a:moveTo>
                      <a:cubicBezTo>
                        <a:pt x="4" y="5"/>
                        <a:pt x="6" y="3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0" y="5"/>
                        <a:pt x="1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232">
                  <a:extLst>
                    <a:ext uri="{FF2B5EF4-FFF2-40B4-BE49-F238E27FC236}">
                      <a16:creationId xmlns:a16="http://schemas.microsoft.com/office/drawing/2014/main" id="{BE8C207D-464C-4E80-AA30-9ABDB44B2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7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233">
                  <a:extLst>
                    <a:ext uri="{FF2B5EF4-FFF2-40B4-BE49-F238E27FC236}">
                      <a16:creationId xmlns:a16="http://schemas.microsoft.com/office/drawing/2014/main" id="{C3B484CB-165A-464F-961B-4AD6101FD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7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234">
                  <a:extLst>
                    <a:ext uri="{FF2B5EF4-FFF2-40B4-BE49-F238E27FC236}">
                      <a16:creationId xmlns:a16="http://schemas.microsoft.com/office/drawing/2014/main" id="{0DADA9A3-48E9-429D-9475-16B042E820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6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235">
                  <a:extLst>
                    <a:ext uri="{FF2B5EF4-FFF2-40B4-BE49-F238E27FC236}">
                      <a16:creationId xmlns:a16="http://schemas.microsoft.com/office/drawing/2014/main" id="{4745B3E4-63B9-48FA-84D1-427C23D90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6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236">
                  <a:extLst>
                    <a:ext uri="{FF2B5EF4-FFF2-40B4-BE49-F238E27FC236}">
                      <a16:creationId xmlns:a16="http://schemas.microsoft.com/office/drawing/2014/main" id="{BB7D0BD2-271E-4402-9204-9E89E90CF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2749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237">
                  <a:extLst>
                    <a:ext uri="{FF2B5EF4-FFF2-40B4-BE49-F238E27FC236}">
                      <a16:creationId xmlns:a16="http://schemas.microsoft.com/office/drawing/2014/main" id="{30CDF553-40BB-4EBC-9B36-CCEC0B9FB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2749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238">
                  <a:extLst>
                    <a:ext uri="{FF2B5EF4-FFF2-40B4-BE49-F238E27FC236}">
                      <a16:creationId xmlns:a16="http://schemas.microsoft.com/office/drawing/2014/main" id="{6FBE3498-C63E-4107-9537-86A9753440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2618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486 w 2"/>
                    <a:gd name="T3" fmla="*/ 243 h 2"/>
                    <a:gd name="T4" fmla="*/ 243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239">
                  <a:extLst>
                    <a:ext uri="{FF2B5EF4-FFF2-40B4-BE49-F238E27FC236}">
                      <a16:creationId xmlns:a16="http://schemas.microsoft.com/office/drawing/2014/main" id="{E05D2292-65BB-44C2-B6B4-FD52B0EDF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2618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486 w 2"/>
                    <a:gd name="T3" fmla="*/ 243 h 2"/>
                    <a:gd name="T4" fmla="*/ 243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240">
                  <a:extLst>
                    <a:ext uri="{FF2B5EF4-FFF2-40B4-BE49-F238E27FC236}">
                      <a16:creationId xmlns:a16="http://schemas.microsoft.com/office/drawing/2014/main" id="{0FC6F39D-BB09-4115-9182-33542688AA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2740"/>
                  <a:ext cx="12" cy="6"/>
                </a:xfrm>
                <a:custGeom>
                  <a:avLst/>
                  <a:gdLst>
                    <a:gd name="T0" fmla="*/ 243 w 4"/>
                    <a:gd name="T1" fmla="*/ 0 h 2"/>
                    <a:gd name="T2" fmla="*/ 486 w 4"/>
                    <a:gd name="T3" fmla="*/ 486 h 2"/>
                    <a:gd name="T4" fmla="*/ 243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4" y="2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241">
                  <a:extLst>
                    <a:ext uri="{FF2B5EF4-FFF2-40B4-BE49-F238E27FC236}">
                      <a16:creationId xmlns:a16="http://schemas.microsoft.com/office/drawing/2014/main" id="{ACB338F8-2070-46DB-A2A4-6C7DE5273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2740"/>
                  <a:ext cx="12" cy="6"/>
                </a:xfrm>
                <a:custGeom>
                  <a:avLst/>
                  <a:gdLst>
                    <a:gd name="T0" fmla="*/ 243 w 4"/>
                    <a:gd name="T1" fmla="*/ 0 h 2"/>
                    <a:gd name="T2" fmla="*/ 486 w 4"/>
                    <a:gd name="T3" fmla="*/ 486 h 2"/>
                    <a:gd name="T4" fmla="*/ 243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4" y="2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242">
                  <a:extLst>
                    <a:ext uri="{FF2B5EF4-FFF2-40B4-BE49-F238E27FC236}">
                      <a16:creationId xmlns:a16="http://schemas.microsoft.com/office/drawing/2014/main" id="{AC967B69-BAC3-4BDA-84D5-655FFAA8D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" y="25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243">
                  <a:extLst>
                    <a:ext uri="{FF2B5EF4-FFF2-40B4-BE49-F238E27FC236}">
                      <a16:creationId xmlns:a16="http://schemas.microsoft.com/office/drawing/2014/main" id="{1D9778BA-6411-4CF1-8900-ED53949D0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" y="25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244">
                  <a:extLst>
                    <a:ext uri="{FF2B5EF4-FFF2-40B4-BE49-F238E27FC236}">
                      <a16:creationId xmlns:a16="http://schemas.microsoft.com/office/drawing/2014/main" id="{E42BABBD-E22F-4D9D-B045-1DC4722E4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64"/>
                  <a:ext cx="18" cy="13"/>
                </a:xfrm>
                <a:custGeom>
                  <a:avLst/>
                  <a:gdLst>
                    <a:gd name="T0" fmla="*/ 486 w 6"/>
                    <a:gd name="T1" fmla="*/ 1446 h 4"/>
                    <a:gd name="T2" fmla="*/ 972 w 6"/>
                    <a:gd name="T3" fmla="*/ 1446 h 4"/>
                    <a:gd name="T4" fmla="*/ 1215 w 6"/>
                    <a:gd name="T5" fmla="*/ 1446 h 4"/>
                    <a:gd name="T6" fmla="*/ 1215 w 6"/>
                    <a:gd name="T7" fmla="*/ 348 h 4"/>
                    <a:gd name="T8" fmla="*/ 0 w 6"/>
                    <a:gd name="T9" fmla="*/ 1099 h 4"/>
                    <a:gd name="T10" fmla="*/ 486 w 6"/>
                    <a:gd name="T11" fmla="*/ 1446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2" y="4"/>
                      </a:move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3"/>
                        <a:pt x="6" y="3"/>
                        <a:pt x="5" y="1"/>
                      </a:cubicBezTo>
                      <a:cubicBezTo>
                        <a:pt x="5" y="0"/>
                        <a:pt x="1" y="2"/>
                        <a:pt x="0" y="3"/>
                      </a:cubicBezTo>
                      <a:cubicBezTo>
                        <a:pt x="0" y="3"/>
                        <a:pt x="1" y="4"/>
                        <a:pt x="2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245">
                  <a:extLst>
                    <a:ext uri="{FF2B5EF4-FFF2-40B4-BE49-F238E27FC236}">
                      <a16:creationId xmlns:a16="http://schemas.microsoft.com/office/drawing/2014/main" id="{8DEB126C-3DB9-400B-8B15-63003FB93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64"/>
                  <a:ext cx="18" cy="13"/>
                </a:xfrm>
                <a:custGeom>
                  <a:avLst/>
                  <a:gdLst>
                    <a:gd name="T0" fmla="*/ 486 w 6"/>
                    <a:gd name="T1" fmla="*/ 1446 h 4"/>
                    <a:gd name="T2" fmla="*/ 972 w 6"/>
                    <a:gd name="T3" fmla="*/ 1446 h 4"/>
                    <a:gd name="T4" fmla="*/ 1215 w 6"/>
                    <a:gd name="T5" fmla="*/ 1446 h 4"/>
                    <a:gd name="T6" fmla="*/ 1215 w 6"/>
                    <a:gd name="T7" fmla="*/ 348 h 4"/>
                    <a:gd name="T8" fmla="*/ 0 w 6"/>
                    <a:gd name="T9" fmla="*/ 1099 h 4"/>
                    <a:gd name="T10" fmla="*/ 486 w 6"/>
                    <a:gd name="T11" fmla="*/ 1446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2" y="4"/>
                      </a:move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3"/>
                        <a:pt x="6" y="3"/>
                        <a:pt x="5" y="1"/>
                      </a:cubicBezTo>
                      <a:cubicBezTo>
                        <a:pt x="5" y="0"/>
                        <a:pt x="1" y="2"/>
                        <a:pt x="0" y="3"/>
                      </a:cubicBezTo>
                      <a:cubicBezTo>
                        <a:pt x="0" y="3"/>
                        <a:pt x="1" y="4"/>
                        <a:pt x="2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246">
                  <a:extLst>
                    <a:ext uri="{FF2B5EF4-FFF2-40B4-BE49-F238E27FC236}">
                      <a16:creationId xmlns:a16="http://schemas.microsoft.com/office/drawing/2014/main" id="{48804EFB-5C17-4D59-B579-E5117DA32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52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247">
                  <a:extLst>
                    <a:ext uri="{FF2B5EF4-FFF2-40B4-BE49-F238E27FC236}">
                      <a16:creationId xmlns:a16="http://schemas.microsoft.com/office/drawing/2014/main" id="{BAF19FC4-94A6-4B5B-AF7A-133FE9512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52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248">
                  <a:extLst>
                    <a:ext uri="{FF2B5EF4-FFF2-40B4-BE49-F238E27FC236}">
                      <a16:creationId xmlns:a16="http://schemas.microsoft.com/office/drawing/2014/main" id="{FB2C781F-515A-4337-A138-6E6B28F75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6" y="25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249">
                  <a:extLst>
                    <a:ext uri="{FF2B5EF4-FFF2-40B4-BE49-F238E27FC236}">
                      <a16:creationId xmlns:a16="http://schemas.microsoft.com/office/drawing/2014/main" id="{AA2FE76B-FA28-468B-A36B-7EB78CA2E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6" y="25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250">
                  <a:extLst>
                    <a:ext uri="{FF2B5EF4-FFF2-40B4-BE49-F238E27FC236}">
                      <a16:creationId xmlns:a16="http://schemas.microsoft.com/office/drawing/2014/main" id="{108912F3-55BD-4D2E-8F21-AC529A3764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2518"/>
                  <a:ext cx="28" cy="18"/>
                </a:xfrm>
                <a:custGeom>
                  <a:avLst/>
                  <a:gdLst>
                    <a:gd name="T0" fmla="*/ 1114 w 9"/>
                    <a:gd name="T1" fmla="*/ 1215 h 6"/>
                    <a:gd name="T2" fmla="*/ 843 w 9"/>
                    <a:gd name="T3" fmla="*/ 486 h 6"/>
                    <a:gd name="T4" fmla="*/ 1509 w 9"/>
                    <a:gd name="T5" fmla="*/ 729 h 6"/>
                    <a:gd name="T6" fmla="*/ 2053 w 9"/>
                    <a:gd name="T7" fmla="*/ 972 h 6"/>
                    <a:gd name="T8" fmla="*/ 2352 w 9"/>
                    <a:gd name="T9" fmla="*/ 486 h 6"/>
                    <a:gd name="T10" fmla="*/ 0 w 9"/>
                    <a:gd name="T11" fmla="*/ 486 h 6"/>
                    <a:gd name="T12" fmla="*/ 0 w 9"/>
                    <a:gd name="T13" fmla="*/ 729 h 6"/>
                    <a:gd name="T14" fmla="*/ 572 w 9"/>
                    <a:gd name="T15" fmla="*/ 1215 h 6"/>
                    <a:gd name="T16" fmla="*/ 843 w 9"/>
                    <a:gd name="T17" fmla="*/ 972 h 6"/>
                    <a:gd name="T18" fmla="*/ 1114 w 9"/>
                    <a:gd name="T19" fmla="*/ 1215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4" y="5"/>
                      </a:moveTo>
                      <a:cubicBezTo>
                        <a:pt x="7" y="6"/>
                        <a:pt x="4" y="3"/>
                        <a:pt x="3" y="2"/>
                      </a:cubicBezTo>
                      <a:cubicBezTo>
                        <a:pt x="4" y="2"/>
                        <a:pt x="4" y="3"/>
                        <a:pt x="5" y="3"/>
                      </a:cubicBezTo>
                      <a:cubicBezTo>
                        <a:pt x="6" y="4"/>
                        <a:pt x="6" y="3"/>
                        <a:pt x="7" y="4"/>
                      </a:cubicBezTo>
                      <a:cubicBezTo>
                        <a:pt x="9" y="5"/>
                        <a:pt x="9" y="2"/>
                        <a:pt x="8" y="2"/>
                      </a:cubicBezTo>
                      <a:cubicBezTo>
                        <a:pt x="7" y="1"/>
                        <a:pt x="0" y="0"/>
                        <a:pt x="0" y="2"/>
                      </a:cubicBezTo>
                      <a:cubicBezTo>
                        <a:pt x="2" y="1"/>
                        <a:pt x="1" y="3"/>
                        <a:pt x="0" y="3"/>
                      </a:cubicBezTo>
                      <a:cubicBezTo>
                        <a:pt x="0" y="4"/>
                        <a:pt x="2" y="3"/>
                        <a:pt x="2" y="5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4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251">
                  <a:extLst>
                    <a:ext uri="{FF2B5EF4-FFF2-40B4-BE49-F238E27FC236}">
                      <a16:creationId xmlns:a16="http://schemas.microsoft.com/office/drawing/2014/main" id="{02FD462A-503E-4250-8036-43B198E0E3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2518"/>
                  <a:ext cx="28" cy="18"/>
                </a:xfrm>
                <a:custGeom>
                  <a:avLst/>
                  <a:gdLst>
                    <a:gd name="T0" fmla="*/ 1114 w 9"/>
                    <a:gd name="T1" fmla="*/ 1215 h 6"/>
                    <a:gd name="T2" fmla="*/ 843 w 9"/>
                    <a:gd name="T3" fmla="*/ 486 h 6"/>
                    <a:gd name="T4" fmla="*/ 1509 w 9"/>
                    <a:gd name="T5" fmla="*/ 729 h 6"/>
                    <a:gd name="T6" fmla="*/ 2053 w 9"/>
                    <a:gd name="T7" fmla="*/ 972 h 6"/>
                    <a:gd name="T8" fmla="*/ 2352 w 9"/>
                    <a:gd name="T9" fmla="*/ 486 h 6"/>
                    <a:gd name="T10" fmla="*/ 0 w 9"/>
                    <a:gd name="T11" fmla="*/ 486 h 6"/>
                    <a:gd name="T12" fmla="*/ 0 w 9"/>
                    <a:gd name="T13" fmla="*/ 729 h 6"/>
                    <a:gd name="T14" fmla="*/ 572 w 9"/>
                    <a:gd name="T15" fmla="*/ 1215 h 6"/>
                    <a:gd name="T16" fmla="*/ 843 w 9"/>
                    <a:gd name="T17" fmla="*/ 972 h 6"/>
                    <a:gd name="T18" fmla="*/ 1114 w 9"/>
                    <a:gd name="T19" fmla="*/ 1215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4" y="5"/>
                      </a:moveTo>
                      <a:cubicBezTo>
                        <a:pt x="7" y="6"/>
                        <a:pt x="4" y="3"/>
                        <a:pt x="3" y="2"/>
                      </a:cubicBezTo>
                      <a:cubicBezTo>
                        <a:pt x="4" y="2"/>
                        <a:pt x="4" y="3"/>
                        <a:pt x="5" y="3"/>
                      </a:cubicBezTo>
                      <a:cubicBezTo>
                        <a:pt x="6" y="4"/>
                        <a:pt x="6" y="3"/>
                        <a:pt x="7" y="4"/>
                      </a:cubicBezTo>
                      <a:cubicBezTo>
                        <a:pt x="9" y="5"/>
                        <a:pt x="9" y="2"/>
                        <a:pt x="8" y="2"/>
                      </a:cubicBezTo>
                      <a:cubicBezTo>
                        <a:pt x="7" y="1"/>
                        <a:pt x="0" y="0"/>
                        <a:pt x="0" y="2"/>
                      </a:cubicBezTo>
                      <a:cubicBezTo>
                        <a:pt x="2" y="1"/>
                        <a:pt x="1" y="3"/>
                        <a:pt x="0" y="3"/>
                      </a:cubicBezTo>
                      <a:cubicBezTo>
                        <a:pt x="0" y="4"/>
                        <a:pt x="2" y="3"/>
                        <a:pt x="2" y="5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4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252">
                  <a:extLst>
                    <a:ext uri="{FF2B5EF4-FFF2-40B4-BE49-F238E27FC236}">
                      <a16:creationId xmlns:a16="http://schemas.microsoft.com/office/drawing/2014/main" id="{5BB8D222-BC66-4F06-9F7D-FE052BADA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749"/>
                  <a:ext cx="13" cy="6"/>
                </a:xfrm>
                <a:custGeom>
                  <a:avLst/>
                  <a:gdLst>
                    <a:gd name="T0" fmla="*/ 0 w 4"/>
                    <a:gd name="T1" fmla="*/ 486 h 2"/>
                    <a:gd name="T2" fmla="*/ 1446 w 4"/>
                    <a:gd name="T3" fmla="*/ 0 h 2"/>
                    <a:gd name="T4" fmla="*/ 0 w 4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cubicBezTo>
                        <a:pt x="1" y="2"/>
                        <a:pt x="2" y="1"/>
                        <a:pt x="4" y="0"/>
                      </a:cubicBezTo>
                      <a:cubicBezTo>
                        <a:pt x="2" y="1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253">
                  <a:extLst>
                    <a:ext uri="{FF2B5EF4-FFF2-40B4-BE49-F238E27FC236}">
                      <a16:creationId xmlns:a16="http://schemas.microsoft.com/office/drawing/2014/main" id="{522EEBB4-5902-46C4-B8FE-F4ABFA65E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749"/>
                  <a:ext cx="13" cy="6"/>
                </a:xfrm>
                <a:custGeom>
                  <a:avLst/>
                  <a:gdLst>
                    <a:gd name="T0" fmla="*/ 0 w 4"/>
                    <a:gd name="T1" fmla="*/ 486 h 2"/>
                    <a:gd name="T2" fmla="*/ 1446 w 4"/>
                    <a:gd name="T3" fmla="*/ 0 h 2"/>
                    <a:gd name="T4" fmla="*/ 0 w 4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cubicBezTo>
                        <a:pt x="1" y="2"/>
                        <a:pt x="2" y="1"/>
                        <a:pt x="4" y="0"/>
                      </a:cubicBezTo>
                      <a:cubicBezTo>
                        <a:pt x="2" y="1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254">
                  <a:extLst>
                    <a:ext uri="{FF2B5EF4-FFF2-40B4-BE49-F238E27FC236}">
                      <a16:creationId xmlns:a16="http://schemas.microsoft.com/office/drawing/2014/main" id="{0B2EA1BA-B4A6-4736-8593-CE70C6B8E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543"/>
                  <a:ext cx="13" cy="6"/>
                </a:xfrm>
                <a:custGeom>
                  <a:avLst/>
                  <a:gdLst>
                    <a:gd name="T0" fmla="*/ 0 w 4"/>
                    <a:gd name="T1" fmla="*/ 0 h 2"/>
                    <a:gd name="T2" fmla="*/ 1446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0"/>
                      </a:moveTo>
                      <a:cubicBezTo>
                        <a:pt x="0" y="2"/>
                        <a:pt x="4" y="1"/>
                        <a:pt x="4" y="0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255">
                  <a:extLst>
                    <a:ext uri="{FF2B5EF4-FFF2-40B4-BE49-F238E27FC236}">
                      <a16:creationId xmlns:a16="http://schemas.microsoft.com/office/drawing/2014/main" id="{5BB745FF-148F-4CB0-9975-359C158BF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543"/>
                  <a:ext cx="13" cy="6"/>
                </a:xfrm>
                <a:custGeom>
                  <a:avLst/>
                  <a:gdLst>
                    <a:gd name="T0" fmla="*/ 0 w 4"/>
                    <a:gd name="T1" fmla="*/ 0 h 2"/>
                    <a:gd name="T2" fmla="*/ 1446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0"/>
                      </a:moveTo>
                      <a:cubicBezTo>
                        <a:pt x="0" y="2"/>
                        <a:pt x="4" y="1"/>
                        <a:pt x="4" y="0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256">
                  <a:extLst>
                    <a:ext uri="{FF2B5EF4-FFF2-40B4-BE49-F238E27FC236}">
                      <a16:creationId xmlns:a16="http://schemas.microsoft.com/office/drawing/2014/main" id="{F57AE8D4-5918-49EC-821E-77652C8F8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33"/>
                  <a:ext cx="7" cy="3"/>
                </a:xfrm>
                <a:custGeom>
                  <a:avLst/>
                  <a:gdLst>
                    <a:gd name="T0" fmla="*/ 602 w 2"/>
                    <a:gd name="T1" fmla="*/ 0 h 1"/>
                    <a:gd name="T2" fmla="*/ 0 w 2"/>
                    <a:gd name="T3" fmla="*/ 243 h 1"/>
                    <a:gd name="T4" fmla="*/ 60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257">
                  <a:extLst>
                    <a:ext uri="{FF2B5EF4-FFF2-40B4-BE49-F238E27FC236}">
                      <a16:creationId xmlns:a16="http://schemas.microsoft.com/office/drawing/2014/main" id="{7AE1E517-28E9-457B-A4B2-20970BFEA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33"/>
                  <a:ext cx="7" cy="3"/>
                </a:xfrm>
                <a:custGeom>
                  <a:avLst/>
                  <a:gdLst>
                    <a:gd name="T0" fmla="*/ 602 w 2"/>
                    <a:gd name="T1" fmla="*/ 0 h 1"/>
                    <a:gd name="T2" fmla="*/ 0 w 2"/>
                    <a:gd name="T3" fmla="*/ 243 h 1"/>
                    <a:gd name="T4" fmla="*/ 60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258">
                  <a:extLst>
                    <a:ext uri="{FF2B5EF4-FFF2-40B4-BE49-F238E27FC236}">
                      <a16:creationId xmlns:a16="http://schemas.microsoft.com/office/drawing/2014/main" id="{70380B4C-CC6B-45F3-B219-D53A1A291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730"/>
                  <a:ext cx="4" cy="3"/>
                </a:xfrm>
                <a:custGeom>
                  <a:avLst/>
                  <a:gdLst>
                    <a:gd name="T0" fmla="*/ 0 w 1"/>
                    <a:gd name="T1" fmla="*/ 0 h 1"/>
                    <a:gd name="T2" fmla="*/ 1024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259">
                  <a:extLst>
                    <a:ext uri="{FF2B5EF4-FFF2-40B4-BE49-F238E27FC236}">
                      <a16:creationId xmlns:a16="http://schemas.microsoft.com/office/drawing/2014/main" id="{E799750A-DF14-4AFA-B70E-D3EC03AF3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730"/>
                  <a:ext cx="4" cy="3"/>
                </a:xfrm>
                <a:custGeom>
                  <a:avLst/>
                  <a:gdLst>
                    <a:gd name="T0" fmla="*/ 0 w 1"/>
                    <a:gd name="T1" fmla="*/ 0 h 1"/>
                    <a:gd name="T2" fmla="*/ 1024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260">
                  <a:extLst>
                    <a:ext uri="{FF2B5EF4-FFF2-40B4-BE49-F238E27FC236}">
                      <a16:creationId xmlns:a16="http://schemas.microsoft.com/office/drawing/2014/main" id="{3248ECE4-D7D7-4099-98EA-7837436D8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46"/>
                  <a:ext cx="19" cy="15"/>
                </a:xfrm>
                <a:custGeom>
                  <a:avLst/>
                  <a:gdLst>
                    <a:gd name="T0" fmla="*/ 1013 w 6"/>
                    <a:gd name="T1" fmla="*/ 0 h 5"/>
                    <a:gd name="T2" fmla="*/ 1013 w 6"/>
                    <a:gd name="T3" fmla="*/ 972 h 5"/>
                    <a:gd name="T4" fmla="*/ 1013 w 6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0"/>
                      </a:moveTo>
                      <a:cubicBezTo>
                        <a:pt x="0" y="0"/>
                        <a:pt x="1" y="2"/>
                        <a:pt x="3" y="4"/>
                      </a:cubicBezTo>
                      <a:cubicBezTo>
                        <a:pt x="4" y="5"/>
                        <a:pt x="6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261">
                  <a:extLst>
                    <a:ext uri="{FF2B5EF4-FFF2-40B4-BE49-F238E27FC236}">
                      <a16:creationId xmlns:a16="http://schemas.microsoft.com/office/drawing/2014/main" id="{0145A837-EF2E-477B-BAC2-DF1BA28BF5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46"/>
                  <a:ext cx="19" cy="15"/>
                </a:xfrm>
                <a:custGeom>
                  <a:avLst/>
                  <a:gdLst>
                    <a:gd name="T0" fmla="*/ 1013 w 6"/>
                    <a:gd name="T1" fmla="*/ 0 h 5"/>
                    <a:gd name="T2" fmla="*/ 1013 w 6"/>
                    <a:gd name="T3" fmla="*/ 972 h 5"/>
                    <a:gd name="T4" fmla="*/ 1013 w 6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0"/>
                      </a:moveTo>
                      <a:cubicBezTo>
                        <a:pt x="0" y="0"/>
                        <a:pt x="1" y="2"/>
                        <a:pt x="3" y="4"/>
                      </a:cubicBezTo>
                      <a:cubicBezTo>
                        <a:pt x="4" y="5"/>
                        <a:pt x="6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262">
                  <a:extLst>
                    <a:ext uri="{FF2B5EF4-FFF2-40B4-BE49-F238E27FC236}">
                      <a16:creationId xmlns:a16="http://schemas.microsoft.com/office/drawing/2014/main" id="{5F48C985-E50A-4FC7-ACAD-B1ECCDE3F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30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263">
                  <a:extLst>
                    <a:ext uri="{FF2B5EF4-FFF2-40B4-BE49-F238E27FC236}">
                      <a16:creationId xmlns:a16="http://schemas.microsoft.com/office/drawing/2014/main" id="{6D36E18A-0B83-48B6-A3AE-166F32983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30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264">
                  <a:extLst>
                    <a:ext uri="{FF2B5EF4-FFF2-40B4-BE49-F238E27FC236}">
                      <a16:creationId xmlns:a16="http://schemas.microsoft.com/office/drawing/2014/main" id="{4D401DF4-EBF8-456D-8126-FA3A33F849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21"/>
                  <a:ext cx="22" cy="31"/>
                </a:xfrm>
                <a:custGeom>
                  <a:avLst/>
                  <a:gdLst>
                    <a:gd name="T0" fmla="*/ 2143 w 7"/>
                    <a:gd name="T1" fmla="*/ 0 h 10"/>
                    <a:gd name="T2" fmla="*/ 871 w 7"/>
                    <a:gd name="T3" fmla="*/ 1491 h 10"/>
                    <a:gd name="T4" fmla="*/ 871 w 7"/>
                    <a:gd name="T5" fmla="*/ 2027 h 10"/>
                    <a:gd name="T6" fmla="*/ 1867 w 7"/>
                    <a:gd name="T7" fmla="*/ 1107 h 10"/>
                    <a:gd name="T8" fmla="*/ 2143 w 7"/>
                    <a:gd name="T9" fmla="*/ 270 h 10"/>
                    <a:gd name="T10" fmla="*/ 2143 w 7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0"/>
                    <a:gd name="T20" fmla="*/ 7 w 7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0">
                      <a:moveTo>
                        <a:pt x="7" y="0"/>
                      </a:moveTo>
                      <a:cubicBezTo>
                        <a:pt x="5" y="0"/>
                        <a:pt x="1" y="4"/>
                        <a:pt x="3" y="5"/>
                      </a:cubicBezTo>
                      <a:cubicBezTo>
                        <a:pt x="0" y="4"/>
                        <a:pt x="2" y="10"/>
                        <a:pt x="3" y="7"/>
                      </a:cubicBezTo>
                      <a:cubicBezTo>
                        <a:pt x="4" y="6"/>
                        <a:pt x="5" y="6"/>
                        <a:pt x="6" y="4"/>
                      </a:cubicBezTo>
                      <a:cubicBezTo>
                        <a:pt x="7" y="3"/>
                        <a:pt x="6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265">
                  <a:extLst>
                    <a:ext uri="{FF2B5EF4-FFF2-40B4-BE49-F238E27FC236}">
                      <a16:creationId xmlns:a16="http://schemas.microsoft.com/office/drawing/2014/main" id="{4040CEF7-97B9-46A5-BA5A-3BFA5BBD8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21"/>
                  <a:ext cx="22" cy="31"/>
                </a:xfrm>
                <a:custGeom>
                  <a:avLst/>
                  <a:gdLst>
                    <a:gd name="T0" fmla="*/ 2143 w 7"/>
                    <a:gd name="T1" fmla="*/ 0 h 10"/>
                    <a:gd name="T2" fmla="*/ 871 w 7"/>
                    <a:gd name="T3" fmla="*/ 1491 h 10"/>
                    <a:gd name="T4" fmla="*/ 871 w 7"/>
                    <a:gd name="T5" fmla="*/ 2027 h 10"/>
                    <a:gd name="T6" fmla="*/ 1867 w 7"/>
                    <a:gd name="T7" fmla="*/ 1107 h 10"/>
                    <a:gd name="T8" fmla="*/ 2143 w 7"/>
                    <a:gd name="T9" fmla="*/ 270 h 10"/>
                    <a:gd name="T10" fmla="*/ 2143 w 7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0"/>
                    <a:gd name="T20" fmla="*/ 7 w 7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0">
                      <a:moveTo>
                        <a:pt x="7" y="0"/>
                      </a:moveTo>
                      <a:cubicBezTo>
                        <a:pt x="5" y="0"/>
                        <a:pt x="1" y="4"/>
                        <a:pt x="3" y="5"/>
                      </a:cubicBezTo>
                      <a:cubicBezTo>
                        <a:pt x="0" y="4"/>
                        <a:pt x="2" y="10"/>
                        <a:pt x="3" y="7"/>
                      </a:cubicBezTo>
                      <a:cubicBezTo>
                        <a:pt x="4" y="6"/>
                        <a:pt x="5" y="6"/>
                        <a:pt x="6" y="4"/>
                      </a:cubicBezTo>
                      <a:cubicBezTo>
                        <a:pt x="7" y="3"/>
                        <a:pt x="6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266">
                  <a:extLst>
                    <a:ext uri="{FF2B5EF4-FFF2-40B4-BE49-F238E27FC236}">
                      <a16:creationId xmlns:a16="http://schemas.microsoft.com/office/drawing/2014/main" id="{C8CB1F89-1F16-41B5-991D-0379E14D3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4" y="2549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267">
                  <a:extLst>
                    <a:ext uri="{FF2B5EF4-FFF2-40B4-BE49-F238E27FC236}">
                      <a16:creationId xmlns:a16="http://schemas.microsoft.com/office/drawing/2014/main" id="{F74EFB5D-072E-410A-8D97-24298D58F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4" y="2549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268">
                  <a:extLst>
                    <a:ext uri="{FF2B5EF4-FFF2-40B4-BE49-F238E27FC236}">
                      <a16:creationId xmlns:a16="http://schemas.microsoft.com/office/drawing/2014/main" id="{33B99DD1-C640-4454-A6E2-F1728D3FD9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27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269">
                  <a:extLst>
                    <a:ext uri="{FF2B5EF4-FFF2-40B4-BE49-F238E27FC236}">
                      <a16:creationId xmlns:a16="http://schemas.microsoft.com/office/drawing/2014/main" id="{7190B972-41BB-4D35-8A3B-F8B9EFE37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27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270">
                  <a:extLst>
                    <a:ext uri="{FF2B5EF4-FFF2-40B4-BE49-F238E27FC236}">
                      <a16:creationId xmlns:a16="http://schemas.microsoft.com/office/drawing/2014/main" id="{72BAF1C2-FB96-4D56-B757-746446835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26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0" y="2"/>
                        <a:pt x="1" y="2"/>
                      </a:cubicBezTo>
                      <a:cubicBezTo>
                        <a:pt x="2" y="2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271">
                  <a:extLst>
                    <a:ext uri="{FF2B5EF4-FFF2-40B4-BE49-F238E27FC236}">
                      <a16:creationId xmlns:a16="http://schemas.microsoft.com/office/drawing/2014/main" id="{D69C9CC6-AB20-44CF-BB05-A11232DCE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26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0" y="2"/>
                        <a:pt x="1" y="2"/>
                      </a:cubicBezTo>
                      <a:cubicBezTo>
                        <a:pt x="2" y="2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272">
                  <a:extLst>
                    <a:ext uri="{FF2B5EF4-FFF2-40B4-BE49-F238E27FC236}">
                      <a16:creationId xmlns:a16="http://schemas.microsoft.com/office/drawing/2014/main" id="{13D757A7-1EA9-46A1-ADE0-BD0785214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" y="2677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273">
                  <a:extLst>
                    <a:ext uri="{FF2B5EF4-FFF2-40B4-BE49-F238E27FC236}">
                      <a16:creationId xmlns:a16="http://schemas.microsoft.com/office/drawing/2014/main" id="{96B89E52-F73A-4C6D-9073-0C4826A2C5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" y="2677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7" name="Freeform 274">
                  <a:extLst>
                    <a:ext uri="{FF2B5EF4-FFF2-40B4-BE49-F238E27FC236}">
                      <a16:creationId xmlns:a16="http://schemas.microsoft.com/office/drawing/2014/main" id="{478B62A3-5B77-46A3-BA50-6CFC4F52C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8" y="2671"/>
                  <a:ext cx="9" cy="19"/>
                </a:xfrm>
                <a:custGeom>
                  <a:avLst/>
                  <a:gdLst>
                    <a:gd name="T0" fmla="*/ 0 w 3"/>
                    <a:gd name="T1" fmla="*/ 1906 h 6"/>
                    <a:gd name="T2" fmla="*/ 729 w 3"/>
                    <a:gd name="T3" fmla="*/ 0 h 6"/>
                    <a:gd name="T4" fmla="*/ 486 w 3"/>
                    <a:gd name="T5" fmla="*/ 602 h 6"/>
                    <a:gd name="T6" fmla="*/ 0 w 3"/>
                    <a:gd name="T7" fmla="*/ 190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6"/>
                    <a:gd name="T14" fmla="*/ 3 w 3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6">
                      <a:moveTo>
                        <a:pt x="0" y="6"/>
                      </a:moveTo>
                      <a:cubicBezTo>
                        <a:pt x="1" y="5"/>
                        <a:pt x="3" y="1"/>
                        <a:pt x="3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ubicBezTo>
                        <a:pt x="1" y="3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8" name="Freeform 275">
                  <a:extLst>
                    <a:ext uri="{FF2B5EF4-FFF2-40B4-BE49-F238E27FC236}">
                      <a16:creationId xmlns:a16="http://schemas.microsoft.com/office/drawing/2014/main" id="{2E733A4D-C92C-420B-9553-B97A19FF9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8" y="2671"/>
                  <a:ext cx="9" cy="19"/>
                </a:xfrm>
                <a:custGeom>
                  <a:avLst/>
                  <a:gdLst>
                    <a:gd name="T0" fmla="*/ 0 w 3"/>
                    <a:gd name="T1" fmla="*/ 1906 h 6"/>
                    <a:gd name="T2" fmla="*/ 729 w 3"/>
                    <a:gd name="T3" fmla="*/ 0 h 6"/>
                    <a:gd name="T4" fmla="*/ 486 w 3"/>
                    <a:gd name="T5" fmla="*/ 602 h 6"/>
                    <a:gd name="T6" fmla="*/ 0 w 3"/>
                    <a:gd name="T7" fmla="*/ 190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6"/>
                    <a:gd name="T14" fmla="*/ 3 w 3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6">
                      <a:moveTo>
                        <a:pt x="0" y="6"/>
                      </a:moveTo>
                      <a:cubicBezTo>
                        <a:pt x="1" y="5"/>
                        <a:pt x="3" y="1"/>
                        <a:pt x="3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ubicBezTo>
                        <a:pt x="1" y="3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9" name="Freeform 276">
                  <a:extLst>
                    <a:ext uri="{FF2B5EF4-FFF2-40B4-BE49-F238E27FC236}">
                      <a16:creationId xmlns:a16="http://schemas.microsoft.com/office/drawing/2014/main" id="{3EC2E6B9-3BBA-43C5-B735-485A4E238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9" y="2693"/>
                  <a:ext cx="19" cy="25"/>
                </a:xfrm>
                <a:custGeom>
                  <a:avLst/>
                  <a:gdLst>
                    <a:gd name="T0" fmla="*/ 320 w 6"/>
                    <a:gd name="T1" fmla="*/ 0 h 8"/>
                    <a:gd name="T2" fmla="*/ 602 w 6"/>
                    <a:gd name="T3" fmla="*/ 859 h 8"/>
                    <a:gd name="T4" fmla="*/ 602 w 6"/>
                    <a:gd name="T5" fmla="*/ 1797 h 8"/>
                    <a:gd name="T6" fmla="*/ 320 w 6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8"/>
                    <a:gd name="T14" fmla="*/ 6 w 6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8">
                      <a:moveTo>
                        <a:pt x="1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0" y="3"/>
                        <a:pt x="0" y="8"/>
                        <a:pt x="2" y="6"/>
                      </a:cubicBezTo>
                      <a:cubicBezTo>
                        <a:pt x="6" y="5"/>
                        <a:pt x="4" y="2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0" name="Freeform 277">
                  <a:extLst>
                    <a:ext uri="{FF2B5EF4-FFF2-40B4-BE49-F238E27FC236}">
                      <a16:creationId xmlns:a16="http://schemas.microsoft.com/office/drawing/2014/main" id="{EDA9CF3D-9465-4DB2-BD0E-5BF817512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9" y="2693"/>
                  <a:ext cx="19" cy="25"/>
                </a:xfrm>
                <a:custGeom>
                  <a:avLst/>
                  <a:gdLst>
                    <a:gd name="T0" fmla="*/ 320 w 6"/>
                    <a:gd name="T1" fmla="*/ 0 h 8"/>
                    <a:gd name="T2" fmla="*/ 602 w 6"/>
                    <a:gd name="T3" fmla="*/ 859 h 8"/>
                    <a:gd name="T4" fmla="*/ 602 w 6"/>
                    <a:gd name="T5" fmla="*/ 1797 h 8"/>
                    <a:gd name="T6" fmla="*/ 320 w 6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8"/>
                    <a:gd name="T14" fmla="*/ 6 w 6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8">
                      <a:moveTo>
                        <a:pt x="1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0" y="3"/>
                        <a:pt x="0" y="8"/>
                        <a:pt x="2" y="6"/>
                      </a:cubicBezTo>
                      <a:cubicBezTo>
                        <a:pt x="6" y="5"/>
                        <a:pt x="4" y="2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1" name="Freeform 278">
                  <a:extLst>
                    <a:ext uri="{FF2B5EF4-FFF2-40B4-BE49-F238E27FC236}">
                      <a16:creationId xmlns:a16="http://schemas.microsoft.com/office/drawing/2014/main" id="{6E58DD17-9C1B-4BF0-A098-194853E6FC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8" cy="31"/>
                </a:xfrm>
                <a:custGeom>
                  <a:avLst/>
                  <a:gdLst>
                    <a:gd name="T0" fmla="*/ 843 w 9"/>
                    <a:gd name="T1" fmla="*/ 1758 h 10"/>
                    <a:gd name="T2" fmla="*/ 1114 w 9"/>
                    <a:gd name="T3" fmla="*/ 2297 h 10"/>
                    <a:gd name="T4" fmla="*/ 1780 w 9"/>
                    <a:gd name="T5" fmla="*/ 2864 h 10"/>
                    <a:gd name="T6" fmla="*/ 1509 w 9"/>
                    <a:gd name="T7" fmla="*/ 2297 h 10"/>
                    <a:gd name="T8" fmla="*/ 2352 w 9"/>
                    <a:gd name="T9" fmla="*/ 1758 h 10"/>
                    <a:gd name="T10" fmla="*/ 2352 w 9"/>
                    <a:gd name="T11" fmla="*/ 567 h 10"/>
                    <a:gd name="T12" fmla="*/ 1780 w 9"/>
                    <a:gd name="T13" fmla="*/ 270 h 10"/>
                    <a:gd name="T14" fmla="*/ 1114 w 9"/>
                    <a:gd name="T15" fmla="*/ 837 h 10"/>
                    <a:gd name="T16" fmla="*/ 1114 w 9"/>
                    <a:gd name="T17" fmla="*/ 1107 h 10"/>
                    <a:gd name="T18" fmla="*/ 1114 w 9"/>
                    <a:gd name="T19" fmla="*/ 1491 h 10"/>
                    <a:gd name="T20" fmla="*/ 1114 w 9"/>
                    <a:gd name="T21" fmla="*/ 2027 h 10"/>
                    <a:gd name="T22" fmla="*/ 1114 w 9"/>
                    <a:gd name="T23" fmla="*/ 2297 h 10"/>
                    <a:gd name="T24" fmla="*/ 843 w 9"/>
                    <a:gd name="T25" fmla="*/ 1758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0"/>
                    <a:gd name="T41" fmla="*/ 9 w 9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0">
                      <a:moveTo>
                        <a:pt x="3" y="6"/>
                      </a:moveTo>
                      <a:cubicBezTo>
                        <a:pt x="0" y="6"/>
                        <a:pt x="6" y="10"/>
                        <a:pt x="4" y="8"/>
                      </a:cubicBezTo>
                      <a:cubicBezTo>
                        <a:pt x="6" y="8"/>
                        <a:pt x="4" y="10"/>
                        <a:pt x="6" y="10"/>
                      </a:cubicBezTo>
                      <a:cubicBezTo>
                        <a:pt x="7" y="10"/>
                        <a:pt x="6" y="9"/>
                        <a:pt x="5" y="8"/>
                      </a:cubicBezTo>
                      <a:cubicBezTo>
                        <a:pt x="7" y="10"/>
                        <a:pt x="9" y="8"/>
                        <a:pt x="8" y="6"/>
                      </a:cubicBezTo>
                      <a:cubicBezTo>
                        <a:pt x="7" y="5"/>
                        <a:pt x="9" y="3"/>
                        <a:pt x="8" y="2"/>
                      </a:cubicBezTo>
                      <a:cubicBezTo>
                        <a:pt x="7" y="2"/>
                        <a:pt x="7" y="0"/>
                        <a:pt x="6" y="1"/>
                      </a:cubicBezTo>
                      <a:cubicBezTo>
                        <a:pt x="6" y="2"/>
                        <a:pt x="5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4" y="5"/>
                        <a:pt x="5" y="6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7"/>
                        <a:pt x="3" y="7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2" name="Freeform 279">
                  <a:extLst>
                    <a:ext uri="{FF2B5EF4-FFF2-40B4-BE49-F238E27FC236}">
                      <a16:creationId xmlns:a16="http://schemas.microsoft.com/office/drawing/2014/main" id="{0CFCE08A-9886-4B8A-9DC1-788515D66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8" cy="31"/>
                </a:xfrm>
                <a:custGeom>
                  <a:avLst/>
                  <a:gdLst>
                    <a:gd name="T0" fmla="*/ 843 w 9"/>
                    <a:gd name="T1" fmla="*/ 1758 h 10"/>
                    <a:gd name="T2" fmla="*/ 1114 w 9"/>
                    <a:gd name="T3" fmla="*/ 2297 h 10"/>
                    <a:gd name="T4" fmla="*/ 1780 w 9"/>
                    <a:gd name="T5" fmla="*/ 2864 h 10"/>
                    <a:gd name="T6" fmla="*/ 1509 w 9"/>
                    <a:gd name="T7" fmla="*/ 2297 h 10"/>
                    <a:gd name="T8" fmla="*/ 2352 w 9"/>
                    <a:gd name="T9" fmla="*/ 1758 h 10"/>
                    <a:gd name="T10" fmla="*/ 2352 w 9"/>
                    <a:gd name="T11" fmla="*/ 567 h 10"/>
                    <a:gd name="T12" fmla="*/ 1780 w 9"/>
                    <a:gd name="T13" fmla="*/ 270 h 10"/>
                    <a:gd name="T14" fmla="*/ 1114 w 9"/>
                    <a:gd name="T15" fmla="*/ 837 h 10"/>
                    <a:gd name="T16" fmla="*/ 1114 w 9"/>
                    <a:gd name="T17" fmla="*/ 1107 h 10"/>
                    <a:gd name="T18" fmla="*/ 1114 w 9"/>
                    <a:gd name="T19" fmla="*/ 1491 h 10"/>
                    <a:gd name="T20" fmla="*/ 1114 w 9"/>
                    <a:gd name="T21" fmla="*/ 2027 h 10"/>
                    <a:gd name="T22" fmla="*/ 1114 w 9"/>
                    <a:gd name="T23" fmla="*/ 2297 h 10"/>
                    <a:gd name="T24" fmla="*/ 843 w 9"/>
                    <a:gd name="T25" fmla="*/ 1758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0"/>
                    <a:gd name="T41" fmla="*/ 9 w 9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0">
                      <a:moveTo>
                        <a:pt x="3" y="6"/>
                      </a:moveTo>
                      <a:cubicBezTo>
                        <a:pt x="0" y="6"/>
                        <a:pt x="6" y="10"/>
                        <a:pt x="4" y="8"/>
                      </a:cubicBezTo>
                      <a:cubicBezTo>
                        <a:pt x="6" y="8"/>
                        <a:pt x="4" y="10"/>
                        <a:pt x="6" y="10"/>
                      </a:cubicBezTo>
                      <a:cubicBezTo>
                        <a:pt x="7" y="10"/>
                        <a:pt x="6" y="9"/>
                        <a:pt x="5" y="8"/>
                      </a:cubicBezTo>
                      <a:cubicBezTo>
                        <a:pt x="7" y="10"/>
                        <a:pt x="9" y="8"/>
                        <a:pt x="8" y="6"/>
                      </a:cubicBezTo>
                      <a:cubicBezTo>
                        <a:pt x="7" y="5"/>
                        <a:pt x="9" y="3"/>
                        <a:pt x="8" y="2"/>
                      </a:cubicBezTo>
                      <a:cubicBezTo>
                        <a:pt x="7" y="2"/>
                        <a:pt x="7" y="0"/>
                        <a:pt x="6" y="1"/>
                      </a:cubicBezTo>
                      <a:cubicBezTo>
                        <a:pt x="6" y="2"/>
                        <a:pt x="5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4" y="5"/>
                        <a:pt x="5" y="6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7"/>
                        <a:pt x="3" y="7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3" name="Freeform 280">
                  <a:extLst>
                    <a:ext uri="{FF2B5EF4-FFF2-40B4-BE49-F238E27FC236}">
                      <a16:creationId xmlns:a16="http://schemas.microsoft.com/office/drawing/2014/main" id="{B3D06161-9B30-43F6-BFFC-E13FEFE88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5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Freeform 281">
                  <a:extLst>
                    <a:ext uri="{FF2B5EF4-FFF2-40B4-BE49-F238E27FC236}">
                      <a16:creationId xmlns:a16="http://schemas.microsoft.com/office/drawing/2014/main" id="{9D6E26A8-181A-4BFD-A4CA-EF0621AE2C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5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Freeform 282">
                  <a:extLst>
                    <a:ext uri="{FF2B5EF4-FFF2-40B4-BE49-F238E27FC236}">
                      <a16:creationId xmlns:a16="http://schemas.microsoft.com/office/drawing/2014/main" id="{A83CFC90-3BF8-48A1-B8E8-24B9256E8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Freeform 283">
                  <a:extLst>
                    <a:ext uri="{FF2B5EF4-FFF2-40B4-BE49-F238E27FC236}">
                      <a16:creationId xmlns:a16="http://schemas.microsoft.com/office/drawing/2014/main" id="{AF2586E9-4FD5-443F-920A-6BF157D07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Freeform 284">
                  <a:extLst>
                    <a:ext uri="{FF2B5EF4-FFF2-40B4-BE49-F238E27FC236}">
                      <a16:creationId xmlns:a16="http://schemas.microsoft.com/office/drawing/2014/main" id="{43D53A56-7067-4B5A-9637-92B085F76F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1" y="2693"/>
                  <a:ext cx="6" cy="9"/>
                </a:xfrm>
                <a:custGeom>
                  <a:avLst/>
                  <a:gdLst>
                    <a:gd name="T0" fmla="*/ 243 w 2"/>
                    <a:gd name="T1" fmla="*/ 729 h 3"/>
                    <a:gd name="T2" fmla="*/ 243 w 2"/>
                    <a:gd name="T3" fmla="*/ 729 h 3"/>
                    <a:gd name="T4" fmla="*/ 0 60000 65536"/>
                    <a:gd name="T5" fmla="*/ 0 60000 65536"/>
                    <a:gd name="T6" fmla="*/ 0 w 2"/>
                    <a:gd name="T7" fmla="*/ 0 h 3"/>
                    <a:gd name="T8" fmla="*/ 2 w 2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">
                      <a:moveTo>
                        <a:pt x="1" y="3"/>
                      </a:moveTo>
                      <a:cubicBezTo>
                        <a:pt x="2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Freeform 285">
                  <a:extLst>
                    <a:ext uri="{FF2B5EF4-FFF2-40B4-BE49-F238E27FC236}">
                      <a16:creationId xmlns:a16="http://schemas.microsoft.com/office/drawing/2014/main" id="{92435E52-E9C0-47CF-B80B-050AFBACB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1" y="2693"/>
                  <a:ext cx="6" cy="9"/>
                </a:xfrm>
                <a:custGeom>
                  <a:avLst/>
                  <a:gdLst>
                    <a:gd name="T0" fmla="*/ 243 w 2"/>
                    <a:gd name="T1" fmla="*/ 729 h 3"/>
                    <a:gd name="T2" fmla="*/ 243 w 2"/>
                    <a:gd name="T3" fmla="*/ 729 h 3"/>
                    <a:gd name="T4" fmla="*/ 0 60000 65536"/>
                    <a:gd name="T5" fmla="*/ 0 60000 65536"/>
                    <a:gd name="T6" fmla="*/ 0 w 2"/>
                    <a:gd name="T7" fmla="*/ 0 h 3"/>
                    <a:gd name="T8" fmla="*/ 2 w 2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">
                      <a:moveTo>
                        <a:pt x="1" y="3"/>
                      </a:moveTo>
                      <a:cubicBezTo>
                        <a:pt x="2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286">
                  <a:extLst>
                    <a:ext uri="{FF2B5EF4-FFF2-40B4-BE49-F238E27FC236}">
                      <a16:creationId xmlns:a16="http://schemas.microsoft.com/office/drawing/2014/main" id="{C45255D2-57FA-4F41-AA52-EBFF55AA7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" y="2546"/>
                  <a:ext cx="7" cy="6"/>
                </a:xfrm>
                <a:custGeom>
                  <a:avLst/>
                  <a:gdLst>
                    <a:gd name="T0" fmla="*/ 602 w 2"/>
                    <a:gd name="T1" fmla="*/ 0 h 2"/>
                    <a:gd name="T2" fmla="*/ 1029 w 2"/>
                    <a:gd name="T3" fmla="*/ 486 h 2"/>
                    <a:gd name="T4" fmla="*/ 602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2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287">
                  <a:extLst>
                    <a:ext uri="{FF2B5EF4-FFF2-40B4-BE49-F238E27FC236}">
                      <a16:creationId xmlns:a16="http://schemas.microsoft.com/office/drawing/2014/main" id="{8C7A641B-FFF8-40E2-9259-D486E272A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" y="2546"/>
                  <a:ext cx="7" cy="6"/>
                </a:xfrm>
                <a:custGeom>
                  <a:avLst/>
                  <a:gdLst>
                    <a:gd name="T0" fmla="*/ 602 w 2"/>
                    <a:gd name="T1" fmla="*/ 0 h 2"/>
                    <a:gd name="T2" fmla="*/ 1029 w 2"/>
                    <a:gd name="T3" fmla="*/ 486 h 2"/>
                    <a:gd name="T4" fmla="*/ 602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2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288">
                  <a:extLst>
                    <a:ext uri="{FF2B5EF4-FFF2-40B4-BE49-F238E27FC236}">
                      <a16:creationId xmlns:a16="http://schemas.microsoft.com/office/drawing/2014/main" id="{356DE31A-ABE0-437F-BF9D-AA0264CBA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2561"/>
                  <a:ext cx="6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289">
                  <a:extLst>
                    <a:ext uri="{FF2B5EF4-FFF2-40B4-BE49-F238E27FC236}">
                      <a16:creationId xmlns:a16="http://schemas.microsoft.com/office/drawing/2014/main" id="{C885ACC0-9CFD-46DA-85FF-5F27E56AB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2561"/>
                  <a:ext cx="6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3" name="Freeform 290">
                  <a:extLst>
                    <a:ext uri="{FF2B5EF4-FFF2-40B4-BE49-F238E27FC236}">
                      <a16:creationId xmlns:a16="http://schemas.microsoft.com/office/drawing/2014/main" id="{E1A1F650-4A00-4294-97FF-38338BC76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" y="2536"/>
                  <a:ext cx="13" cy="10"/>
                </a:xfrm>
                <a:custGeom>
                  <a:avLst/>
                  <a:gdLst>
                    <a:gd name="T0" fmla="*/ 0 w 4"/>
                    <a:gd name="T1" fmla="*/ 0 h 3"/>
                    <a:gd name="T2" fmla="*/ 1099 w 4"/>
                    <a:gd name="T3" fmla="*/ 857 h 3"/>
                    <a:gd name="T4" fmla="*/ 0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0"/>
                      </a:moveTo>
                      <a:cubicBezTo>
                        <a:pt x="0" y="2"/>
                        <a:pt x="2" y="3"/>
                        <a:pt x="3" y="2"/>
                      </a:cubicBezTo>
                      <a:cubicBezTo>
                        <a:pt x="4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4" name="Freeform 291">
                  <a:extLst>
                    <a:ext uri="{FF2B5EF4-FFF2-40B4-BE49-F238E27FC236}">
                      <a16:creationId xmlns:a16="http://schemas.microsoft.com/office/drawing/2014/main" id="{7E9853AB-673C-41FE-A01A-71375532D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" y="2536"/>
                  <a:ext cx="13" cy="10"/>
                </a:xfrm>
                <a:custGeom>
                  <a:avLst/>
                  <a:gdLst>
                    <a:gd name="T0" fmla="*/ 0 w 4"/>
                    <a:gd name="T1" fmla="*/ 0 h 3"/>
                    <a:gd name="T2" fmla="*/ 1099 w 4"/>
                    <a:gd name="T3" fmla="*/ 857 h 3"/>
                    <a:gd name="T4" fmla="*/ 0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0"/>
                      </a:moveTo>
                      <a:cubicBezTo>
                        <a:pt x="0" y="2"/>
                        <a:pt x="2" y="3"/>
                        <a:pt x="3" y="2"/>
                      </a:cubicBezTo>
                      <a:cubicBezTo>
                        <a:pt x="4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5" name="Freeform 292">
                  <a:extLst>
                    <a:ext uri="{FF2B5EF4-FFF2-40B4-BE49-F238E27FC236}">
                      <a16:creationId xmlns:a16="http://schemas.microsoft.com/office/drawing/2014/main" id="{563BCA48-C8F1-48C6-A46D-2FE18B6BC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2564"/>
                  <a:ext cx="38" cy="10"/>
                </a:xfrm>
                <a:custGeom>
                  <a:avLst/>
                  <a:gdLst>
                    <a:gd name="T0" fmla="*/ 0 w 12"/>
                    <a:gd name="T1" fmla="*/ 0 h 3"/>
                    <a:gd name="T2" fmla="*/ 0 w 12"/>
                    <a:gd name="T3" fmla="*/ 367 h 3"/>
                    <a:gd name="T4" fmla="*/ 1906 w 12"/>
                    <a:gd name="T5" fmla="*/ 857 h 3"/>
                    <a:gd name="T6" fmla="*/ 2920 w 12"/>
                    <a:gd name="T7" fmla="*/ 1223 h 3"/>
                    <a:gd name="T8" fmla="*/ 3810 w 12"/>
                    <a:gd name="T9" fmla="*/ 857 h 3"/>
                    <a:gd name="T10" fmla="*/ 2226 w 12"/>
                    <a:gd name="T11" fmla="*/ 367 h 3"/>
                    <a:gd name="T12" fmla="*/ 0 w 12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3"/>
                    <a:gd name="T23" fmla="*/ 12 w 1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3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2" y="1"/>
                        <a:pt x="4" y="2"/>
                        <a:pt x="6" y="2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1" y="1"/>
                        <a:pt x="9" y="1"/>
                        <a:pt x="7" y="1"/>
                      </a:cubicBezTo>
                      <a:cubicBezTo>
                        <a:pt x="5" y="1"/>
                        <a:pt x="2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Freeform 293">
                  <a:extLst>
                    <a:ext uri="{FF2B5EF4-FFF2-40B4-BE49-F238E27FC236}">
                      <a16:creationId xmlns:a16="http://schemas.microsoft.com/office/drawing/2014/main" id="{E771769A-B2DB-4671-89F3-4448E07A8B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2564"/>
                  <a:ext cx="38" cy="10"/>
                </a:xfrm>
                <a:custGeom>
                  <a:avLst/>
                  <a:gdLst>
                    <a:gd name="T0" fmla="*/ 0 w 12"/>
                    <a:gd name="T1" fmla="*/ 0 h 3"/>
                    <a:gd name="T2" fmla="*/ 0 w 12"/>
                    <a:gd name="T3" fmla="*/ 367 h 3"/>
                    <a:gd name="T4" fmla="*/ 1906 w 12"/>
                    <a:gd name="T5" fmla="*/ 857 h 3"/>
                    <a:gd name="T6" fmla="*/ 2920 w 12"/>
                    <a:gd name="T7" fmla="*/ 1223 h 3"/>
                    <a:gd name="T8" fmla="*/ 3810 w 12"/>
                    <a:gd name="T9" fmla="*/ 857 h 3"/>
                    <a:gd name="T10" fmla="*/ 2226 w 12"/>
                    <a:gd name="T11" fmla="*/ 367 h 3"/>
                    <a:gd name="T12" fmla="*/ 0 w 12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3"/>
                    <a:gd name="T23" fmla="*/ 12 w 1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3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2" y="1"/>
                        <a:pt x="4" y="2"/>
                        <a:pt x="6" y="2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1" y="1"/>
                        <a:pt x="9" y="1"/>
                        <a:pt x="7" y="1"/>
                      </a:cubicBezTo>
                      <a:cubicBezTo>
                        <a:pt x="5" y="1"/>
                        <a:pt x="2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Freeform 294">
                  <a:extLst>
                    <a:ext uri="{FF2B5EF4-FFF2-40B4-BE49-F238E27FC236}">
                      <a16:creationId xmlns:a16="http://schemas.microsoft.com/office/drawing/2014/main" id="{1AA475C0-97E2-485E-938A-300F8FD39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2724"/>
                  <a:ext cx="44" cy="31"/>
                </a:xfrm>
                <a:custGeom>
                  <a:avLst/>
                  <a:gdLst>
                    <a:gd name="T0" fmla="*/ 277 w 14"/>
                    <a:gd name="T1" fmla="*/ 2864 h 10"/>
                    <a:gd name="T2" fmla="*/ 0 w 14"/>
                    <a:gd name="T3" fmla="*/ 2864 h 10"/>
                    <a:gd name="T4" fmla="*/ 1867 w 14"/>
                    <a:gd name="T5" fmla="*/ 2864 h 10"/>
                    <a:gd name="T6" fmla="*/ 3014 w 14"/>
                    <a:gd name="T7" fmla="*/ 2297 h 10"/>
                    <a:gd name="T8" fmla="*/ 4287 w 14"/>
                    <a:gd name="T9" fmla="*/ 837 h 10"/>
                    <a:gd name="T10" fmla="*/ 2143 w 14"/>
                    <a:gd name="T11" fmla="*/ 567 h 10"/>
                    <a:gd name="T12" fmla="*/ 277 w 14"/>
                    <a:gd name="T13" fmla="*/ 2864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0"/>
                    <a:gd name="T23" fmla="*/ 14 w 14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0">
                      <a:moveTo>
                        <a:pt x="1" y="10"/>
                      </a:move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2" y="10"/>
                        <a:pt x="4" y="10"/>
                        <a:pt x="6" y="10"/>
                      </a:cubicBezTo>
                      <a:cubicBezTo>
                        <a:pt x="8" y="10"/>
                        <a:pt x="9" y="9"/>
                        <a:pt x="10" y="8"/>
                      </a:cubicBezTo>
                      <a:cubicBezTo>
                        <a:pt x="11" y="8"/>
                        <a:pt x="14" y="4"/>
                        <a:pt x="14" y="3"/>
                      </a:cubicBezTo>
                      <a:cubicBezTo>
                        <a:pt x="11" y="1"/>
                        <a:pt x="10" y="0"/>
                        <a:pt x="7" y="2"/>
                      </a:cubicBezTo>
                      <a:cubicBezTo>
                        <a:pt x="3" y="3"/>
                        <a:pt x="2" y="7"/>
                        <a:pt x="1" y="1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295">
                  <a:extLst>
                    <a:ext uri="{FF2B5EF4-FFF2-40B4-BE49-F238E27FC236}">
                      <a16:creationId xmlns:a16="http://schemas.microsoft.com/office/drawing/2014/main" id="{F47D5E44-9DB4-445F-B387-DA5DC82C2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2724"/>
                  <a:ext cx="44" cy="31"/>
                </a:xfrm>
                <a:custGeom>
                  <a:avLst/>
                  <a:gdLst>
                    <a:gd name="T0" fmla="*/ 277 w 14"/>
                    <a:gd name="T1" fmla="*/ 2864 h 10"/>
                    <a:gd name="T2" fmla="*/ 0 w 14"/>
                    <a:gd name="T3" fmla="*/ 2864 h 10"/>
                    <a:gd name="T4" fmla="*/ 1867 w 14"/>
                    <a:gd name="T5" fmla="*/ 2864 h 10"/>
                    <a:gd name="T6" fmla="*/ 3014 w 14"/>
                    <a:gd name="T7" fmla="*/ 2297 h 10"/>
                    <a:gd name="T8" fmla="*/ 4287 w 14"/>
                    <a:gd name="T9" fmla="*/ 837 h 10"/>
                    <a:gd name="T10" fmla="*/ 2143 w 14"/>
                    <a:gd name="T11" fmla="*/ 567 h 10"/>
                    <a:gd name="T12" fmla="*/ 277 w 14"/>
                    <a:gd name="T13" fmla="*/ 2864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0"/>
                    <a:gd name="T23" fmla="*/ 14 w 14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0">
                      <a:moveTo>
                        <a:pt x="1" y="10"/>
                      </a:move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2" y="10"/>
                        <a:pt x="4" y="10"/>
                        <a:pt x="6" y="10"/>
                      </a:cubicBezTo>
                      <a:cubicBezTo>
                        <a:pt x="8" y="10"/>
                        <a:pt x="9" y="9"/>
                        <a:pt x="10" y="8"/>
                      </a:cubicBezTo>
                      <a:cubicBezTo>
                        <a:pt x="11" y="8"/>
                        <a:pt x="14" y="4"/>
                        <a:pt x="14" y="3"/>
                      </a:cubicBezTo>
                      <a:cubicBezTo>
                        <a:pt x="11" y="1"/>
                        <a:pt x="10" y="0"/>
                        <a:pt x="7" y="2"/>
                      </a:cubicBezTo>
                      <a:cubicBezTo>
                        <a:pt x="3" y="3"/>
                        <a:pt x="2" y="7"/>
                        <a:pt x="1" y="1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296">
                  <a:extLst>
                    <a:ext uri="{FF2B5EF4-FFF2-40B4-BE49-F238E27FC236}">
                      <a16:creationId xmlns:a16="http://schemas.microsoft.com/office/drawing/2014/main" id="{1C973848-884E-4B61-9962-023D3CFD1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1" y="2749"/>
                  <a:ext cx="13" cy="6"/>
                </a:xfrm>
                <a:custGeom>
                  <a:avLst/>
                  <a:gdLst>
                    <a:gd name="T0" fmla="*/ 1099 w 4"/>
                    <a:gd name="T1" fmla="*/ 486 h 2"/>
                    <a:gd name="T2" fmla="*/ 1446 w 4"/>
                    <a:gd name="T3" fmla="*/ 486 h 2"/>
                    <a:gd name="T4" fmla="*/ 793 w 4"/>
                    <a:gd name="T5" fmla="*/ 0 h 2"/>
                    <a:gd name="T6" fmla="*/ 1099 w 4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3" y="2"/>
                      </a:move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2" y="0"/>
                      </a:cubicBezTo>
                      <a:cubicBezTo>
                        <a:pt x="0" y="1"/>
                        <a:pt x="2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297">
                  <a:extLst>
                    <a:ext uri="{FF2B5EF4-FFF2-40B4-BE49-F238E27FC236}">
                      <a16:creationId xmlns:a16="http://schemas.microsoft.com/office/drawing/2014/main" id="{A0DA3A6A-093E-4622-8643-6C8303167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1" y="2749"/>
                  <a:ext cx="13" cy="6"/>
                </a:xfrm>
                <a:custGeom>
                  <a:avLst/>
                  <a:gdLst>
                    <a:gd name="T0" fmla="*/ 1099 w 4"/>
                    <a:gd name="T1" fmla="*/ 486 h 2"/>
                    <a:gd name="T2" fmla="*/ 1446 w 4"/>
                    <a:gd name="T3" fmla="*/ 486 h 2"/>
                    <a:gd name="T4" fmla="*/ 793 w 4"/>
                    <a:gd name="T5" fmla="*/ 0 h 2"/>
                    <a:gd name="T6" fmla="*/ 1099 w 4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3" y="2"/>
                      </a:move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2" y="0"/>
                      </a:cubicBezTo>
                      <a:cubicBezTo>
                        <a:pt x="0" y="1"/>
                        <a:pt x="2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298">
                  <a:extLst>
                    <a:ext uri="{FF2B5EF4-FFF2-40B4-BE49-F238E27FC236}">
                      <a16:creationId xmlns:a16="http://schemas.microsoft.com/office/drawing/2014/main" id="{51D6828E-657E-4780-BE2F-EB408A418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5" y="2399"/>
                  <a:ext cx="288" cy="244"/>
                </a:xfrm>
                <a:custGeom>
                  <a:avLst/>
                  <a:gdLst>
                    <a:gd name="T0" fmla="*/ 275 w 92"/>
                    <a:gd name="T1" fmla="*/ 9003 h 78"/>
                    <a:gd name="T2" fmla="*/ 579 w 92"/>
                    <a:gd name="T3" fmla="*/ 8728 h 78"/>
                    <a:gd name="T4" fmla="*/ 1255 w 92"/>
                    <a:gd name="T5" fmla="*/ 6888 h 78"/>
                    <a:gd name="T6" fmla="*/ 2116 w 92"/>
                    <a:gd name="T7" fmla="*/ 7192 h 78"/>
                    <a:gd name="T8" fmla="*/ 3929 w 92"/>
                    <a:gd name="T9" fmla="*/ 9003 h 78"/>
                    <a:gd name="T10" fmla="*/ 6045 w 92"/>
                    <a:gd name="T11" fmla="*/ 9278 h 78"/>
                    <a:gd name="T12" fmla="*/ 8740 w 92"/>
                    <a:gd name="T13" fmla="*/ 9003 h 78"/>
                    <a:gd name="T14" fmla="*/ 11445 w 92"/>
                    <a:gd name="T15" fmla="*/ 7739 h 78"/>
                    <a:gd name="T16" fmla="*/ 14416 w 92"/>
                    <a:gd name="T17" fmla="*/ 8055 h 78"/>
                    <a:gd name="T18" fmla="*/ 15649 w 92"/>
                    <a:gd name="T19" fmla="*/ 8055 h 78"/>
                    <a:gd name="T20" fmla="*/ 17089 w 92"/>
                    <a:gd name="T21" fmla="*/ 5080 h 78"/>
                    <a:gd name="T22" fmla="*/ 18072 w 92"/>
                    <a:gd name="T23" fmla="*/ 2690 h 78"/>
                    <a:gd name="T24" fmla="*/ 18344 w 92"/>
                    <a:gd name="T25" fmla="*/ 579 h 78"/>
                    <a:gd name="T26" fmla="*/ 19885 w 92"/>
                    <a:gd name="T27" fmla="*/ 0 h 78"/>
                    <a:gd name="T28" fmla="*/ 22001 w 92"/>
                    <a:gd name="T29" fmla="*/ 0 h 78"/>
                    <a:gd name="T30" fmla="*/ 22852 w 92"/>
                    <a:gd name="T31" fmla="*/ 579 h 78"/>
                    <a:gd name="T32" fmla="*/ 23716 w 92"/>
                    <a:gd name="T33" fmla="*/ 1527 h 78"/>
                    <a:gd name="T34" fmla="*/ 23128 w 92"/>
                    <a:gd name="T35" fmla="*/ 1527 h 78"/>
                    <a:gd name="T36" fmla="*/ 22273 w 92"/>
                    <a:gd name="T37" fmla="*/ 2115 h 78"/>
                    <a:gd name="T38" fmla="*/ 22580 w 92"/>
                    <a:gd name="T39" fmla="*/ 2966 h 78"/>
                    <a:gd name="T40" fmla="*/ 23441 w 92"/>
                    <a:gd name="T41" fmla="*/ 3913 h 78"/>
                    <a:gd name="T42" fmla="*/ 24392 w 92"/>
                    <a:gd name="T43" fmla="*/ 4777 h 78"/>
                    <a:gd name="T44" fmla="*/ 24020 w 92"/>
                    <a:gd name="T45" fmla="*/ 6303 h 78"/>
                    <a:gd name="T46" fmla="*/ 25557 w 92"/>
                    <a:gd name="T47" fmla="*/ 7467 h 78"/>
                    <a:gd name="T48" fmla="*/ 27360 w 92"/>
                    <a:gd name="T49" fmla="*/ 9003 h 78"/>
                    <a:gd name="T50" fmla="*/ 26411 w 92"/>
                    <a:gd name="T51" fmla="*/ 9582 h 78"/>
                    <a:gd name="T52" fmla="*/ 24696 w 92"/>
                    <a:gd name="T53" fmla="*/ 9582 h 78"/>
                    <a:gd name="T54" fmla="*/ 23441 w 92"/>
                    <a:gd name="T55" fmla="*/ 13220 h 78"/>
                    <a:gd name="T56" fmla="*/ 23716 w 92"/>
                    <a:gd name="T57" fmla="*/ 13504 h 78"/>
                    <a:gd name="T58" fmla="*/ 22852 w 92"/>
                    <a:gd name="T59" fmla="*/ 14080 h 78"/>
                    <a:gd name="T60" fmla="*/ 21040 w 92"/>
                    <a:gd name="T61" fmla="*/ 15607 h 78"/>
                    <a:gd name="T62" fmla="*/ 20157 w 92"/>
                    <a:gd name="T63" fmla="*/ 16742 h 78"/>
                    <a:gd name="T64" fmla="*/ 21040 w 92"/>
                    <a:gd name="T65" fmla="*/ 17721 h 78"/>
                    <a:gd name="T66" fmla="*/ 20157 w 92"/>
                    <a:gd name="T67" fmla="*/ 18582 h 78"/>
                    <a:gd name="T68" fmla="*/ 20157 w 92"/>
                    <a:gd name="T69" fmla="*/ 20383 h 78"/>
                    <a:gd name="T70" fmla="*/ 17089 w 92"/>
                    <a:gd name="T71" fmla="*/ 22498 h 78"/>
                    <a:gd name="T72" fmla="*/ 15649 w 92"/>
                    <a:gd name="T73" fmla="*/ 22135 h 78"/>
                    <a:gd name="T74" fmla="*/ 14691 w 92"/>
                    <a:gd name="T75" fmla="*/ 20696 h 78"/>
                    <a:gd name="T76" fmla="*/ 12976 w 92"/>
                    <a:gd name="T77" fmla="*/ 20971 h 78"/>
                    <a:gd name="T78" fmla="*/ 11996 w 92"/>
                    <a:gd name="T79" fmla="*/ 20383 h 78"/>
                    <a:gd name="T80" fmla="*/ 10183 w 92"/>
                    <a:gd name="T81" fmla="*/ 20971 h 78"/>
                    <a:gd name="T82" fmla="*/ 8164 w 92"/>
                    <a:gd name="T83" fmla="*/ 21244 h 78"/>
                    <a:gd name="T84" fmla="*/ 6624 w 92"/>
                    <a:gd name="T85" fmla="*/ 19717 h 78"/>
                    <a:gd name="T86" fmla="*/ 5096 w 92"/>
                    <a:gd name="T87" fmla="*/ 20108 h 78"/>
                    <a:gd name="T88" fmla="*/ 4811 w 92"/>
                    <a:gd name="T89" fmla="*/ 20108 h 78"/>
                    <a:gd name="T90" fmla="*/ 3656 w 92"/>
                    <a:gd name="T91" fmla="*/ 18582 h 78"/>
                    <a:gd name="T92" fmla="*/ 2980 w 92"/>
                    <a:gd name="T93" fmla="*/ 16742 h 78"/>
                    <a:gd name="T94" fmla="*/ 3253 w 92"/>
                    <a:gd name="T95" fmla="*/ 15607 h 78"/>
                    <a:gd name="T96" fmla="*/ 2392 w 92"/>
                    <a:gd name="T97" fmla="*/ 14355 h 78"/>
                    <a:gd name="T98" fmla="*/ 1255 w 92"/>
                    <a:gd name="T99" fmla="*/ 14355 h 78"/>
                    <a:gd name="T100" fmla="*/ 1813 w 92"/>
                    <a:gd name="T101" fmla="*/ 13780 h 78"/>
                    <a:gd name="T102" fmla="*/ 861 w 92"/>
                    <a:gd name="T103" fmla="*/ 13504 h 78"/>
                    <a:gd name="T104" fmla="*/ 1255 w 92"/>
                    <a:gd name="T105" fmla="*/ 11969 h 78"/>
                    <a:gd name="T106" fmla="*/ 0 w 92"/>
                    <a:gd name="T107" fmla="*/ 9582 h 7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2"/>
                    <a:gd name="T163" fmla="*/ 0 h 78"/>
                    <a:gd name="T164" fmla="*/ 92 w 92"/>
                    <a:gd name="T165" fmla="*/ 78 h 7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2" h="78">
                      <a:moveTo>
                        <a:pt x="0" y="32"/>
                      </a:moveTo>
                      <a:cubicBezTo>
                        <a:pt x="2" y="31"/>
                        <a:pt x="1" y="31"/>
                        <a:pt x="1" y="30"/>
                      </a:cubicBezTo>
                      <a:cubicBezTo>
                        <a:pt x="1" y="29"/>
                        <a:pt x="3" y="29"/>
                        <a:pt x="3" y="27"/>
                      </a:cubicBezTo>
                      <a:cubicBezTo>
                        <a:pt x="3" y="28"/>
                        <a:pt x="3" y="28"/>
                        <a:pt x="2" y="29"/>
                      </a:cubicBezTo>
                      <a:cubicBezTo>
                        <a:pt x="1" y="27"/>
                        <a:pt x="2" y="26"/>
                        <a:pt x="3" y="25"/>
                      </a:cubicBezTo>
                      <a:cubicBezTo>
                        <a:pt x="4" y="24"/>
                        <a:pt x="4" y="24"/>
                        <a:pt x="4" y="23"/>
                      </a:cubicBezTo>
                      <a:cubicBezTo>
                        <a:pt x="5" y="22"/>
                        <a:pt x="6" y="22"/>
                        <a:pt x="7" y="21"/>
                      </a:cubicBezTo>
                      <a:cubicBezTo>
                        <a:pt x="7" y="22"/>
                        <a:pt x="5" y="23"/>
                        <a:pt x="7" y="24"/>
                      </a:cubicBezTo>
                      <a:cubicBezTo>
                        <a:pt x="7" y="24"/>
                        <a:pt x="8" y="26"/>
                        <a:pt x="8" y="26"/>
                      </a:cubicBezTo>
                      <a:cubicBezTo>
                        <a:pt x="10" y="28"/>
                        <a:pt x="12" y="29"/>
                        <a:pt x="13" y="30"/>
                      </a:cubicBezTo>
                      <a:cubicBezTo>
                        <a:pt x="13" y="31"/>
                        <a:pt x="15" y="31"/>
                        <a:pt x="15" y="32"/>
                      </a:cubicBezTo>
                      <a:cubicBezTo>
                        <a:pt x="17" y="32"/>
                        <a:pt x="18" y="31"/>
                        <a:pt x="20" y="31"/>
                      </a:cubicBezTo>
                      <a:cubicBezTo>
                        <a:pt x="22" y="30"/>
                        <a:pt x="24" y="31"/>
                        <a:pt x="26" y="31"/>
                      </a:cubicBezTo>
                      <a:cubicBezTo>
                        <a:pt x="27" y="31"/>
                        <a:pt x="28" y="30"/>
                        <a:pt x="29" y="30"/>
                      </a:cubicBezTo>
                      <a:cubicBezTo>
                        <a:pt x="30" y="29"/>
                        <a:pt x="30" y="28"/>
                        <a:pt x="31" y="27"/>
                      </a:cubicBezTo>
                      <a:cubicBezTo>
                        <a:pt x="32" y="26"/>
                        <a:pt x="37" y="25"/>
                        <a:pt x="38" y="26"/>
                      </a:cubicBezTo>
                      <a:cubicBezTo>
                        <a:pt x="38" y="27"/>
                        <a:pt x="43" y="29"/>
                        <a:pt x="44" y="28"/>
                      </a:cubicBezTo>
                      <a:cubicBezTo>
                        <a:pt x="46" y="27"/>
                        <a:pt x="46" y="26"/>
                        <a:pt x="48" y="27"/>
                      </a:cubicBezTo>
                      <a:cubicBezTo>
                        <a:pt x="48" y="27"/>
                        <a:pt x="49" y="26"/>
                        <a:pt x="50" y="26"/>
                      </a:cubicBezTo>
                      <a:cubicBezTo>
                        <a:pt x="50" y="26"/>
                        <a:pt x="51" y="27"/>
                        <a:pt x="52" y="27"/>
                      </a:cubicBezTo>
                      <a:cubicBezTo>
                        <a:pt x="51" y="25"/>
                        <a:pt x="55" y="22"/>
                        <a:pt x="54" y="21"/>
                      </a:cubicBezTo>
                      <a:cubicBezTo>
                        <a:pt x="52" y="19"/>
                        <a:pt x="56" y="17"/>
                        <a:pt x="57" y="17"/>
                      </a:cubicBezTo>
                      <a:cubicBezTo>
                        <a:pt x="57" y="16"/>
                        <a:pt x="55" y="13"/>
                        <a:pt x="58" y="13"/>
                      </a:cubicBezTo>
                      <a:cubicBezTo>
                        <a:pt x="61" y="12"/>
                        <a:pt x="58" y="10"/>
                        <a:pt x="60" y="9"/>
                      </a:cubicBezTo>
                      <a:cubicBezTo>
                        <a:pt x="61" y="8"/>
                        <a:pt x="60" y="6"/>
                        <a:pt x="60" y="5"/>
                      </a:cubicBezTo>
                      <a:cubicBezTo>
                        <a:pt x="60" y="4"/>
                        <a:pt x="60" y="3"/>
                        <a:pt x="61" y="2"/>
                      </a:cubicBezTo>
                      <a:cubicBezTo>
                        <a:pt x="61" y="1"/>
                        <a:pt x="62" y="1"/>
                        <a:pt x="62" y="0"/>
                      </a:cubicBezTo>
                      <a:cubicBezTo>
                        <a:pt x="64" y="1"/>
                        <a:pt x="64" y="1"/>
                        <a:pt x="66" y="0"/>
                      </a:cubicBezTo>
                      <a:cubicBezTo>
                        <a:pt x="67" y="0"/>
                        <a:pt x="68" y="2"/>
                        <a:pt x="68" y="0"/>
                      </a:cubicBezTo>
                      <a:cubicBezTo>
                        <a:pt x="70" y="1"/>
                        <a:pt x="72" y="1"/>
                        <a:pt x="73" y="0"/>
                      </a:cubicBezTo>
                      <a:cubicBezTo>
                        <a:pt x="75" y="0"/>
                        <a:pt x="76" y="2"/>
                        <a:pt x="78" y="2"/>
                      </a:cubicBezTo>
                      <a:cubicBezTo>
                        <a:pt x="77" y="2"/>
                        <a:pt x="77" y="2"/>
                        <a:pt x="76" y="2"/>
                      </a:cubicBezTo>
                      <a:cubicBezTo>
                        <a:pt x="76" y="3"/>
                        <a:pt x="80" y="5"/>
                        <a:pt x="78" y="4"/>
                      </a:cubicBezTo>
                      <a:cubicBezTo>
                        <a:pt x="78" y="4"/>
                        <a:pt x="79" y="5"/>
                        <a:pt x="79" y="5"/>
                      </a:cubicBezTo>
                      <a:cubicBezTo>
                        <a:pt x="80" y="5"/>
                        <a:pt x="80" y="6"/>
                        <a:pt x="80" y="6"/>
                      </a:cubicBezTo>
                      <a:cubicBezTo>
                        <a:pt x="79" y="7"/>
                        <a:pt x="77" y="7"/>
                        <a:pt x="77" y="5"/>
                      </a:cubicBezTo>
                      <a:cubicBezTo>
                        <a:pt x="77" y="6"/>
                        <a:pt x="77" y="6"/>
                        <a:pt x="77" y="7"/>
                      </a:cubicBezTo>
                      <a:cubicBezTo>
                        <a:pt x="76" y="6"/>
                        <a:pt x="75" y="7"/>
                        <a:pt x="74" y="7"/>
                      </a:cubicBezTo>
                      <a:cubicBezTo>
                        <a:pt x="75" y="7"/>
                        <a:pt x="76" y="8"/>
                        <a:pt x="77" y="9"/>
                      </a:cubicBezTo>
                      <a:cubicBezTo>
                        <a:pt x="77" y="9"/>
                        <a:pt x="76" y="11"/>
                        <a:pt x="75" y="10"/>
                      </a:cubicBezTo>
                      <a:cubicBezTo>
                        <a:pt x="76" y="11"/>
                        <a:pt x="77" y="11"/>
                        <a:pt x="79" y="12"/>
                      </a:cubicBezTo>
                      <a:cubicBezTo>
                        <a:pt x="78" y="13"/>
                        <a:pt x="80" y="13"/>
                        <a:pt x="78" y="13"/>
                      </a:cubicBezTo>
                      <a:cubicBezTo>
                        <a:pt x="79" y="13"/>
                        <a:pt x="79" y="13"/>
                        <a:pt x="80" y="14"/>
                      </a:cubicBezTo>
                      <a:cubicBezTo>
                        <a:pt x="78" y="14"/>
                        <a:pt x="80" y="15"/>
                        <a:pt x="81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3" y="19"/>
                        <a:pt x="82" y="21"/>
                        <a:pt x="80" y="21"/>
                      </a:cubicBezTo>
                      <a:cubicBezTo>
                        <a:pt x="81" y="22"/>
                        <a:pt x="81" y="22"/>
                        <a:pt x="82" y="23"/>
                      </a:cubicBezTo>
                      <a:cubicBezTo>
                        <a:pt x="83" y="24"/>
                        <a:pt x="84" y="25"/>
                        <a:pt x="85" y="25"/>
                      </a:cubicBezTo>
                      <a:cubicBezTo>
                        <a:pt x="86" y="26"/>
                        <a:pt x="86" y="27"/>
                        <a:pt x="87" y="27"/>
                      </a:cubicBezTo>
                      <a:cubicBezTo>
                        <a:pt x="89" y="28"/>
                        <a:pt x="90" y="29"/>
                        <a:pt x="91" y="30"/>
                      </a:cubicBezTo>
                      <a:cubicBezTo>
                        <a:pt x="91" y="30"/>
                        <a:pt x="92" y="30"/>
                        <a:pt x="91" y="31"/>
                      </a:cubicBezTo>
                      <a:cubicBezTo>
                        <a:pt x="91" y="32"/>
                        <a:pt x="89" y="32"/>
                        <a:pt x="88" y="32"/>
                      </a:cubicBezTo>
                      <a:cubicBezTo>
                        <a:pt x="86" y="33"/>
                        <a:pt x="84" y="31"/>
                        <a:pt x="82" y="30"/>
                      </a:cubicBezTo>
                      <a:cubicBezTo>
                        <a:pt x="83" y="31"/>
                        <a:pt x="83" y="32"/>
                        <a:pt x="82" y="32"/>
                      </a:cubicBezTo>
                      <a:cubicBezTo>
                        <a:pt x="80" y="32"/>
                        <a:pt x="79" y="34"/>
                        <a:pt x="79" y="35"/>
                      </a:cubicBezTo>
                      <a:cubicBezTo>
                        <a:pt x="78" y="38"/>
                        <a:pt x="78" y="41"/>
                        <a:pt x="78" y="44"/>
                      </a:cubicBezTo>
                      <a:cubicBezTo>
                        <a:pt x="78" y="44"/>
                        <a:pt x="79" y="44"/>
                        <a:pt x="79" y="43"/>
                      </a:cubicBezTo>
                      <a:cubicBezTo>
                        <a:pt x="79" y="44"/>
                        <a:pt x="78" y="45"/>
                        <a:pt x="79" y="45"/>
                      </a:cubicBezTo>
                      <a:cubicBezTo>
                        <a:pt x="78" y="46"/>
                        <a:pt x="78" y="46"/>
                        <a:pt x="79" y="47"/>
                      </a:cubicBezTo>
                      <a:cubicBezTo>
                        <a:pt x="78" y="47"/>
                        <a:pt x="77" y="48"/>
                        <a:pt x="76" y="47"/>
                      </a:cubicBezTo>
                      <a:cubicBezTo>
                        <a:pt x="76" y="49"/>
                        <a:pt x="72" y="53"/>
                        <a:pt x="71" y="49"/>
                      </a:cubicBezTo>
                      <a:cubicBezTo>
                        <a:pt x="70" y="50"/>
                        <a:pt x="72" y="51"/>
                        <a:pt x="70" y="52"/>
                      </a:cubicBezTo>
                      <a:cubicBezTo>
                        <a:pt x="69" y="53"/>
                        <a:pt x="70" y="54"/>
                        <a:pt x="69" y="54"/>
                      </a:cubicBezTo>
                      <a:cubicBezTo>
                        <a:pt x="69" y="55"/>
                        <a:pt x="67" y="55"/>
                        <a:pt x="67" y="56"/>
                      </a:cubicBezTo>
                      <a:cubicBezTo>
                        <a:pt x="69" y="55"/>
                        <a:pt x="69" y="58"/>
                        <a:pt x="67" y="59"/>
                      </a:cubicBezTo>
                      <a:cubicBezTo>
                        <a:pt x="68" y="60"/>
                        <a:pt x="69" y="59"/>
                        <a:pt x="70" y="59"/>
                      </a:cubicBezTo>
                      <a:cubicBezTo>
                        <a:pt x="70" y="60"/>
                        <a:pt x="69" y="62"/>
                        <a:pt x="69" y="63"/>
                      </a:cubicBezTo>
                      <a:cubicBezTo>
                        <a:pt x="68" y="62"/>
                        <a:pt x="68" y="62"/>
                        <a:pt x="67" y="62"/>
                      </a:cubicBezTo>
                      <a:cubicBezTo>
                        <a:pt x="69" y="64"/>
                        <a:pt x="67" y="68"/>
                        <a:pt x="66" y="66"/>
                      </a:cubicBezTo>
                      <a:cubicBezTo>
                        <a:pt x="65" y="66"/>
                        <a:pt x="66" y="67"/>
                        <a:pt x="67" y="68"/>
                      </a:cubicBezTo>
                      <a:cubicBezTo>
                        <a:pt x="64" y="68"/>
                        <a:pt x="65" y="71"/>
                        <a:pt x="63" y="72"/>
                      </a:cubicBezTo>
                      <a:cubicBezTo>
                        <a:pt x="61" y="73"/>
                        <a:pt x="59" y="74"/>
                        <a:pt x="57" y="75"/>
                      </a:cubicBezTo>
                      <a:cubicBezTo>
                        <a:pt x="56" y="75"/>
                        <a:pt x="51" y="78"/>
                        <a:pt x="52" y="76"/>
                      </a:cubicBezTo>
                      <a:cubicBezTo>
                        <a:pt x="52" y="76"/>
                        <a:pt x="52" y="75"/>
                        <a:pt x="52" y="74"/>
                      </a:cubicBezTo>
                      <a:cubicBezTo>
                        <a:pt x="52" y="72"/>
                        <a:pt x="51" y="71"/>
                        <a:pt x="51" y="70"/>
                      </a:cubicBezTo>
                      <a:cubicBezTo>
                        <a:pt x="49" y="71"/>
                        <a:pt x="48" y="71"/>
                        <a:pt x="49" y="69"/>
                      </a:cubicBezTo>
                      <a:cubicBezTo>
                        <a:pt x="49" y="70"/>
                        <a:pt x="47" y="71"/>
                        <a:pt x="47" y="68"/>
                      </a:cubicBezTo>
                      <a:cubicBezTo>
                        <a:pt x="47" y="70"/>
                        <a:pt x="44" y="72"/>
                        <a:pt x="43" y="70"/>
                      </a:cubicBezTo>
                      <a:cubicBezTo>
                        <a:pt x="42" y="70"/>
                        <a:pt x="43" y="69"/>
                        <a:pt x="43" y="69"/>
                      </a:cubicBezTo>
                      <a:cubicBezTo>
                        <a:pt x="42" y="68"/>
                        <a:pt x="40" y="70"/>
                        <a:pt x="40" y="68"/>
                      </a:cubicBezTo>
                      <a:cubicBezTo>
                        <a:pt x="40" y="70"/>
                        <a:pt x="38" y="67"/>
                        <a:pt x="38" y="66"/>
                      </a:cubicBezTo>
                      <a:cubicBezTo>
                        <a:pt x="38" y="68"/>
                        <a:pt x="36" y="69"/>
                        <a:pt x="34" y="70"/>
                      </a:cubicBezTo>
                      <a:cubicBezTo>
                        <a:pt x="33" y="71"/>
                        <a:pt x="31" y="69"/>
                        <a:pt x="30" y="70"/>
                      </a:cubicBezTo>
                      <a:cubicBezTo>
                        <a:pt x="29" y="70"/>
                        <a:pt x="27" y="73"/>
                        <a:pt x="27" y="71"/>
                      </a:cubicBezTo>
                      <a:cubicBezTo>
                        <a:pt x="26" y="69"/>
                        <a:pt x="27" y="67"/>
                        <a:pt x="26" y="65"/>
                      </a:cubicBezTo>
                      <a:cubicBezTo>
                        <a:pt x="25" y="67"/>
                        <a:pt x="24" y="66"/>
                        <a:pt x="22" y="66"/>
                      </a:cubicBezTo>
                      <a:cubicBezTo>
                        <a:pt x="21" y="66"/>
                        <a:pt x="21" y="67"/>
                        <a:pt x="20" y="67"/>
                      </a:cubicBezTo>
                      <a:cubicBezTo>
                        <a:pt x="19" y="68"/>
                        <a:pt x="18" y="67"/>
                        <a:pt x="17" y="67"/>
                      </a:cubicBezTo>
                      <a:cubicBezTo>
                        <a:pt x="17" y="67"/>
                        <a:pt x="18" y="66"/>
                        <a:pt x="18" y="66"/>
                      </a:cubicBezTo>
                      <a:cubicBezTo>
                        <a:pt x="17" y="66"/>
                        <a:pt x="17" y="67"/>
                        <a:pt x="16" y="67"/>
                      </a:cubicBezTo>
                      <a:cubicBezTo>
                        <a:pt x="16" y="65"/>
                        <a:pt x="14" y="66"/>
                        <a:pt x="13" y="67"/>
                      </a:cubicBezTo>
                      <a:cubicBezTo>
                        <a:pt x="11" y="65"/>
                        <a:pt x="12" y="63"/>
                        <a:pt x="12" y="62"/>
                      </a:cubicBezTo>
                      <a:cubicBezTo>
                        <a:pt x="11" y="61"/>
                        <a:pt x="12" y="59"/>
                        <a:pt x="11" y="58"/>
                      </a:cubicBezTo>
                      <a:cubicBezTo>
                        <a:pt x="11" y="57"/>
                        <a:pt x="10" y="57"/>
                        <a:pt x="10" y="56"/>
                      </a:cubicBezTo>
                      <a:cubicBezTo>
                        <a:pt x="10" y="56"/>
                        <a:pt x="11" y="55"/>
                        <a:pt x="11" y="54"/>
                      </a:cubicBezTo>
                      <a:cubicBezTo>
                        <a:pt x="11" y="53"/>
                        <a:pt x="11" y="53"/>
                        <a:pt x="11" y="52"/>
                      </a:cubicBezTo>
                      <a:cubicBezTo>
                        <a:pt x="10" y="51"/>
                        <a:pt x="10" y="50"/>
                        <a:pt x="10" y="50"/>
                      </a:cubicBezTo>
                      <a:cubicBezTo>
                        <a:pt x="9" y="49"/>
                        <a:pt x="8" y="49"/>
                        <a:pt x="8" y="48"/>
                      </a:cubicBezTo>
                      <a:cubicBezTo>
                        <a:pt x="8" y="48"/>
                        <a:pt x="8" y="48"/>
                        <a:pt x="7" y="49"/>
                      </a:cubicBezTo>
                      <a:cubicBezTo>
                        <a:pt x="6" y="47"/>
                        <a:pt x="5" y="48"/>
                        <a:pt x="4" y="48"/>
                      </a:cubicBezTo>
                      <a:cubicBezTo>
                        <a:pt x="4" y="47"/>
                        <a:pt x="4" y="47"/>
                        <a:pt x="4" y="46"/>
                      </a:cubicBezTo>
                      <a:cubicBezTo>
                        <a:pt x="5" y="46"/>
                        <a:pt x="6" y="46"/>
                        <a:pt x="6" y="46"/>
                      </a:cubicBezTo>
                      <a:cubicBezTo>
                        <a:pt x="5" y="46"/>
                        <a:pt x="5" y="45"/>
                        <a:pt x="4" y="45"/>
                      </a:cubicBezTo>
                      <a:cubicBezTo>
                        <a:pt x="4" y="45"/>
                        <a:pt x="3" y="45"/>
                        <a:pt x="3" y="45"/>
                      </a:cubicBezTo>
                      <a:cubicBezTo>
                        <a:pt x="2" y="44"/>
                        <a:pt x="2" y="41"/>
                        <a:pt x="3" y="42"/>
                      </a:cubicBezTo>
                      <a:cubicBezTo>
                        <a:pt x="3" y="41"/>
                        <a:pt x="2" y="40"/>
                        <a:pt x="4" y="40"/>
                      </a:cubicBezTo>
                      <a:cubicBezTo>
                        <a:pt x="3" y="38"/>
                        <a:pt x="1" y="37"/>
                        <a:pt x="1" y="36"/>
                      </a:cubicBezTo>
                      <a:cubicBezTo>
                        <a:pt x="0" y="35"/>
                        <a:pt x="0" y="33"/>
                        <a:pt x="0" y="3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2" name="Freeform 299">
                  <a:extLst>
                    <a:ext uri="{FF2B5EF4-FFF2-40B4-BE49-F238E27FC236}">
                      <a16:creationId xmlns:a16="http://schemas.microsoft.com/office/drawing/2014/main" id="{FBCFEC18-42E4-4C58-B91D-F31F35700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5" y="2399"/>
                  <a:ext cx="288" cy="244"/>
                </a:xfrm>
                <a:custGeom>
                  <a:avLst/>
                  <a:gdLst>
                    <a:gd name="T0" fmla="*/ 275 w 92"/>
                    <a:gd name="T1" fmla="*/ 9003 h 78"/>
                    <a:gd name="T2" fmla="*/ 579 w 92"/>
                    <a:gd name="T3" fmla="*/ 8728 h 78"/>
                    <a:gd name="T4" fmla="*/ 1255 w 92"/>
                    <a:gd name="T5" fmla="*/ 6888 h 78"/>
                    <a:gd name="T6" fmla="*/ 2116 w 92"/>
                    <a:gd name="T7" fmla="*/ 7192 h 78"/>
                    <a:gd name="T8" fmla="*/ 3929 w 92"/>
                    <a:gd name="T9" fmla="*/ 9003 h 78"/>
                    <a:gd name="T10" fmla="*/ 6045 w 92"/>
                    <a:gd name="T11" fmla="*/ 9278 h 78"/>
                    <a:gd name="T12" fmla="*/ 8740 w 92"/>
                    <a:gd name="T13" fmla="*/ 9003 h 78"/>
                    <a:gd name="T14" fmla="*/ 11445 w 92"/>
                    <a:gd name="T15" fmla="*/ 7739 h 78"/>
                    <a:gd name="T16" fmla="*/ 14416 w 92"/>
                    <a:gd name="T17" fmla="*/ 8055 h 78"/>
                    <a:gd name="T18" fmla="*/ 15649 w 92"/>
                    <a:gd name="T19" fmla="*/ 8055 h 78"/>
                    <a:gd name="T20" fmla="*/ 17089 w 92"/>
                    <a:gd name="T21" fmla="*/ 5080 h 78"/>
                    <a:gd name="T22" fmla="*/ 18072 w 92"/>
                    <a:gd name="T23" fmla="*/ 2690 h 78"/>
                    <a:gd name="T24" fmla="*/ 18344 w 92"/>
                    <a:gd name="T25" fmla="*/ 579 h 78"/>
                    <a:gd name="T26" fmla="*/ 19885 w 92"/>
                    <a:gd name="T27" fmla="*/ 0 h 78"/>
                    <a:gd name="T28" fmla="*/ 22001 w 92"/>
                    <a:gd name="T29" fmla="*/ 0 h 78"/>
                    <a:gd name="T30" fmla="*/ 22852 w 92"/>
                    <a:gd name="T31" fmla="*/ 579 h 78"/>
                    <a:gd name="T32" fmla="*/ 23716 w 92"/>
                    <a:gd name="T33" fmla="*/ 1527 h 78"/>
                    <a:gd name="T34" fmla="*/ 23128 w 92"/>
                    <a:gd name="T35" fmla="*/ 1527 h 78"/>
                    <a:gd name="T36" fmla="*/ 22273 w 92"/>
                    <a:gd name="T37" fmla="*/ 2115 h 78"/>
                    <a:gd name="T38" fmla="*/ 22580 w 92"/>
                    <a:gd name="T39" fmla="*/ 2966 h 78"/>
                    <a:gd name="T40" fmla="*/ 23441 w 92"/>
                    <a:gd name="T41" fmla="*/ 3913 h 78"/>
                    <a:gd name="T42" fmla="*/ 24392 w 92"/>
                    <a:gd name="T43" fmla="*/ 4777 h 78"/>
                    <a:gd name="T44" fmla="*/ 24020 w 92"/>
                    <a:gd name="T45" fmla="*/ 6303 h 78"/>
                    <a:gd name="T46" fmla="*/ 25557 w 92"/>
                    <a:gd name="T47" fmla="*/ 7467 h 78"/>
                    <a:gd name="T48" fmla="*/ 27360 w 92"/>
                    <a:gd name="T49" fmla="*/ 9003 h 78"/>
                    <a:gd name="T50" fmla="*/ 26411 w 92"/>
                    <a:gd name="T51" fmla="*/ 9582 h 78"/>
                    <a:gd name="T52" fmla="*/ 24696 w 92"/>
                    <a:gd name="T53" fmla="*/ 9582 h 78"/>
                    <a:gd name="T54" fmla="*/ 23441 w 92"/>
                    <a:gd name="T55" fmla="*/ 13220 h 78"/>
                    <a:gd name="T56" fmla="*/ 23716 w 92"/>
                    <a:gd name="T57" fmla="*/ 13504 h 78"/>
                    <a:gd name="T58" fmla="*/ 22852 w 92"/>
                    <a:gd name="T59" fmla="*/ 14080 h 78"/>
                    <a:gd name="T60" fmla="*/ 21040 w 92"/>
                    <a:gd name="T61" fmla="*/ 15607 h 78"/>
                    <a:gd name="T62" fmla="*/ 20157 w 92"/>
                    <a:gd name="T63" fmla="*/ 16742 h 78"/>
                    <a:gd name="T64" fmla="*/ 21040 w 92"/>
                    <a:gd name="T65" fmla="*/ 17721 h 78"/>
                    <a:gd name="T66" fmla="*/ 20157 w 92"/>
                    <a:gd name="T67" fmla="*/ 18582 h 78"/>
                    <a:gd name="T68" fmla="*/ 20157 w 92"/>
                    <a:gd name="T69" fmla="*/ 20383 h 78"/>
                    <a:gd name="T70" fmla="*/ 17089 w 92"/>
                    <a:gd name="T71" fmla="*/ 22498 h 78"/>
                    <a:gd name="T72" fmla="*/ 15649 w 92"/>
                    <a:gd name="T73" fmla="*/ 22135 h 78"/>
                    <a:gd name="T74" fmla="*/ 14691 w 92"/>
                    <a:gd name="T75" fmla="*/ 20696 h 78"/>
                    <a:gd name="T76" fmla="*/ 12976 w 92"/>
                    <a:gd name="T77" fmla="*/ 20971 h 78"/>
                    <a:gd name="T78" fmla="*/ 11996 w 92"/>
                    <a:gd name="T79" fmla="*/ 20383 h 78"/>
                    <a:gd name="T80" fmla="*/ 10183 w 92"/>
                    <a:gd name="T81" fmla="*/ 20971 h 78"/>
                    <a:gd name="T82" fmla="*/ 8164 w 92"/>
                    <a:gd name="T83" fmla="*/ 21244 h 78"/>
                    <a:gd name="T84" fmla="*/ 6624 w 92"/>
                    <a:gd name="T85" fmla="*/ 19717 h 78"/>
                    <a:gd name="T86" fmla="*/ 5096 w 92"/>
                    <a:gd name="T87" fmla="*/ 20108 h 78"/>
                    <a:gd name="T88" fmla="*/ 4811 w 92"/>
                    <a:gd name="T89" fmla="*/ 20108 h 78"/>
                    <a:gd name="T90" fmla="*/ 3656 w 92"/>
                    <a:gd name="T91" fmla="*/ 18582 h 78"/>
                    <a:gd name="T92" fmla="*/ 2980 w 92"/>
                    <a:gd name="T93" fmla="*/ 16742 h 78"/>
                    <a:gd name="T94" fmla="*/ 3253 w 92"/>
                    <a:gd name="T95" fmla="*/ 15607 h 78"/>
                    <a:gd name="T96" fmla="*/ 2392 w 92"/>
                    <a:gd name="T97" fmla="*/ 14355 h 78"/>
                    <a:gd name="T98" fmla="*/ 1255 w 92"/>
                    <a:gd name="T99" fmla="*/ 14355 h 78"/>
                    <a:gd name="T100" fmla="*/ 1813 w 92"/>
                    <a:gd name="T101" fmla="*/ 13780 h 78"/>
                    <a:gd name="T102" fmla="*/ 861 w 92"/>
                    <a:gd name="T103" fmla="*/ 13504 h 78"/>
                    <a:gd name="T104" fmla="*/ 1255 w 92"/>
                    <a:gd name="T105" fmla="*/ 11969 h 78"/>
                    <a:gd name="T106" fmla="*/ 0 w 92"/>
                    <a:gd name="T107" fmla="*/ 9582 h 7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2"/>
                    <a:gd name="T163" fmla="*/ 0 h 78"/>
                    <a:gd name="T164" fmla="*/ 92 w 92"/>
                    <a:gd name="T165" fmla="*/ 78 h 7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2" h="78">
                      <a:moveTo>
                        <a:pt x="0" y="32"/>
                      </a:moveTo>
                      <a:cubicBezTo>
                        <a:pt x="2" y="31"/>
                        <a:pt x="1" y="31"/>
                        <a:pt x="1" y="30"/>
                      </a:cubicBezTo>
                      <a:cubicBezTo>
                        <a:pt x="1" y="29"/>
                        <a:pt x="3" y="29"/>
                        <a:pt x="3" y="27"/>
                      </a:cubicBezTo>
                      <a:cubicBezTo>
                        <a:pt x="3" y="28"/>
                        <a:pt x="3" y="28"/>
                        <a:pt x="2" y="29"/>
                      </a:cubicBezTo>
                      <a:cubicBezTo>
                        <a:pt x="1" y="27"/>
                        <a:pt x="2" y="26"/>
                        <a:pt x="3" y="25"/>
                      </a:cubicBezTo>
                      <a:cubicBezTo>
                        <a:pt x="4" y="24"/>
                        <a:pt x="4" y="24"/>
                        <a:pt x="4" y="23"/>
                      </a:cubicBezTo>
                      <a:cubicBezTo>
                        <a:pt x="5" y="22"/>
                        <a:pt x="6" y="22"/>
                        <a:pt x="7" y="21"/>
                      </a:cubicBezTo>
                      <a:cubicBezTo>
                        <a:pt x="7" y="22"/>
                        <a:pt x="5" y="23"/>
                        <a:pt x="7" y="24"/>
                      </a:cubicBezTo>
                      <a:cubicBezTo>
                        <a:pt x="7" y="24"/>
                        <a:pt x="8" y="26"/>
                        <a:pt x="8" y="26"/>
                      </a:cubicBezTo>
                      <a:cubicBezTo>
                        <a:pt x="10" y="28"/>
                        <a:pt x="12" y="29"/>
                        <a:pt x="13" y="30"/>
                      </a:cubicBezTo>
                      <a:cubicBezTo>
                        <a:pt x="13" y="31"/>
                        <a:pt x="15" y="31"/>
                        <a:pt x="15" y="32"/>
                      </a:cubicBezTo>
                      <a:cubicBezTo>
                        <a:pt x="17" y="32"/>
                        <a:pt x="18" y="31"/>
                        <a:pt x="20" y="31"/>
                      </a:cubicBezTo>
                      <a:cubicBezTo>
                        <a:pt x="22" y="30"/>
                        <a:pt x="24" y="31"/>
                        <a:pt x="26" y="31"/>
                      </a:cubicBezTo>
                      <a:cubicBezTo>
                        <a:pt x="27" y="31"/>
                        <a:pt x="28" y="30"/>
                        <a:pt x="29" y="30"/>
                      </a:cubicBezTo>
                      <a:cubicBezTo>
                        <a:pt x="30" y="29"/>
                        <a:pt x="30" y="28"/>
                        <a:pt x="31" y="27"/>
                      </a:cubicBezTo>
                      <a:cubicBezTo>
                        <a:pt x="32" y="26"/>
                        <a:pt x="37" y="25"/>
                        <a:pt x="38" y="26"/>
                      </a:cubicBezTo>
                      <a:cubicBezTo>
                        <a:pt x="38" y="27"/>
                        <a:pt x="43" y="29"/>
                        <a:pt x="44" y="28"/>
                      </a:cubicBezTo>
                      <a:cubicBezTo>
                        <a:pt x="46" y="27"/>
                        <a:pt x="46" y="26"/>
                        <a:pt x="48" y="27"/>
                      </a:cubicBezTo>
                      <a:cubicBezTo>
                        <a:pt x="48" y="27"/>
                        <a:pt x="49" y="26"/>
                        <a:pt x="50" y="26"/>
                      </a:cubicBezTo>
                      <a:cubicBezTo>
                        <a:pt x="50" y="26"/>
                        <a:pt x="51" y="27"/>
                        <a:pt x="52" y="27"/>
                      </a:cubicBezTo>
                      <a:cubicBezTo>
                        <a:pt x="51" y="25"/>
                        <a:pt x="55" y="22"/>
                        <a:pt x="54" y="21"/>
                      </a:cubicBezTo>
                      <a:cubicBezTo>
                        <a:pt x="52" y="19"/>
                        <a:pt x="56" y="17"/>
                        <a:pt x="57" y="17"/>
                      </a:cubicBezTo>
                      <a:cubicBezTo>
                        <a:pt x="57" y="16"/>
                        <a:pt x="55" y="13"/>
                        <a:pt x="58" y="13"/>
                      </a:cubicBezTo>
                      <a:cubicBezTo>
                        <a:pt x="61" y="12"/>
                        <a:pt x="58" y="10"/>
                        <a:pt x="60" y="9"/>
                      </a:cubicBezTo>
                      <a:cubicBezTo>
                        <a:pt x="61" y="8"/>
                        <a:pt x="60" y="6"/>
                        <a:pt x="60" y="5"/>
                      </a:cubicBezTo>
                      <a:cubicBezTo>
                        <a:pt x="60" y="4"/>
                        <a:pt x="60" y="3"/>
                        <a:pt x="61" y="2"/>
                      </a:cubicBezTo>
                      <a:cubicBezTo>
                        <a:pt x="61" y="1"/>
                        <a:pt x="62" y="1"/>
                        <a:pt x="62" y="0"/>
                      </a:cubicBezTo>
                      <a:cubicBezTo>
                        <a:pt x="64" y="1"/>
                        <a:pt x="64" y="1"/>
                        <a:pt x="66" y="0"/>
                      </a:cubicBezTo>
                      <a:cubicBezTo>
                        <a:pt x="67" y="0"/>
                        <a:pt x="68" y="2"/>
                        <a:pt x="68" y="0"/>
                      </a:cubicBezTo>
                      <a:cubicBezTo>
                        <a:pt x="70" y="1"/>
                        <a:pt x="72" y="1"/>
                        <a:pt x="73" y="0"/>
                      </a:cubicBezTo>
                      <a:cubicBezTo>
                        <a:pt x="75" y="0"/>
                        <a:pt x="76" y="2"/>
                        <a:pt x="78" y="2"/>
                      </a:cubicBezTo>
                      <a:cubicBezTo>
                        <a:pt x="77" y="2"/>
                        <a:pt x="77" y="2"/>
                        <a:pt x="76" y="2"/>
                      </a:cubicBezTo>
                      <a:cubicBezTo>
                        <a:pt x="76" y="3"/>
                        <a:pt x="80" y="5"/>
                        <a:pt x="78" y="4"/>
                      </a:cubicBezTo>
                      <a:cubicBezTo>
                        <a:pt x="78" y="4"/>
                        <a:pt x="79" y="5"/>
                        <a:pt x="79" y="5"/>
                      </a:cubicBezTo>
                      <a:cubicBezTo>
                        <a:pt x="80" y="5"/>
                        <a:pt x="80" y="6"/>
                        <a:pt x="80" y="6"/>
                      </a:cubicBezTo>
                      <a:cubicBezTo>
                        <a:pt x="79" y="7"/>
                        <a:pt x="77" y="7"/>
                        <a:pt x="77" y="5"/>
                      </a:cubicBezTo>
                      <a:cubicBezTo>
                        <a:pt x="77" y="6"/>
                        <a:pt x="77" y="6"/>
                        <a:pt x="77" y="7"/>
                      </a:cubicBezTo>
                      <a:cubicBezTo>
                        <a:pt x="76" y="6"/>
                        <a:pt x="75" y="7"/>
                        <a:pt x="74" y="7"/>
                      </a:cubicBezTo>
                      <a:cubicBezTo>
                        <a:pt x="75" y="7"/>
                        <a:pt x="76" y="8"/>
                        <a:pt x="77" y="9"/>
                      </a:cubicBezTo>
                      <a:cubicBezTo>
                        <a:pt x="77" y="9"/>
                        <a:pt x="76" y="11"/>
                        <a:pt x="75" y="10"/>
                      </a:cubicBezTo>
                      <a:cubicBezTo>
                        <a:pt x="76" y="11"/>
                        <a:pt x="77" y="11"/>
                        <a:pt x="79" y="12"/>
                      </a:cubicBezTo>
                      <a:cubicBezTo>
                        <a:pt x="78" y="13"/>
                        <a:pt x="80" y="13"/>
                        <a:pt x="78" y="13"/>
                      </a:cubicBezTo>
                      <a:cubicBezTo>
                        <a:pt x="79" y="13"/>
                        <a:pt x="79" y="13"/>
                        <a:pt x="80" y="14"/>
                      </a:cubicBezTo>
                      <a:cubicBezTo>
                        <a:pt x="78" y="14"/>
                        <a:pt x="80" y="15"/>
                        <a:pt x="81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3" y="19"/>
                        <a:pt x="82" y="21"/>
                        <a:pt x="80" y="21"/>
                      </a:cubicBezTo>
                      <a:cubicBezTo>
                        <a:pt x="81" y="22"/>
                        <a:pt x="81" y="22"/>
                        <a:pt x="82" y="23"/>
                      </a:cubicBezTo>
                      <a:cubicBezTo>
                        <a:pt x="83" y="24"/>
                        <a:pt x="84" y="25"/>
                        <a:pt x="85" y="25"/>
                      </a:cubicBezTo>
                      <a:cubicBezTo>
                        <a:pt x="86" y="26"/>
                        <a:pt x="86" y="27"/>
                        <a:pt x="87" y="27"/>
                      </a:cubicBezTo>
                      <a:cubicBezTo>
                        <a:pt x="89" y="28"/>
                        <a:pt x="90" y="29"/>
                        <a:pt x="91" y="30"/>
                      </a:cubicBezTo>
                      <a:cubicBezTo>
                        <a:pt x="91" y="30"/>
                        <a:pt x="92" y="30"/>
                        <a:pt x="91" y="31"/>
                      </a:cubicBezTo>
                      <a:cubicBezTo>
                        <a:pt x="91" y="32"/>
                        <a:pt x="89" y="32"/>
                        <a:pt x="88" y="32"/>
                      </a:cubicBezTo>
                      <a:cubicBezTo>
                        <a:pt x="86" y="33"/>
                        <a:pt x="84" y="31"/>
                        <a:pt x="82" y="30"/>
                      </a:cubicBezTo>
                      <a:cubicBezTo>
                        <a:pt x="83" y="31"/>
                        <a:pt x="83" y="32"/>
                        <a:pt x="82" y="32"/>
                      </a:cubicBezTo>
                      <a:cubicBezTo>
                        <a:pt x="80" y="32"/>
                        <a:pt x="79" y="34"/>
                        <a:pt x="79" y="35"/>
                      </a:cubicBezTo>
                      <a:cubicBezTo>
                        <a:pt x="78" y="38"/>
                        <a:pt x="78" y="41"/>
                        <a:pt x="78" y="44"/>
                      </a:cubicBezTo>
                      <a:cubicBezTo>
                        <a:pt x="78" y="44"/>
                        <a:pt x="79" y="44"/>
                        <a:pt x="79" y="43"/>
                      </a:cubicBezTo>
                      <a:cubicBezTo>
                        <a:pt x="79" y="44"/>
                        <a:pt x="78" y="45"/>
                        <a:pt x="79" y="45"/>
                      </a:cubicBezTo>
                      <a:cubicBezTo>
                        <a:pt x="78" y="46"/>
                        <a:pt x="78" y="46"/>
                        <a:pt x="79" y="47"/>
                      </a:cubicBezTo>
                      <a:cubicBezTo>
                        <a:pt x="78" y="47"/>
                        <a:pt x="77" y="48"/>
                        <a:pt x="76" y="47"/>
                      </a:cubicBezTo>
                      <a:cubicBezTo>
                        <a:pt x="76" y="49"/>
                        <a:pt x="72" y="53"/>
                        <a:pt x="71" y="49"/>
                      </a:cubicBezTo>
                      <a:cubicBezTo>
                        <a:pt x="70" y="50"/>
                        <a:pt x="72" y="51"/>
                        <a:pt x="70" y="52"/>
                      </a:cubicBezTo>
                      <a:cubicBezTo>
                        <a:pt x="69" y="53"/>
                        <a:pt x="70" y="54"/>
                        <a:pt x="69" y="54"/>
                      </a:cubicBezTo>
                      <a:cubicBezTo>
                        <a:pt x="69" y="55"/>
                        <a:pt x="67" y="55"/>
                        <a:pt x="67" y="56"/>
                      </a:cubicBezTo>
                      <a:cubicBezTo>
                        <a:pt x="69" y="55"/>
                        <a:pt x="69" y="58"/>
                        <a:pt x="67" y="59"/>
                      </a:cubicBezTo>
                      <a:cubicBezTo>
                        <a:pt x="68" y="60"/>
                        <a:pt x="69" y="59"/>
                        <a:pt x="70" y="59"/>
                      </a:cubicBezTo>
                      <a:cubicBezTo>
                        <a:pt x="70" y="60"/>
                        <a:pt x="69" y="62"/>
                        <a:pt x="69" y="63"/>
                      </a:cubicBezTo>
                      <a:cubicBezTo>
                        <a:pt x="68" y="62"/>
                        <a:pt x="68" y="62"/>
                        <a:pt x="67" y="62"/>
                      </a:cubicBezTo>
                      <a:cubicBezTo>
                        <a:pt x="69" y="64"/>
                        <a:pt x="67" y="68"/>
                        <a:pt x="66" y="66"/>
                      </a:cubicBezTo>
                      <a:cubicBezTo>
                        <a:pt x="65" y="66"/>
                        <a:pt x="66" y="67"/>
                        <a:pt x="67" y="68"/>
                      </a:cubicBezTo>
                      <a:cubicBezTo>
                        <a:pt x="64" y="68"/>
                        <a:pt x="65" y="71"/>
                        <a:pt x="63" y="72"/>
                      </a:cubicBezTo>
                      <a:cubicBezTo>
                        <a:pt x="61" y="73"/>
                        <a:pt x="59" y="74"/>
                        <a:pt x="57" y="75"/>
                      </a:cubicBezTo>
                      <a:cubicBezTo>
                        <a:pt x="56" y="75"/>
                        <a:pt x="51" y="78"/>
                        <a:pt x="52" y="76"/>
                      </a:cubicBezTo>
                      <a:cubicBezTo>
                        <a:pt x="52" y="76"/>
                        <a:pt x="52" y="75"/>
                        <a:pt x="52" y="74"/>
                      </a:cubicBezTo>
                      <a:cubicBezTo>
                        <a:pt x="52" y="72"/>
                        <a:pt x="51" y="71"/>
                        <a:pt x="51" y="70"/>
                      </a:cubicBezTo>
                      <a:cubicBezTo>
                        <a:pt x="49" y="71"/>
                        <a:pt x="48" y="71"/>
                        <a:pt x="49" y="69"/>
                      </a:cubicBezTo>
                      <a:cubicBezTo>
                        <a:pt x="49" y="70"/>
                        <a:pt x="47" y="71"/>
                        <a:pt x="47" y="68"/>
                      </a:cubicBezTo>
                      <a:cubicBezTo>
                        <a:pt x="47" y="70"/>
                        <a:pt x="44" y="72"/>
                        <a:pt x="43" y="70"/>
                      </a:cubicBezTo>
                      <a:cubicBezTo>
                        <a:pt x="42" y="70"/>
                        <a:pt x="43" y="69"/>
                        <a:pt x="43" y="69"/>
                      </a:cubicBezTo>
                      <a:cubicBezTo>
                        <a:pt x="42" y="68"/>
                        <a:pt x="40" y="70"/>
                        <a:pt x="40" y="68"/>
                      </a:cubicBezTo>
                      <a:cubicBezTo>
                        <a:pt x="40" y="70"/>
                        <a:pt x="38" y="67"/>
                        <a:pt x="38" y="66"/>
                      </a:cubicBezTo>
                      <a:cubicBezTo>
                        <a:pt x="38" y="68"/>
                        <a:pt x="36" y="69"/>
                        <a:pt x="34" y="70"/>
                      </a:cubicBezTo>
                      <a:cubicBezTo>
                        <a:pt x="33" y="71"/>
                        <a:pt x="31" y="69"/>
                        <a:pt x="30" y="70"/>
                      </a:cubicBezTo>
                      <a:cubicBezTo>
                        <a:pt x="29" y="70"/>
                        <a:pt x="27" y="73"/>
                        <a:pt x="27" y="71"/>
                      </a:cubicBezTo>
                      <a:cubicBezTo>
                        <a:pt x="26" y="69"/>
                        <a:pt x="27" y="67"/>
                        <a:pt x="26" y="65"/>
                      </a:cubicBezTo>
                      <a:cubicBezTo>
                        <a:pt x="25" y="67"/>
                        <a:pt x="24" y="66"/>
                        <a:pt x="22" y="66"/>
                      </a:cubicBezTo>
                      <a:cubicBezTo>
                        <a:pt x="21" y="66"/>
                        <a:pt x="21" y="67"/>
                        <a:pt x="20" y="67"/>
                      </a:cubicBezTo>
                      <a:cubicBezTo>
                        <a:pt x="19" y="68"/>
                        <a:pt x="18" y="67"/>
                        <a:pt x="17" y="67"/>
                      </a:cubicBezTo>
                      <a:cubicBezTo>
                        <a:pt x="17" y="67"/>
                        <a:pt x="18" y="66"/>
                        <a:pt x="18" y="66"/>
                      </a:cubicBezTo>
                      <a:cubicBezTo>
                        <a:pt x="17" y="66"/>
                        <a:pt x="17" y="67"/>
                        <a:pt x="16" y="67"/>
                      </a:cubicBezTo>
                      <a:cubicBezTo>
                        <a:pt x="16" y="65"/>
                        <a:pt x="14" y="66"/>
                        <a:pt x="13" y="67"/>
                      </a:cubicBezTo>
                      <a:cubicBezTo>
                        <a:pt x="11" y="65"/>
                        <a:pt x="12" y="63"/>
                        <a:pt x="12" y="62"/>
                      </a:cubicBezTo>
                      <a:cubicBezTo>
                        <a:pt x="11" y="61"/>
                        <a:pt x="12" y="59"/>
                        <a:pt x="11" y="58"/>
                      </a:cubicBezTo>
                      <a:cubicBezTo>
                        <a:pt x="11" y="57"/>
                        <a:pt x="10" y="57"/>
                        <a:pt x="10" y="56"/>
                      </a:cubicBezTo>
                      <a:cubicBezTo>
                        <a:pt x="10" y="56"/>
                        <a:pt x="11" y="55"/>
                        <a:pt x="11" y="54"/>
                      </a:cubicBezTo>
                      <a:cubicBezTo>
                        <a:pt x="11" y="53"/>
                        <a:pt x="11" y="53"/>
                        <a:pt x="11" y="52"/>
                      </a:cubicBezTo>
                      <a:cubicBezTo>
                        <a:pt x="10" y="51"/>
                        <a:pt x="10" y="50"/>
                        <a:pt x="10" y="50"/>
                      </a:cubicBezTo>
                      <a:cubicBezTo>
                        <a:pt x="9" y="49"/>
                        <a:pt x="8" y="49"/>
                        <a:pt x="8" y="48"/>
                      </a:cubicBezTo>
                      <a:cubicBezTo>
                        <a:pt x="8" y="48"/>
                        <a:pt x="8" y="48"/>
                        <a:pt x="7" y="49"/>
                      </a:cubicBezTo>
                      <a:cubicBezTo>
                        <a:pt x="6" y="47"/>
                        <a:pt x="5" y="48"/>
                        <a:pt x="4" y="48"/>
                      </a:cubicBezTo>
                      <a:cubicBezTo>
                        <a:pt x="4" y="47"/>
                        <a:pt x="4" y="47"/>
                        <a:pt x="4" y="46"/>
                      </a:cubicBezTo>
                      <a:cubicBezTo>
                        <a:pt x="5" y="46"/>
                        <a:pt x="6" y="46"/>
                        <a:pt x="6" y="46"/>
                      </a:cubicBezTo>
                      <a:cubicBezTo>
                        <a:pt x="5" y="46"/>
                        <a:pt x="5" y="45"/>
                        <a:pt x="4" y="45"/>
                      </a:cubicBezTo>
                      <a:cubicBezTo>
                        <a:pt x="4" y="45"/>
                        <a:pt x="3" y="45"/>
                        <a:pt x="3" y="45"/>
                      </a:cubicBezTo>
                      <a:cubicBezTo>
                        <a:pt x="2" y="44"/>
                        <a:pt x="2" y="41"/>
                        <a:pt x="3" y="42"/>
                      </a:cubicBezTo>
                      <a:cubicBezTo>
                        <a:pt x="3" y="41"/>
                        <a:pt x="2" y="40"/>
                        <a:pt x="4" y="40"/>
                      </a:cubicBezTo>
                      <a:cubicBezTo>
                        <a:pt x="3" y="38"/>
                        <a:pt x="1" y="37"/>
                        <a:pt x="1" y="36"/>
                      </a:cubicBezTo>
                      <a:cubicBezTo>
                        <a:pt x="0" y="35"/>
                        <a:pt x="0" y="33"/>
                        <a:pt x="0" y="3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Freeform 300">
                  <a:extLst>
                    <a:ext uri="{FF2B5EF4-FFF2-40B4-BE49-F238E27FC236}">
                      <a16:creationId xmlns:a16="http://schemas.microsoft.com/office/drawing/2014/main" id="{12435B26-2758-485C-9F47-4E9E148E4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" y="2530"/>
                  <a:ext cx="284" cy="247"/>
                </a:xfrm>
                <a:custGeom>
                  <a:avLst/>
                  <a:gdLst>
                    <a:gd name="T0" fmla="*/ 849 w 91"/>
                    <a:gd name="T1" fmla="*/ 1251 h 79"/>
                    <a:gd name="T2" fmla="*/ 5015 w 91"/>
                    <a:gd name="T3" fmla="*/ 0 h 79"/>
                    <a:gd name="T4" fmla="*/ 8629 w 91"/>
                    <a:gd name="T5" fmla="*/ 1251 h 79"/>
                    <a:gd name="T6" fmla="*/ 8629 w 91"/>
                    <a:gd name="T7" fmla="*/ 3636 h 79"/>
                    <a:gd name="T8" fmla="*/ 9759 w 91"/>
                    <a:gd name="T9" fmla="*/ 5622 h 79"/>
                    <a:gd name="T10" fmla="*/ 10333 w 91"/>
                    <a:gd name="T11" fmla="*/ 7157 h 79"/>
                    <a:gd name="T12" fmla="*/ 12125 w 91"/>
                    <a:gd name="T13" fmla="*/ 7732 h 79"/>
                    <a:gd name="T14" fmla="*/ 14231 w 91"/>
                    <a:gd name="T15" fmla="*/ 6022 h 79"/>
                    <a:gd name="T16" fmla="*/ 16325 w 91"/>
                    <a:gd name="T17" fmla="*/ 4771 h 79"/>
                    <a:gd name="T18" fmla="*/ 17755 w 91"/>
                    <a:gd name="T19" fmla="*/ 3236 h 79"/>
                    <a:gd name="T20" fmla="*/ 21066 w 91"/>
                    <a:gd name="T21" fmla="*/ 3911 h 79"/>
                    <a:gd name="T22" fmla="*/ 24290 w 91"/>
                    <a:gd name="T23" fmla="*/ 5346 h 79"/>
                    <a:gd name="T24" fmla="*/ 26930 w 91"/>
                    <a:gd name="T25" fmla="*/ 6022 h 79"/>
                    <a:gd name="T26" fmla="*/ 26384 w 91"/>
                    <a:gd name="T27" fmla="*/ 15592 h 79"/>
                    <a:gd name="T28" fmla="*/ 26384 w 91"/>
                    <a:gd name="T29" fmla="*/ 17578 h 79"/>
                    <a:gd name="T30" fmla="*/ 25810 w 91"/>
                    <a:gd name="T31" fmla="*/ 23599 h 79"/>
                    <a:gd name="T32" fmla="*/ 23435 w 91"/>
                    <a:gd name="T33" fmla="*/ 20626 h 79"/>
                    <a:gd name="T34" fmla="*/ 21341 w 91"/>
                    <a:gd name="T35" fmla="*/ 20626 h 79"/>
                    <a:gd name="T36" fmla="*/ 20670 w 91"/>
                    <a:gd name="T37" fmla="*/ 20354 h 79"/>
                    <a:gd name="T38" fmla="*/ 20123 w 91"/>
                    <a:gd name="T39" fmla="*/ 18553 h 79"/>
                    <a:gd name="T40" fmla="*/ 19821 w 91"/>
                    <a:gd name="T41" fmla="*/ 17578 h 79"/>
                    <a:gd name="T42" fmla="*/ 20123 w 91"/>
                    <a:gd name="T43" fmla="*/ 17030 h 79"/>
                    <a:gd name="T44" fmla="*/ 19549 w 91"/>
                    <a:gd name="T45" fmla="*/ 15864 h 79"/>
                    <a:gd name="T46" fmla="*/ 19549 w 91"/>
                    <a:gd name="T47" fmla="*/ 14332 h 79"/>
                    <a:gd name="T48" fmla="*/ 18691 w 91"/>
                    <a:gd name="T49" fmla="*/ 13482 h 79"/>
                    <a:gd name="T50" fmla="*/ 17171 w 91"/>
                    <a:gd name="T51" fmla="*/ 12806 h 79"/>
                    <a:gd name="T52" fmla="*/ 14805 w 91"/>
                    <a:gd name="T53" fmla="*/ 11947 h 79"/>
                    <a:gd name="T54" fmla="*/ 11279 w 91"/>
                    <a:gd name="T55" fmla="*/ 11096 h 79"/>
                    <a:gd name="T56" fmla="*/ 10636 w 91"/>
                    <a:gd name="T57" fmla="*/ 9570 h 79"/>
                    <a:gd name="T58" fmla="*/ 9213 w 91"/>
                    <a:gd name="T59" fmla="*/ 9570 h 79"/>
                    <a:gd name="T60" fmla="*/ 7693 w 91"/>
                    <a:gd name="T61" fmla="*/ 8711 h 79"/>
                    <a:gd name="T62" fmla="*/ 7384 w 91"/>
                    <a:gd name="T63" fmla="*/ 8035 h 79"/>
                    <a:gd name="T64" fmla="*/ 7384 w 91"/>
                    <a:gd name="T65" fmla="*/ 7460 h 79"/>
                    <a:gd name="T66" fmla="*/ 6838 w 91"/>
                    <a:gd name="T67" fmla="*/ 8711 h 79"/>
                    <a:gd name="T68" fmla="*/ 6535 w 91"/>
                    <a:gd name="T69" fmla="*/ 9570 h 79"/>
                    <a:gd name="T70" fmla="*/ 4744 w 91"/>
                    <a:gd name="T71" fmla="*/ 8983 h 79"/>
                    <a:gd name="T72" fmla="*/ 5015 w 91"/>
                    <a:gd name="T73" fmla="*/ 8035 h 79"/>
                    <a:gd name="T74" fmla="*/ 3495 w 91"/>
                    <a:gd name="T75" fmla="*/ 6297 h 79"/>
                    <a:gd name="T76" fmla="*/ 6535 w 91"/>
                    <a:gd name="T77" fmla="*/ 6297 h 79"/>
                    <a:gd name="T78" fmla="*/ 7384 w 91"/>
                    <a:gd name="T79" fmla="*/ 6297 h 79"/>
                    <a:gd name="T80" fmla="*/ 7693 w 91"/>
                    <a:gd name="T81" fmla="*/ 5622 h 79"/>
                    <a:gd name="T82" fmla="*/ 8270 w 91"/>
                    <a:gd name="T83" fmla="*/ 5074 h 79"/>
                    <a:gd name="T84" fmla="*/ 6535 w 91"/>
                    <a:gd name="T85" fmla="*/ 5074 h 79"/>
                    <a:gd name="T86" fmla="*/ 4469 w 91"/>
                    <a:gd name="T87" fmla="*/ 5074 h 79"/>
                    <a:gd name="T88" fmla="*/ 2952 w 91"/>
                    <a:gd name="T89" fmla="*/ 4771 h 79"/>
                    <a:gd name="T90" fmla="*/ 2952 w 91"/>
                    <a:gd name="T91" fmla="*/ 3911 h 79"/>
                    <a:gd name="T92" fmla="*/ 2650 w 91"/>
                    <a:gd name="T93" fmla="*/ 3236 h 79"/>
                    <a:gd name="T94" fmla="*/ 1120 w 91"/>
                    <a:gd name="T95" fmla="*/ 2689 h 79"/>
                    <a:gd name="T96" fmla="*/ 1120 w 91"/>
                    <a:gd name="T97" fmla="*/ 1798 h 7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1"/>
                    <a:gd name="T148" fmla="*/ 0 h 79"/>
                    <a:gd name="T149" fmla="*/ 91 w 91"/>
                    <a:gd name="T150" fmla="*/ 79 h 7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1" h="79">
                      <a:moveTo>
                        <a:pt x="4" y="6"/>
                      </a:moveTo>
                      <a:cubicBezTo>
                        <a:pt x="4" y="5"/>
                        <a:pt x="4" y="5"/>
                        <a:pt x="3" y="4"/>
                      </a:cubicBezTo>
                      <a:cubicBezTo>
                        <a:pt x="6" y="4"/>
                        <a:pt x="8" y="4"/>
                        <a:pt x="10" y="2"/>
                      </a:cubicBezTo>
                      <a:cubicBezTo>
                        <a:pt x="12" y="0"/>
                        <a:pt x="14" y="0"/>
                        <a:pt x="17" y="0"/>
                      </a:cubicBezTo>
                      <a:cubicBezTo>
                        <a:pt x="19" y="1"/>
                        <a:pt x="21" y="2"/>
                        <a:pt x="23" y="3"/>
                      </a:cubicBezTo>
                      <a:cubicBezTo>
                        <a:pt x="25" y="4"/>
                        <a:pt x="27" y="3"/>
                        <a:pt x="29" y="4"/>
                      </a:cubicBezTo>
                      <a:cubicBezTo>
                        <a:pt x="28" y="5"/>
                        <a:pt x="29" y="7"/>
                        <a:pt x="30" y="8"/>
                      </a:cubicBezTo>
                      <a:cubicBezTo>
                        <a:pt x="31" y="9"/>
                        <a:pt x="30" y="11"/>
                        <a:pt x="29" y="12"/>
                      </a:cubicBezTo>
                      <a:cubicBezTo>
                        <a:pt x="28" y="15"/>
                        <a:pt x="30" y="19"/>
                        <a:pt x="32" y="22"/>
                      </a:cubicBezTo>
                      <a:cubicBezTo>
                        <a:pt x="33" y="22"/>
                        <a:pt x="32" y="20"/>
                        <a:pt x="33" y="19"/>
                      </a:cubicBezTo>
                      <a:cubicBezTo>
                        <a:pt x="34" y="18"/>
                        <a:pt x="34" y="22"/>
                        <a:pt x="34" y="22"/>
                      </a:cubicBezTo>
                      <a:cubicBezTo>
                        <a:pt x="34" y="23"/>
                        <a:pt x="34" y="23"/>
                        <a:pt x="35" y="24"/>
                      </a:cubicBezTo>
                      <a:cubicBezTo>
                        <a:pt x="36" y="24"/>
                        <a:pt x="35" y="25"/>
                        <a:pt x="36" y="26"/>
                      </a:cubicBezTo>
                      <a:cubicBezTo>
                        <a:pt x="37" y="27"/>
                        <a:pt x="40" y="28"/>
                        <a:pt x="41" y="26"/>
                      </a:cubicBezTo>
                      <a:cubicBezTo>
                        <a:pt x="42" y="25"/>
                        <a:pt x="44" y="25"/>
                        <a:pt x="45" y="24"/>
                      </a:cubicBezTo>
                      <a:cubicBezTo>
                        <a:pt x="46" y="23"/>
                        <a:pt x="46" y="21"/>
                        <a:pt x="48" y="20"/>
                      </a:cubicBezTo>
                      <a:cubicBezTo>
                        <a:pt x="49" y="19"/>
                        <a:pt x="49" y="17"/>
                        <a:pt x="50" y="17"/>
                      </a:cubicBezTo>
                      <a:cubicBezTo>
                        <a:pt x="52" y="17"/>
                        <a:pt x="54" y="17"/>
                        <a:pt x="55" y="16"/>
                      </a:cubicBezTo>
                      <a:cubicBezTo>
                        <a:pt x="57" y="15"/>
                        <a:pt x="57" y="15"/>
                        <a:pt x="56" y="14"/>
                      </a:cubicBezTo>
                      <a:cubicBezTo>
                        <a:pt x="56" y="13"/>
                        <a:pt x="59" y="11"/>
                        <a:pt x="60" y="11"/>
                      </a:cubicBezTo>
                      <a:cubicBezTo>
                        <a:pt x="61" y="10"/>
                        <a:pt x="63" y="10"/>
                        <a:pt x="64" y="11"/>
                      </a:cubicBezTo>
                      <a:cubicBezTo>
                        <a:pt x="67" y="11"/>
                        <a:pt x="69" y="12"/>
                        <a:pt x="71" y="13"/>
                      </a:cubicBezTo>
                      <a:cubicBezTo>
                        <a:pt x="73" y="15"/>
                        <a:pt x="75" y="15"/>
                        <a:pt x="76" y="16"/>
                      </a:cubicBezTo>
                      <a:cubicBezTo>
                        <a:pt x="78" y="16"/>
                        <a:pt x="80" y="18"/>
                        <a:pt x="82" y="18"/>
                      </a:cubicBezTo>
                      <a:cubicBezTo>
                        <a:pt x="83" y="17"/>
                        <a:pt x="84" y="18"/>
                        <a:pt x="86" y="18"/>
                      </a:cubicBezTo>
                      <a:cubicBezTo>
                        <a:pt x="88" y="18"/>
                        <a:pt x="89" y="20"/>
                        <a:pt x="91" y="20"/>
                      </a:cubicBezTo>
                      <a:cubicBezTo>
                        <a:pt x="91" y="25"/>
                        <a:pt x="90" y="30"/>
                        <a:pt x="90" y="36"/>
                      </a:cubicBezTo>
                      <a:cubicBezTo>
                        <a:pt x="90" y="41"/>
                        <a:pt x="90" y="47"/>
                        <a:pt x="89" y="52"/>
                      </a:cubicBezTo>
                      <a:cubicBezTo>
                        <a:pt x="89" y="54"/>
                        <a:pt x="88" y="55"/>
                        <a:pt x="88" y="57"/>
                      </a:cubicBezTo>
                      <a:cubicBezTo>
                        <a:pt x="88" y="58"/>
                        <a:pt x="89" y="58"/>
                        <a:pt x="89" y="59"/>
                      </a:cubicBezTo>
                      <a:cubicBezTo>
                        <a:pt x="89" y="60"/>
                        <a:pt x="89" y="61"/>
                        <a:pt x="89" y="62"/>
                      </a:cubicBezTo>
                      <a:cubicBezTo>
                        <a:pt x="88" y="68"/>
                        <a:pt x="88" y="73"/>
                        <a:pt x="87" y="79"/>
                      </a:cubicBezTo>
                      <a:cubicBezTo>
                        <a:pt x="85" y="77"/>
                        <a:pt x="84" y="75"/>
                        <a:pt x="82" y="73"/>
                      </a:cubicBezTo>
                      <a:cubicBezTo>
                        <a:pt x="81" y="72"/>
                        <a:pt x="78" y="70"/>
                        <a:pt x="79" y="69"/>
                      </a:cubicBezTo>
                      <a:cubicBezTo>
                        <a:pt x="78" y="70"/>
                        <a:pt x="76" y="69"/>
                        <a:pt x="75" y="70"/>
                      </a:cubicBezTo>
                      <a:cubicBezTo>
                        <a:pt x="74" y="70"/>
                        <a:pt x="72" y="70"/>
                        <a:pt x="72" y="69"/>
                      </a:cubicBezTo>
                      <a:cubicBezTo>
                        <a:pt x="72" y="69"/>
                        <a:pt x="70" y="71"/>
                        <a:pt x="69" y="71"/>
                      </a:cubicBezTo>
                      <a:cubicBezTo>
                        <a:pt x="68" y="71"/>
                        <a:pt x="70" y="68"/>
                        <a:pt x="70" y="68"/>
                      </a:cubicBezTo>
                      <a:cubicBezTo>
                        <a:pt x="70" y="67"/>
                        <a:pt x="72" y="65"/>
                        <a:pt x="71" y="64"/>
                      </a:cubicBezTo>
                      <a:cubicBezTo>
                        <a:pt x="70" y="64"/>
                        <a:pt x="69" y="62"/>
                        <a:pt x="68" y="62"/>
                      </a:cubicBezTo>
                      <a:cubicBezTo>
                        <a:pt x="70" y="61"/>
                        <a:pt x="72" y="63"/>
                        <a:pt x="73" y="61"/>
                      </a:cubicBezTo>
                      <a:cubicBezTo>
                        <a:pt x="71" y="63"/>
                        <a:pt x="68" y="60"/>
                        <a:pt x="67" y="59"/>
                      </a:cubicBezTo>
                      <a:cubicBezTo>
                        <a:pt x="69" y="57"/>
                        <a:pt x="71" y="59"/>
                        <a:pt x="73" y="59"/>
                      </a:cubicBezTo>
                      <a:cubicBezTo>
                        <a:pt x="71" y="59"/>
                        <a:pt x="70" y="58"/>
                        <a:pt x="68" y="57"/>
                      </a:cubicBezTo>
                      <a:cubicBezTo>
                        <a:pt x="70" y="57"/>
                        <a:pt x="68" y="56"/>
                        <a:pt x="68" y="56"/>
                      </a:cubicBezTo>
                      <a:cubicBezTo>
                        <a:pt x="67" y="55"/>
                        <a:pt x="66" y="54"/>
                        <a:pt x="66" y="53"/>
                      </a:cubicBezTo>
                      <a:cubicBezTo>
                        <a:pt x="66" y="52"/>
                        <a:pt x="64" y="50"/>
                        <a:pt x="66" y="49"/>
                      </a:cubicBezTo>
                      <a:cubicBezTo>
                        <a:pt x="64" y="50"/>
                        <a:pt x="64" y="48"/>
                        <a:pt x="66" y="48"/>
                      </a:cubicBezTo>
                      <a:cubicBezTo>
                        <a:pt x="65" y="48"/>
                        <a:pt x="64" y="49"/>
                        <a:pt x="63" y="48"/>
                      </a:cubicBezTo>
                      <a:cubicBezTo>
                        <a:pt x="63" y="47"/>
                        <a:pt x="64" y="46"/>
                        <a:pt x="63" y="45"/>
                      </a:cubicBezTo>
                      <a:cubicBezTo>
                        <a:pt x="63" y="47"/>
                        <a:pt x="61" y="44"/>
                        <a:pt x="60" y="44"/>
                      </a:cubicBezTo>
                      <a:cubicBezTo>
                        <a:pt x="59" y="43"/>
                        <a:pt x="59" y="43"/>
                        <a:pt x="58" y="43"/>
                      </a:cubicBezTo>
                      <a:cubicBezTo>
                        <a:pt x="57" y="42"/>
                        <a:pt x="56" y="42"/>
                        <a:pt x="55" y="41"/>
                      </a:cubicBezTo>
                      <a:cubicBezTo>
                        <a:pt x="55" y="40"/>
                        <a:pt x="51" y="40"/>
                        <a:pt x="50" y="40"/>
                      </a:cubicBezTo>
                      <a:cubicBezTo>
                        <a:pt x="48" y="39"/>
                        <a:pt x="46" y="38"/>
                        <a:pt x="44" y="37"/>
                      </a:cubicBezTo>
                      <a:cubicBezTo>
                        <a:pt x="42" y="37"/>
                        <a:pt x="39" y="37"/>
                        <a:pt x="38" y="37"/>
                      </a:cubicBezTo>
                      <a:cubicBezTo>
                        <a:pt x="36" y="36"/>
                        <a:pt x="34" y="35"/>
                        <a:pt x="33" y="34"/>
                      </a:cubicBezTo>
                      <a:cubicBezTo>
                        <a:pt x="33" y="32"/>
                        <a:pt x="35" y="32"/>
                        <a:pt x="36" y="32"/>
                      </a:cubicBezTo>
                      <a:cubicBezTo>
                        <a:pt x="35" y="32"/>
                        <a:pt x="34" y="32"/>
                        <a:pt x="33" y="32"/>
                      </a:cubicBezTo>
                      <a:cubicBezTo>
                        <a:pt x="32" y="34"/>
                        <a:pt x="31" y="32"/>
                        <a:pt x="31" y="32"/>
                      </a:cubicBezTo>
                      <a:cubicBezTo>
                        <a:pt x="31" y="33"/>
                        <a:pt x="28" y="32"/>
                        <a:pt x="29" y="31"/>
                      </a:cubicBezTo>
                      <a:cubicBezTo>
                        <a:pt x="27" y="31"/>
                        <a:pt x="27" y="31"/>
                        <a:pt x="26" y="29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4" y="29"/>
                        <a:pt x="25" y="28"/>
                        <a:pt x="25" y="27"/>
                      </a:cubicBezTo>
                      <a:cubicBezTo>
                        <a:pt x="25" y="26"/>
                        <a:pt x="27" y="25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5" y="26"/>
                        <a:pt x="25" y="28"/>
                        <a:pt x="23" y="28"/>
                      </a:cubicBezTo>
                      <a:cubicBezTo>
                        <a:pt x="24" y="28"/>
                        <a:pt x="23" y="29"/>
                        <a:pt x="23" y="29"/>
                      </a:cubicBezTo>
                      <a:cubicBezTo>
                        <a:pt x="23" y="30"/>
                        <a:pt x="22" y="30"/>
                        <a:pt x="22" y="30"/>
                      </a:cubicBezTo>
                      <a:cubicBezTo>
                        <a:pt x="22" y="31"/>
                        <a:pt x="22" y="31"/>
                        <a:pt x="22" y="32"/>
                      </a:cubicBezTo>
                      <a:cubicBezTo>
                        <a:pt x="22" y="33"/>
                        <a:pt x="19" y="34"/>
                        <a:pt x="18" y="34"/>
                      </a:cubicBezTo>
                      <a:cubicBezTo>
                        <a:pt x="17" y="33"/>
                        <a:pt x="16" y="31"/>
                        <a:pt x="16" y="30"/>
                      </a:cubicBezTo>
                      <a:cubicBezTo>
                        <a:pt x="16" y="30"/>
                        <a:pt x="17" y="30"/>
                        <a:pt x="17" y="29"/>
                      </a:cubicBezTo>
                      <a:cubicBezTo>
                        <a:pt x="19" y="29"/>
                        <a:pt x="17" y="28"/>
                        <a:pt x="17" y="27"/>
                      </a:cubicBezTo>
                      <a:cubicBezTo>
                        <a:pt x="16" y="27"/>
                        <a:pt x="14" y="23"/>
                        <a:pt x="12" y="23"/>
                      </a:cubicBezTo>
                      <a:cubicBezTo>
                        <a:pt x="8" y="23"/>
                        <a:pt x="10" y="21"/>
                        <a:pt x="12" y="21"/>
                      </a:cubicBezTo>
                      <a:cubicBezTo>
                        <a:pt x="15" y="21"/>
                        <a:pt x="17" y="23"/>
                        <a:pt x="18" y="20"/>
                      </a:cubicBezTo>
                      <a:cubicBezTo>
                        <a:pt x="19" y="19"/>
                        <a:pt x="23" y="18"/>
                        <a:pt x="22" y="21"/>
                      </a:cubicBezTo>
                      <a:cubicBezTo>
                        <a:pt x="23" y="20"/>
                        <a:pt x="23" y="20"/>
                        <a:pt x="23" y="19"/>
                      </a:cubicBezTo>
                      <a:cubicBezTo>
                        <a:pt x="23" y="21"/>
                        <a:pt x="25" y="19"/>
                        <a:pt x="25" y="21"/>
                      </a:cubicBezTo>
                      <a:cubicBezTo>
                        <a:pt x="25" y="19"/>
                        <a:pt x="26" y="20"/>
                        <a:pt x="26" y="21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6" y="19"/>
                        <a:pt x="27" y="19"/>
                        <a:pt x="28" y="18"/>
                      </a:cubicBezTo>
                      <a:cubicBezTo>
                        <a:pt x="27" y="18"/>
                        <a:pt x="27" y="17"/>
                        <a:pt x="28" y="17"/>
                      </a:cubicBezTo>
                      <a:cubicBezTo>
                        <a:pt x="26" y="18"/>
                        <a:pt x="27" y="16"/>
                        <a:pt x="28" y="16"/>
                      </a:cubicBezTo>
                      <a:cubicBezTo>
                        <a:pt x="26" y="16"/>
                        <a:pt x="25" y="17"/>
                        <a:pt x="22" y="17"/>
                      </a:cubicBezTo>
                      <a:cubicBezTo>
                        <a:pt x="21" y="17"/>
                        <a:pt x="19" y="18"/>
                        <a:pt x="18" y="17"/>
                      </a:cubicBezTo>
                      <a:cubicBezTo>
                        <a:pt x="17" y="17"/>
                        <a:pt x="16" y="18"/>
                        <a:pt x="15" y="17"/>
                      </a:cubicBezTo>
                      <a:cubicBezTo>
                        <a:pt x="15" y="16"/>
                        <a:pt x="14" y="17"/>
                        <a:pt x="13" y="17"/>
                      </a:cubicBezTo>
                      <a:cubicBezTo>
                        <a:pt x="12" y="17"/>
                        <a:pt x="11" y="16"/>
                        <a:pt x="10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0" y="15"/>
                        <a:pt x="9" y="14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1"/>
                        <a:pt x="8" y="13"/>
                        <a:pt x="9" y="11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7" y="12"/>
                        <a:pt x="5" y="9"/>
                        <a:pt x="4" y="9"/>
                      </a:cubicBezTo>
                      <a:cubicBezTo>
                        <a:pt x="5" y="10"/>
                        <a:pt x="2" y="10"/>
                        <a:pt x="2" y="10"/>
                      </a:cubicBezTo>
                      <a:cubicBezTo>
                        <a:pt x="0" y="9"/>
                        <a:pt x="3" y="7"/>
                        <a:pt x="4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Freeform 301">
                  <a:extLst>
                    <a:ext uri="{FF2B5EF4-FFF2-40B4-BE49-F238E27FC236}">
                      <a16:creationId xmlns:a16="http://schemas.microsoft.com/office/drawing/2014/main" id="{8EBF3D83-FBFF-4C7E-976E-4479AC24E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" y="2530"/>
                  <a:ext cx="284" cy="247"/>
                </a:xfrm>
                <a:custGeom>
                  <a:avLst/>
                  <a:gdLst>
                    <a:gd name="T0" fmla="*/ 849 w 91"/>
                    <a:gd name="T1" fmla="*/ 1251 h 79"/>
                    <a:gd name="T2" fmla="*/ 5015 w 91"/>
                    <a:gd name="T3" fmla="*/ 0 h 79"/>
                    <a:gd name="T4" fmla="*/ 8629 w 91"/>
                    <a:gd name="T5" fmla="*/ 1251 h 79"/>
                    <a:gd name="T6" fmla="*/ 8629 w 91"/>
                    <a:gd name="T7" fmla="*/ 3636 h 79"/>
                    <a:gd name="T8" fmla="*/ 9759 w 91"/>
                    <a:gd name="T9" fmla="*/ 5622 h 79"/>
                    <a:gd name="T10" fmla="*/ 10333 w 91"/>
                    <a:gd name="T11" fmla="*/ 7157 h 79"/>
                    <a:gd name="T12" fmla="*/ 12125 w 91"/>
                    <a:gd name="T13" fmla="*/ 7732 h 79"/>
                    <a:gd name="T14" fmla="*/ 14231 w 91"/>
                    <a:gd name="T15" fmla="*/ 6022 h 79"/>
                    <a:gd name="T16" fmla="*/ 16325 w 91"/>
                    <a:gd name="T17" fmla="*/ 4771 h 79"/>
                    <a:gd name="T18" fmla="*/ 17755 w 91"/>
                    <a:gd name="T19" fmla="*/ 3236 h 79"/>
                    <a:gd name="T20" fmla="*/ 21066 w 91"/>
                    <a:gd name="T21" fmla="*/ 3911 h 79"/>
                    <a:gd name="T22" fmla="*/ 24290 w 91"/>
                    <a:gd name="T23" fmla="*/ 5346 h 79"/>
                    <a:gd name="T24" fmla="*/ 26930 w 91"/>
                    <a:gd name="T25" fmla="*/ 6022 h 79"/>
                    <a:gd name="T26" fmla="*/ 26384 w 91"/>
                    <a:gd name="T27" fmla="*/ 15592 h 79"/>
                    <a:gd name="T28" fmla="*/ 26384 w 91"/>
                    <a:gd name="T29" fmla="*/ 17578 h 79"/>
                    <a:gd name="T30" fmla="*/ 25810 w 91"/>
                    <a:gd name="T31" fmla="*/ 23599 h 79"/>
                    <a:gd name="T32" fmla="*/ 23435 w 91"/>
                    <a:gd name="T33" fmla="*/ 20626 h 79"/>
                    <a:gd name="T34" fmla="*/ 21341 w 91"/>
                    <a:gd name="T35" fmla="*/ 20626 h 79"/>
                    <a:gd name="T36" fmla="*/ 20670 w 91"/>
                    <a:gd name="T37" fmla="*/ 20354 h 79"/>
                    <a:gd name="T38" fmla="*/ 20123 w 91"/>
                    <a:gd name="T39" fmla="*/ 18553 h 79"/>
                    <a:gd name="T40" fmla="*/ 19821 w 91"/>
                    <a:gd name="T41" fmla="*/ 17578 h 79"/>
                    <a:gd name="T42" fmla="*/ 20123 w 91"/>
                    <a:gd name="T43" fmla="*/ 17030 h 79"/>
                    <a:gd name="T44" fmla="*/ 19549 w 91"/>
                    <a:gd name="T45" fmla="*/ 15864 h 79"/>
                    <a:gd name="T46" fmla="*/ 19549 w 91"/>
                    <a:gd name="T47" fmla="*/ 14332 h 79"/>
                    <a:gd name="T48" fmla="*/ 18691 w 91"/>
                    <a:gd name="T49" fmla="*/ 13482 h 79"/>
                    <a:gd name="T50" fmla="*/ 17171 w 91"/>
                    <a:gd name="T51" fmla="*/ 12806 h 79"/>
                    <a:gd name="T52" fmla="*/ 14805 w 91"/>
                    <a:gd name="T53" fmla="*/ 11947 h 79"/>
                    <a:gd name="T54" fmla="*/ 11279 w 91"/>
                    <a:gd name="T55" fmla="*/ 11096 h 79"/>
                    <a:gd name="T56" fmla="*/ 10636 w 91"/>
                    <a:gd name="T57" fmla="*/ 9570 h 79"/>
                    <a:gd name="T58" fmla="*/ 9213 w 91"/>
                    <a:gd name="T59" fmla="*/ 9570 h 79"/>
                    <a:gd name="T60" fmla="*/ 7693 w 91"/>
                    <a:gd name="T61" fmla="*/ 8711 h 79"/>
                    <a:gd name="T62" fmla="*/ 7384 w 91"/>
                    <a:gd name="T63" fmla="*/ 8035 h 79"/>
                    <a:gd name="T64" fmla="*/ 7384 w 91"/>
                    <a:gd name="T65" fmla="*/ 7460 h 79"/>
                    <a:gd name="T66" fmla="*/ 6838 w 91"/>
                    <a:gd name="T67" fmla="*/ 8711 h 79"/>
                    <a:gd name="T68" fmla="*/ 6535 w 91"/>
                    <a:gd name="T69" fmla="*/ 9570 h 79"/>
                    <a:gd name="T70" fmla="*/ 4744 w 91"/>
                    <a:gd name="T71" fmla="*/ 8983 h 79"/>
                    <a:gd name="T72" fmla="*/ 5015 w 91"/>
                    <a:gd name="T73" fmla="*/ 8035 h 79"/>
                    <a:gd name="T74" fmla="*/ 3495 w 91"/>
                    <a:gd name="T75" fmla="*/ 6297 h 79"/>
                    <a:gd name="T76" fmla="*/ 6535 w 91"/>
                    <a:gd name="T77" fmla="*/ 6297 h 79"/>
                    <a:gd name="T78" fmla="*/ 7384 w 91"/>
                    <a:gd name="T79" fmla="*/ 6297 h 79"/>
                    <a:gd name="T80" fmla="*/ 7693 w 91"/>
                    <a:gd name="T81" fmla="*/ 5622 h 79"/>
                    <a:gd name="T82" fmla="*/ 8270 w 91"/>
                    <a:gd name="T83" fmla="*/ 5074 h 79"/>
                    <a:gd name="T84" fmla="*/ 6535 w 91"/>
                    <a:gd name="T85" fmla="*/ 5074 h 79"/>
                    <a:gd name="T86" fmla="*/ 4469 w 91"/>
                    <a:gd name="T87" fmla="*/ 5074 h 79"/>
                    <a:gd name="T88" fmla="*/ 2952 w 91"/>
                    <a:gd name="T89" fmla="*/ 4771 h 79"/>
                    <a:gd name="T90" fmla="*/ 2952 w 91"/>
                    <a:gd name="T91" fmla="*/ 3911 h 79"/>
                    <a:gd name="T92" fmla="*/ 2650 w 91"/>
                    <a:gd name="T93" fmla="*/ 3236 h 79"/>
                    <a:gd name="T94" fmla="*/ 1120 w 91"/>
                    <a:gd name="T95" fmla="*/ 2689 h 79"/>
                    <a:gd name="T96" fmla="*/ 1120 w 91"/>
                    <a:gd name="T97" fmla="*/ 1798 h 7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1"/>
                    <a:gd name="T148" fmla="*/ 0 h 79"/>
                    <a:gd name="T149" fmla="*/ 91 w 91"/>
                    <a:gd name="T150" fmla="*/ 79 h 7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1" h="79">
                      <a:moveTo>
                        <a:pt x="4" y="6"/>
                      </a:moveTo>
                      <a:cubicBezTo>
                        <a:pt x="4" y="5"/>
                        <a:pt x="4" y="5"/>
                        <a:pt x="3" y="4"/>
                      </a:cubicBezTo>
                      <a:cubicBezTo>
                        <a:pt x="6" y="4"/>
                        <a:pt x="8" y="4"/>
                        <a:pt x="10" y="2"/>
                      </a:cubicBezTo>
                      <a:cubicBezTo>
                        <a:pt x="12" y="0"/>
                        <a:pt x="14" y="0"/>
                        <a:pt x="17" y="0"/>
                      </a:cubicBezTo>
                      <a:cubicBezTo>
                        <a:pt x="19" y="1"/>
                        <a:pt x="21" y="2"/>
                        <a:pt x="23" y="3"/>
                      </a:cubicBezTo>
                      <a:cubicBezTo>
                        <a:pt x="25" y="4"/>
                        <a:pt x="27" y="3"/>
                        <a:pt x="29" y="4"/>
                      </a:cubicBezTo>
                      <a:cubicBezTo>
                        <a:pt x="28" y="5"/>
                        <a:pt x="29" y="7"/>
                        <a:pt x="30" y="8"/>
                      </a:cubicBezTo>
                      <a:cubicBezTo>
                        <a:pt x="31" y="9"/>
                        <a:pt x="30" y="11"/>
                        <a:pt x="29" y="12"/>
                      </a:cubicBezTo>
                      <a:cubicBezTo>
                        <a:pt x="28" y="15"/>
                        <a:pt x="30" y="19"/>
                        <a:pt x="32" y="22"/>
                      </a:cubicBezTo>
                      <a:cubicBezTo>
                        <a:pt x="33" y="22"/>
                        <a:pt x="32" y="20"/>
                        <a:pt x="33" y="19"/>
                      </a:cubicBezTo>
                      <a:cubicBezTo>
                        <a:pt x="34" y="18"/>
                        <a:pt x="34" y="22"/>
                        <a:pt x="34" y="22"/>
                      </a:cubicBezTo>
                      <a:cubicBezTo>
                        <a:pt x="34" y="23"/>
                        <a:pt x="34" y="23"/>
                        <a:pt x="35" y="24"/>
                      </a:cubicBezTo>
                      <a:cubicBezTo>
                        <a:pt x="36" y="24"/>
                        <a:pt x="35" y="25"/>
                        <a:pt x="36" y="26"/>
                      </a:cubicBezTo>
                      <a:cubicBezTo>
                        <a:pt x="37" y="27"/>
                        <a:pt x="40" y="28"/>
                        <a:pt x="41" y="26"/>
                      </a:cubicBezTo>
                      <a:cubicBezTo>
                        <a:pt x="42" y="25"/>
                        <a:pt x="44" y="25"/>
                        <a:pt x="45" y="24"/>
                      </a:cubicBezTo>
                      <a:cubicBezTo>
                        <a:pt x="46" y="23"/>
                        <a:pt x="46" y="21"/>
                        <a:pt x="48" y="20"/>
                      </a:cubicBezTo>
                      <a:cubicBezTo>
                        <a:pt x="49" y="19"/>
                        <a:pt x="49" y="17"/>
                        <a:pt x="50" y="17"/>
                      </a:cubicBezTo>
                      <a:cubicBezTo>
                        <a:pt x="52" y="17"/>
                        <a:pt x="54" y="17"/>
                        <a:pt x="55" y="16"/>
                      </a:cubicBezTo>
                      <a:cubicBezTo>
                        <a:pt x="57" y="15"/>
                        <a:pt x="57" y="15"/>
                        <a:pt x="56" y="14"/>
                      </a:cubicBezTo>
                      <a:cubicBezTo>
                        <a:pt x="56" y="13"/>
                        <a:pt x="59" y="11"/>
                        <a:pt x="60" y="11"/>
                      </a:cubicBezTo>
                      <a:cubicBezTo>
                        <a:pt x="61" y="10"/>
                        <a:pt x="63" y="10"/>
                        <a:pt x="64" y="11"/>
                      </a:cubicBezTo>
                      <a:cubicBezTo>
                        <a:pt x="67" y="11"/>
                        <a:pt x="69" y="12"/>
                        <a:pt x="71" y="13"/>
                      </a:cubicBezTo>
                      <a:cubicBezTo>
                        <a:pt x="73" y="15"/>
                        <a:pt x="75" y="15"/>
                        <a:pt x="76" y="16"/>
                      </a:cubicBezTo>
                      <a:cubicBezTo>
                        <a:pt x="78" y="16"/>
                        <a:pt x="80" y="18"/>
                        <a:pt x="82" y="18"/>
                      </a:cubicBezTo>
                      <a:cubicBezTo>
                        <a:pt x="83" y="17"/>
                        <a:pt x="84" y="18"/>
                        <a:pt x="86" y="18"/>
                      </a:cubicBezTo>
                      <a:cubicBezTo>
                        <a:pt x="88" y="18"/>
                        <a:pt x="89" y="20"/>
                        <a:pt x="91" y="20"/>
                      </a:cubicBezTo>
                      <a:cubicBezTo>
                        <a:pt x="91" y="25"/>
                        <a:pt x="90" y="30"/>
                        <a:pt x="90" y="36"/>
                      </a:cubicBezTo>
                      <a:cubicBezTo>
                        <a:pt x="90" y="41"/>
                        <a:pt x="90" y="47"/>
                        <a:pt x="89" y="52"/>
                      </a:cubicBezTo>
                      <a:cubicBezTo>
                        <a:pt x="89" y="54"/>
                        <a:pt x="88" y="55"/>
                        <a:pt x="88" y="57"/>
                      </a:cubicBezTo>
                      <a:cubicBezTo>
                        <a:pt x="88" y="58"/>
                        <a:pt x="89" y="58"/>
                        <a:pt x="89" y="59"/>
                      </a:cubicBezTo>
                      <a:cubicBezTo>
                        <a:pt x="89" y="60"/>
                        <a:pt x="89" y="61"/>
                        <a:pt x="89" y="62"/>
                      </a:cubicBezTo>
                      <a:cubicBezTo>
                        <a:pt x="88" y="68"/>
                        <a:pt x="88" y="73"/>
                        <a:pt x="87" y="79"/>
                      </a:cubicBezTo>
                      <a:cubicBezTo>
                        <a:pt x="85" y="77"/>
                        <a:pt x="84" y="75"/>
                        <a:pt x="82" y="73"/>
                      </a:cubicBezTo>
                      <a:cubicBezTo>
                        <a:pt x="81" y="72"/>
                        <a:pt x="78" y="70"/>
                        <a:pt x="79" y="69"/>
                      </a:cubicBezTo>
                      <a:cubicBezTo>
                        <a:pt x="78" y="70"/>
                        <a:pt x="76" y="69"/>
                        <a:pt x="75" y="70"/>
                      </a:cubicBezTo>
                      <a:cubicBezTo>
                        <a:pt x="74" y="70"/>
                        <a:pt x="72" y="70"/>
                        <a:pt x="72" y="69"/>
                      </a:cubicBezTo>
                      <a:cubicBezTo>
                        <a:pt x="72" y="69"/>
                        <a:pt x="70" y="71"/>
                        <a:pt x="69" y="71"/>
                      </a:cubicBezTo>
                      <a:cubicBezTo>
                        <a:pt x="68" y="71"/>
                        <a:pt x="70" y="68"/>
                        <a:pt x="70" y="68"/>
                      </a:cubicBezTo>
                      <a:cubicBezTo>
                        <a:pt x="70" y="67"/>
                        <a:pt x="72" y="65"/>
                        <a:pt x="71" y="64"/>
                      </a:cubicBezTo>
                      <a:cubicBezTo>
                        <a:pt x="70" y="64"/>
                        <a:pt x="69" y="62"/>
                        <a:pt x="68" y="62"/>
                      </a:cubicBezTo>
                      <a:cubicBezTo>
                        <a:pt x="70" y="61"/>
                        <a:pt x="72" y="63"/>
                        <a:pt x="73" y="61"/>
                      </a:cubicBezTo>
                      <a:cubicBezTo>
                        <a:pt x="71" y="63"/>
                        <a:pt x="68" y="60"/>
                        <a:pt x="67" y="59"/>
                      </a:cubicBezTo>
                      <a:cubicBezTo>
                        <a:pt x="69" y="57"/>
                        <a:pt x="71" y="59"/>
                        <a:pt x="73" y="59"/>
                      </a:cubicBezTo>
                      <a:cubicBezTo>
                        <a:pt x="71" y="59"/>
                        <a:pt x="70" y="58"/>
                        <a:pt x="68" y="57"/>
                      </a:cubicBezTo>
                      <a:cubicBezTo>
                        <a:pt x="70" y="57"/>
                        <a:pt x="68" y="56"/>
                        <a:pt x="68" y="56"/>
                      </a:cubicBezTo>
                      <a:cubicBezTo>
                        <a:pt x="67" y="55"/>
                        <a:pt x="66" y="54"/>
                        <a:pt x="66" y="53"/>
                      </a:cubicBezTo>
                      <a:cubicBezTo>
                        <a:pt x="66" y="52"/>
                        <a:pt x="64" y="50"/>
                        <a:pt x="66" y="49"/>
                      </a:cubicBezTo>
                      <a:cubicBezTo>
                        <a:pt x="64" y="50"/>
                        <a:pt x="64" y="48"/>
                        <a:pt x="66" y="48"/>
                      </a:cubicBezTo>
                      <a:cubicBezTo>
                        <a:pt x="65" y="48"/>
                        <a:pt x="64" y="49"/>
                        <a:pt x="63" y="48"/>
                      </a:cubicBezTo>
                      <a:cubicBezTo>
                        <a:pt x="63" y="47"/>
                        <a:pt x="64" y="46"/>
                        <a:pt x="63" y="45"/>
                      </a:cubicBezTo>
                      <a:cubicBezTo>
                        <a:pt x="63" y="47"/>
                        <a:pt x="61" y="44"/>
                        <a:pt x="60" y="44"/>
                      </a:cubicBezTo>
                      <a:cubicBezTo>
                        <a:pt x="59" y="43"/>
                        <a:pt x="59" y="43"/>
                        <a:pt x="58" y="43"/>
                      </a:cubicBezTo>
                      <a:cubicBezTo>
                        <a:pt x="57" y="42"/>
                        <a:pt x="56" y="42"/>
                        <a:pt x="55" y="41"/>
                      </a:cubicBezTo>
                      <a:cubicBezTo>
                        <a:pt x="55" y="40"/>
                        <a:pt x="51" y="40"/>
                        <a:pt x="50" y="40"/>
                      </a:cubicBezTo>
                      <a:cubicBezTo>
                        <a:pt x="48" y="39"/>
                        <a:pt x="46" y="38"/>
                        <a:pt x="44" y="37"/>
                      </a:cubicBezTo>
                      <a:cubicBezTo>
                        <a:pt x="42" y="37"/>
                        <a:pt x="39" y="37"/>
                        <a:pt x="38" y="37"/>
                      </a:cubicBezTo>
                      <a:cubicBezTo>
                        <a:pt x="36" y="36"/>
                        <a:pt x="34" y="35"/>
                        <a:pt x="33" y="34"/>
                      </a:cubicBezTo>
                      <a:cubicBezTo>
                        <a:pt x="33" y="32"/>
                        <a:pt x="35" y="32"/>
                        <a:pt x="36" y="32"/>
                      </a:cubicBezTo>
                      <a:cubicBezTo>
                        <a:pt x="35" y="32"/>
                        <a:pt x="34" y="32"/>
                        <a:pt x="33" y="32"/>
                      </a:cubicBezTo>
                      <a:cubicBezTo>
                        <a:pt x="32" y="34"/>
                        <a:pt x="31" y="32"/>
                        <a:pt x="31" y="32"/>
                      </a:cubicBezTo>
                      <a:cubicBezTo>
                        <a:pt x="31" y="33"/>
                        <a:pt x="28" y="32"/>
                        <a:pt x="29" y="31"/>
                      </a:cubicBezTo>
                      <a:cubicBezTo>
                        <a:pt x="27" y="31"/>
                        <a:pt x="27" y="31"/>
                        <a:pt x="26" y="29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4" y="29"/>
                        <a:pt x="25" y="28"/>
                        <a:pt x="25" y="27"/>
                      </a:cubicBezTo>
                      <a:cubicBezTo>
                        <a:pt x="25" y="26"/>
                        <a:pt x="27" y="25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5" y="26"/>
                        <a:pt x="25" y="28"/>
                        <a:pt x="23" y="28"/>
                      </a:cubicBezTo>
                      <a:cubicBezTo>
                        <a:pt x="24" y="28"/>
                        <a:pt x="23" y="29"/>
                        <a:pt x="23" y="29"/>
                      </a:cubicBezTo>
                      <a:cubicBezTo>
                        <a:pt x="23" y="30"/>
                        <a:pt x="22" y="30"/>
                        <a:pt x="22" y="30"/>
                      </a:cubicBezTo>
                      <a:cubicBezTo>
                        <a:pt x="22" y="31"/>
                        <a:pt x="22" y="31"/>
                        <a:pt x="22" y="32"/>
                      </a:cubicBezTo>
                      <a:cubicBezTo>
                        <a:pt x="22" y="33"/>
                        <a:pt x="19" y="34"/>
                        <a:pt x="18" y="34"/>
                      </a:cubicBezTo>
                      <a:cubicBezTo>
                        <a:pt x="17" y="33"/>
                        <a:pt x="16" y="31"/>
                        <a:pt x="16" y="30"/>
                      </a:cubicBezTo>
                      <a:cubicBezTo>
                        <a:pt x="16" y="30"/>
                        <a:pt x="17" y="30"/>
                        <a:pt x="17" y="29"/>
                      </a:cubicBezTo>
                      <a:cubicBezTo>
                        <a:pt x="19" y="29"/>
                        <a:pt x="17" y="28"/>
                        <a:pt x="17" y="27"/>
                      </a:cubicBezTo>
                      <a:cubicBezTo>
                        <a:pt x="16" y="27"/>
                        <a:pt x="14" y="23"/>
                        <a:pt x="12" y="23"/>
                      </a:cubicBezTo>
                      <a:cubicBezTo>
                        <a:pt x="8" y="23"/>
                        <a:pt x="10" y="21"/>
                        <a:pt x="12" y="21"/>
                      </a:cubicBezTo>
                      <a:cubicBezTo>
                        <a:pt x="15" y="21"/>
                        <a:pt x="17" y="23"/>
                        <a:pt x="18" y="20"/>
                      </a:cubicBezTo>
                      <a:cubicBezTo>
                        <a:pt x="19" y="19"/>
                        <a:pt x="23" y="18"/>
                        <a:pt x="22" y="21"/>
                      </a:cubicBezTo>
                      <a:cubicBezTo>
                        <a:pt x="23" y="20"/>
                        <a:pt x="23" y="20"/>
                        <a:pt x="23" y="19"/>
                      </a:cubicBezTo>
                      <a:cubicBezTo>
                        <a:pt x="23" y="21"/>
                        <a:pt x="25" y="19"/>
                        <a:pt x="25" y="21"/>
                      </a:cubicBezTo>
                      <a:cubicBezTo>
                        <a:pt x="25" y="19"/>
                        <a:pt x="26" y="20"/>
                        <a:pt x="26" y="21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6" y="19"/>
                        <a:pt x="27" y="19"/>
                        <a:pt x="28" y="18"/>
                      </a:cubicBezTo>
                      <a:cubicBezTo>
                        <a:pt x="27" y="18"/>
                        <a:pt x="27" y="17"/>
                        <a:pt x="28" y="17"/>
                      </a:cubicBezTo>
                      <a:cubicBezTo>
                        <a:pt x="26" y="18"/>
                        <a:pt x="27" y="16"/>
                        <a:pt x="28" y="16"/>
                      </a:cubicBezTo>
                      <a:cubicBezTo>
                        <a:pt x="26" y="16"/>
                        <a:pt x="25" y="17"/>
                        <a:pt x="22" y="17"/>
                      </a:cubicBezTo>
                      <a:cubicBezTo>
                        <a:pt x="21" y="17"/>
                        <a:pt x="19" y="18"/>
                        <a:pt x="18" y="17"/>
                      </a:cubicBezTo>
                      <a:cubicBezTo>
                        <a:pt x="17" y="17"/>
                        <a:pt x="16" y="18"/>
                        <a:pt x="15" y="17"/>
                      </a:cubicBezTo>
                      <a:cubicBezTo>
                        <a:pt x="15" y="16"/>
                        <a:pt x="14" y="17"/>
                        <a:pt x="13" y="17"/>
                      </a:cubicBezTo>
                      <a:cubicBezTo>
                        <a:pt x="12" y="17"/>
                        <a:pt x="11" y="16"/>
                        <a:pt x="10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0" y="15"/>
                        <a:pt x="9" y="14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1"/>
                        <a:pt x="8" y="13"/>
                        <a:pt x="9" y="11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7" y="12"/>
                        <a:pt x="5" y="9"/>
                        <a:pt x="4" y="9"/>
                      </a:cubicBezTo>
                      <a:cubicBezTo>
                        <a:pt x="5" y="10"/>
                        <a:pt x="2" y="10"/>
                        <a:pt x="2" y="10"/>
                      </a:cubicBezTo>
                      <a:cubicBezTo>
                        <a:pt x="0" y="9"/>
                        <a:pt x="3" y="7"/>
                        <a:pt x="4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Freeform 302">
                  <a:extLst>
                    <a:ext uri="{FF2B5EF4-FFF2-40B4-BE49-F238E27FC236}">
                      <a16:creationId xmlns:a16="http://schemas.microsoft.com/office/drawing/2014/main" id="{CABBEC46-3679-41BE-904B-5AD9F5133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5" cy="31"/>
                </a:xfrm>
                <a:custGeom>
                  <a:avLst/>
                  <a:gdLst>
                    <a:gd name="T0" fmla="*/ 859 w 8"/>
                    <a:gd name="T1" fmla="*/ 1758 h 10"/>
                    <a:gd name="T2" fmla="*/ 1250 w 8"/>
                    <a:gd name="T3" fmla="*/ 2297 h 10"/>
                    <a:gd name="T4" fmla="*/ 1250 w 8"/>
                    <a:gd name="T5" fmla="*/ 1491 h 10"/>
                    <a:gd name="T6" fmla="*/ 1250 w 8"/>
                    <a:gd name="T7" fmla="*/ 837 h 10"/>
                    <a:gd name="T8" fmla="*/ 1797 w 8"/>
                    <a:gd name="T9" fmla="*/ 270 h 10"/>
                    <a:gd name="T10" fmla="*/ 2384 w 8"/>
                    <a:gd name="T11" fmla="*/ 837 h 10"/>
                    <a:gd name="T12" fmla="*/ 2384 w 8"/>
                    <a:gd name="T13" fmla="*/ 2027 h 10"/>
                    <a:gd name="T14" fmla="*/ 1250 w 8"/>
                    <a:gd name="T15" fmla="*/ 2297 h 10"/>
                    <a:gd name="T16" fmla="*/ 859 w 8"/>
                    <a:gd name="T17" fmla="*/ 1758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0"/>
                    <a:gd name="T29" fmla="*/ 8 w 8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0">
                      <a:moveTo>
                        <a:pt x="3" y="6"/>
                      </a:moveTo>
                      <a:cubicBezTo>
                        <a:pt x="3" y="7"/>
                        <a:pt x="4" y="7"/>
                        <a:pt x="4" y="8"/>
                      </a:cubicBezTo>
                      <a:cubicBezTo>
                        <a:pt x="4" y="7"/>
                        <a:pt x="4" y="5"/>
                        <a:pt x="4" y="5"/>
                      </a:cubicBezTo>
                      <a:cubicBezTo>
                        <a:pt x="5" y="3"/>
                        <a:pt x="3" y="4"/>
                        <a:pt x="4" y="3"/>
                      </a:cubicBezTo>
                      <a:cubicBezTo>
                        <a:pt x="5" y="3"/>
                        <a:pt x="6" y="2"/>
                        <a:pt x="6" y="1"/>
                      </a:cubicBezTo>
                      <a:cubicBezTo>
                        <a:pt x="7" y="0"/>
                        <a:pt x="8" y="2"/>
                        <a:pt x="8" y="3"/>
                      </a:cubicBezTo>
                      <a:cubicBezTo>
                        <a:pt x="8" y="4"/>
                        <a:pt x="8" y="6"/>
                        <a:pt x="8" y="7"/>
                      </a:cubicBezTo>
                      <a:cubicBezTo>
                        <a:pt x="8" y="10"/>
                        <a:pt x="6" y="9"/>
                        <a:pt x="4" y="8"/>
                      </a:cubicBezTo>
                      <a:cubicBezTo>
                        <a:pt x="6" y="10"/>
                        <a:pt x="0" y="6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Freeform 303">
                  <a:extLst>
                    <a:ext uri="{FF2B5EF4-FFF2-40B4-BE49-F238E27FC236}">
                      <a16:creationId xmlns:a16="http://schemas.microsoft.com/office/drawing/2014/main" id="{5848CD08-4C71-45CC-88E5-C97DB4DC5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5" cy="31"/>
                </a:xfrm>
                <a:custGeom>
                  <a:avLst/>
                  <a:gdLst>
                    <a:gd name="T0" fmla="*/ 859 w 8"/>
                    <a:gd name="T1" fmla="*/ 1758 h 10"/>
                    <a:gd name="T2" fmla="*/ 1250 w 8"/>
                    <a:gd name="T3" fmla="*/ 2297 h 10"/>
                    <a:gd name="T4" fmla="*/ 1250 w 8"/>
                    <a:gd name="T5" fmla="*/ 1491 h 10"/>
                    <a:gd name="T6" fmla="*/ 1250 w 8"/>
                    <a:gd name="T7" fmla="*/ 837 h 10"/>
                    <a:gd name="T8" fmla="*/ 1797 w 8"/>
                    <a:gd name="T9" fmla="*/ 270 h 10"/>
                    <a:gd name="T10" fmla="*/ 2384 w 8"/>
                    <a:gd name="T11" fmla="*/ 837 h 10"/>
                    <a:gd name="T12" fmla="*/ 2384 w 8"/>
                    <a:gd name="T13" fmla="*/ 2027 h 10"/>
                    <a:gd name="T14" fmla="*/ 1250 w 8"/>
                    <a:gd name="T15" fmla="*/ 2297 h 10"/>
                    <a:gd name="T16" fmla="*/ 859 w 8"/>
                    <a:gd name="T17" fmla="*/ 1758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0"/>
                    <a:gd name="T29" fmla="*/ 8 w 8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0">
                      <a:moveTo>
                        <a:pt x="3" y="6"/>
                      </a:moveTo>
                      <a:cubicBezTo>
                        <a:pt x="3" y="7"/>
                        <a:pt x="4" y="7"/>
                        <a:pt x="4" y="8"/>
                      </a:cubicBezTo>
                      <a:cubicBezTo>
                        <a:pt x="4" y="7"/>
                        <a:pt x="4" y="5"/>
                        <a:pt x="4" y="5"/>
                      </a:cubicBezTo>
                      <a:cubicBezTo>
                        <a:pt x="5" y="3"/>
                        <a:pt x="3" y="4"/>
                        <a:pt x="4" y="3"/>
                      </a:cubicBezTo>
                      <a:cubicBezTo>
                        <a:pt x="5" y="3"/>
                        <a:pt x="6" y="2"/>
                        <a:pt x="6" y="1"/>
                      </a:cubicBezTo>
                      <a:cubicBezTo>
                        <a:pt x="7" y="0"/>
                        <a:pt x="8" y="2"/>
                        <a:pt x="8" y="3"/>
                      </a:cubicBezTo>
                      <a:cubicBezTo>
                        <a:pt x="8" y="4"/>
                        <a:pt x="8" y="6"/>
                        <a:pt x="8" y="7"/>
                      </a:cubicBezTo>
                      <a:cubicBezTo>
                        <a:pt x="8" y="10"/>
                        <a:pt x="6" y="9"/>
                        <a:pt x="4" y="8"/>
                      </a:cubicBezTo>
                      <a:cubicBezTo>
                        <a:pt x="6" y="10"/>
                        <a:pt x="0" y="6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304">
                  <a:extLst>
                    <a:ext uri="{FF2B5EF4-FFF2-40B4-BE49-F238E27FC236}">
                      <a16:creationId xmlns:a16="http://schemas.microsoft.com/office/drawing/2014/main" id="{7F94FB67-F99A-466F-9BE5-182D02638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2696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486 w 3"/>
                    <a:gd name="T3" fmla="*/ 486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2" y="0"/>
                        <a:pt x="3" y="2"/>
                        <a:pt x="2" y="2"/>
                      </a:cubicBezTo>
                      <a:cubicBezTo>
                        <a:pt x="1" y="3"/>
                        <a:pt x="0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305">
                  <a:extLst>
                    <a:ext uri="{FF2B5EF4-FFF2-40B4-BE49-F238E27FC236}">
                      <a16:creationId xmlns:a16="http://schemas.microsoft.com/office/drawing/2014/main" id="{65C2AA64-A222-45A9-854A-CB47B3722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2696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486 w 3"/>
                    <a:gd name="T3" fmla="*/ 486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2" y="0"/>
                        <a:pt x="3" y="2"/>
                        <a:pt x="2" y="2"/>
                      </a:cubicBezTo>
                      <a:cubicBezTo>
                        <a:pt x="1" y="3"/>
                        <a:pt x="0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306">
                  <a:extLst>
                    <a:ext uri="{FF2B5EF4-FFF2-40B4-BE49-F238E27FC236}">
                      <a16:creationId xmlns:a16="http://schemas.microsoft.com/office/drawing/2014/main" id="{9713439D-7BF0-448A-824D-8877D465D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8" y="2483"/>
                  <a:ext cx="10" cy="6"/>
                </a:xfrm>
                <a:custGeom>
                  <a:avLst/>
                  <a:gdLst>
                    <a:gd name="T0" fmla="*/ 367 w 3"/>
                    <a:gd name="T1" fmla="*/ 0 h 2"/>
                    <a:gd name="T2" fmla="*/ 1223 w 3"/>
                    <a:gd name="T3" fmla="*/ 243 h 2"/>
                    <a:gd name="T4" fmla="*/ 367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0"/>
                      </a:moveTo>
                      <a:cubicBezTo>
                        <a:pt x="0" y="0"/>
                        <a:pt x="2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307">
                  <a:extLst>
                    <a:ext uri="{FF2B5EF4-FFF2-40B4-BE49-F238E27FC236}">
                      <a16:creationId xmlns:a16="http://schemas.microsoft.com/office/drawing/2014/main" id="{B8BC39C3-3DD3-465F-8C86-5A4BB322B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8" y="2483"/>
                  <a:ext cx="10" cy="6"/>
                </a:xfrm>
                <a:custGeom>
                  <a:avLst/>
                  <a:gdLst>
                    <a:gd name="T0" fmla="*/ 367 w 3"/>
                    <a:gd name="T1" fmla="*/ 0 h 2"/>
                    <a:gd name="T2" fmla="*/ 1223 w 3"/>
                    <a:gd name="T3" fmla="*/ 243 h 2"/>
                    <a:gd name="T4" fmla="*/ 367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0"/>
                      </a:moveTo>
                      <a:cubicBezTo>
                        <a:pt x="0" y="0"/>
                        <a:pt x="2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Freeform 308">
                  <a:extLst>
                    <a:ext uri="{FF2B5EF4-FFF2-40B4-BE49-F238E27FC236}">
                      <a16:creationId xmlns:a16="http://schemas.microsoft.com/office/drawing/2014/main" id="{93586304-E237-4231-98AA-63155CCF5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71"/>
                  <a:ext cx="7" cy="9"/>
                </a:xfrm>
                <a:custGeom>
                  <a:avLst/>
                  <a:gdLst>
                    <a:gd name="T0" fmla="*/ 602 w 2"/>
                    <a:gd name="T1" fmla="*/ 0 h 3"/>
                    <a:gd name="T2" fmla="*/ 0 w 2"/>
                    <a:gd name="T3" fmla="*/ 243 h 3"/>
                    <a:gd name="T4" fmla="*/ 602 w 2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Freeform 309">
                  <a:extLst>
                    <a:ext uri="{FF2B5EF4-FFF2-40B4-BE49-F238E27FC236}">
                      <a16:creationId xmlns:a16="http://schemas.microsoft.com/office/drawing/2014/main" id="{3700FD6D-B361-4566-8800-30FAF10130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71"/>
                  <a:ext cx="7" cy="9"/>
                </a:xfrm>
                <a:custGeom>
                  <a:avLst/>
                  <a:gdLst>
                    <a:gd name="T0" fmla="*/ 602 w 2"/>
                    <a:gd name="T1" fmla="*/ 0 h 3"/>
                    <a:gd name="T2" fmla="*/ 0 w 2"/>
                    <a:gd name="T3" fmla="*/ 243 h 3"/>
                    <a:gd name="T4" fmla="*/ 602 w 2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Freeform 310">
                  <a:extLst>
                    <a:ext uri="{FF2B5EF4-FFF2-40B4-BE49-F238E27FC236}">
                      <a16:creationId xmlns:a16="http://schemas.microsoft.com/office/drawing/2014/main" id="{3ACD4218-900B-453D-A5DF-9EF5B94E4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2442"/>
                  <a:ext cx="3" cy="4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024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Freeform 311">
                  <a:extLst>
                    <a:ext uri="{FF2B5EF4-FFF2-40B4-BE49-F238E27FC236}">
                      <a16:creationId xmlns:a16="http://schemas.microsoft.com/office/drawing/2014/main" id="{F67763F2-0C00-4218-BACB-A3A33DE1A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2442"/>
                  <a:ext cx="3" cy="4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024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Freeform 312">
                  <a:extLst>
                    <a:ext uri="{FF2B5EF4-FFF2-40B4-BE49-F238E27FC236}">
                      <a16:creationId xmlns:a16="http://schemas.microsoft.com/office/drawing/2014/main" id="{003AD33F-D47A-4058-83AC-5E7496C4A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36"/>
                  <a:ext cx="116" cy="150"/>
                </a:xfrm>
                <a:custGeom>
                  <a:avLst/>
                  <a:gdLst>
                    <a:gd name="T0" fmla="*/ 3 w 116"/>
                    <a:gd name="T1" fmla="*/ 10 h 150"/>
                    <a:gd name="T2" fmla="*/ 0 w 116"/>
                    <a:gd name="T3" fmla="*/ 10 h 150"/>
                    <a:gd name="T4" fmla="*/ 10 w 116"/>
                    <a:gd name="T5" fmla="*/ 50 h 150"/>
                    <a:gd name="T6" fmla="*/ 13 w 116"/>
                    <a:gd name="T7" fmla="*/ 53 h 150"/>
                    <a:gd name="T8" fmla="*/ 13 w 116"/>
                    <a:gd name="T9" fmla="*/ 66 h 150"/>
                    <a:gd name="T10" fmla="*/ 16 w 116"/>
                    <a:gd name="T11" fmla="*/ 72 h 150"/>
                    <a:gd name="T12" fmla="*/ 16 w 116"/>
                    <a:gd name="T13" fmla="*/ 75 h 150"/>
                    <a:gd name="T14" fmla="*/ 35 w 116"/>
                    <a:gd name="T15" fmla="*/ 100 h 150"/>
                    <a:gd name="T16" fmla="*/ 35 w 116"/>
                    <a:gd name="T17" fmla="*/ 106 h 150"/>
                    <a:gd name="T18" fmla="*/ 91 w 116"/>
                    <a:gd name="T19" fmla="*/ 147 h 150"/>
                    <a:gd name="T20" fmla="*/ 94 w 116"/>
                    <a:gd name="T21" fmla="*/ 147 h 150"/>
                    <a:gd name="T22" fmla="*/ 94 w 116"/>
                    <a:gd name="T23" fmla="*/ 150 h 150"/>
                    <a:gd name="T24" fmla="*/ 97 w 116"/>
                    <a:gd name="T25" fmla="*/ 147 h 150"/>
                    <a:gd name="T26" fmla="*/ 97 w 116"/>
                    <a:gd name="T27" fmla="*/ 144 h 150"/>
                    <a:gd name="T28" fmla="*/ 100 w 116"/>
                    <a:gd name="T29" fmla="*/ 141 h 150"/>
                    <a:gd name="T30" fmla="*/ 107 w 116"/>
                    <a:gd name="T31" fmla="*/ 144 h 150"/>
                    <a:gd name="T32" fmla="*/ 113 w 116"/>
                    <a:gd name="T33" fmla="*/ 147 h 150"/>
                    <a:gd name="T34" fmla="*/ 113 w 116"/>
                    <a:gd name="T35" fmla="*/ 144 h 150"/>
                    <a:gd name="T36" fmla="*/ 116 w 116"/>
                    <a:gd name="T37" fmla="*/ 135 h 150"/>
                    <a:gd name="T38" fmla="*/ 103 w 116"/>
                    <a:gd name="T39" fmla="*/ 113 h 150"/>
                    <a:gd name="T40" fmla="*/ 97 w 116"/>
                    <a:gd name="T41" fmla="*/ 106 h 150"/>
                    <a:gd name="T42" fmla="*/ 91 w 116"/>
                    <a:gd name="T43" fmla="*/ 50 h 150"/>
                    <a:gd name="T44" fmla="*/ 82 w 116"/>
                    <a:gd name="T45" fmla="*/ 31 h 150"/>
                    <a:gd name="T46" fmla="*/ 63 w 116"/>
                    <a:gd name="T47" fmla="*/ 16 h 150"/>
                    <a:gd name="T48" fmla="*/ 57 w 116"/>
                    <a:gd name="T49" fmla="*/ 16 h 150"/>
                    <a:gd name="T50" fmla="*/ 53 w 116"/>
                    <a:gd name="T51" fmla="*/ 22 h 150"/>
                    <a:gd name="T52" fmla="*/ 47 w 116"/>
                    <a:gd name="T53" fmla="*/ 22 h 150"/>
                    <a:gd name="T54" fmla="*/ 41 w 116"/>
                    <a:gd name="T55" fmla="*/ 22 h 150"/>
                    <a:gd name="T56" fmla="*/ 28 w 116"/>
                    <a:gd name="T57" fmla="*/ 28 h 150"/>
                    <a:gd name="T58" fmla="*/ 28 w 116"/>
                    <a:gd name="T59" fmla="*/ 22 h 150"/>
                    <a:gd name="T60" fmla="*/ 28 w 116"/>
                    <a:gd name="T61" fmla="*/ 16 h 150"/>
                    <a:gd name="T62" fmla="*/ 22 w 116"/>
                    <a:gd name="T63" fmla="*/ 6 h 150"/>
                    <a:gd name="T64" fmla="*/ 10 w 116"/>
                    <a:gd name="T65" fmla="*/ 6 h 150"/>
                    <a:gd name="T66" fmla="*/ 7 w 116"/>
                    <a:gd name="T67" fmla="*/ 0 h 150"/>
                    <a:gd name="T68" fmla="*/ 0 w 116"/>
                    <a:gd name="T69" fmla="*/ 0 h 150"/>
                    <a:gd name="T70" fmla="*/ 3 w 116"/>
                    <a:gd name="T71" fmla="*/ 10 h 1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6"/>
                    <a:gd name="T109" fmla="*/ 0 h 150"/>
                    <a:gd name="T110" fmla="*/ 116 w 116"/>
                    <a:gd name="T111" fmla="*/ 150 h 1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6" h="150">
                      <a:moveTo>
                        <a:pt x="3" y="10"/>
                      </a:moveTo>
                      <a:lnTo>
                        <a:pt x="0" y="10"/>
                      </a:lnTo>
                      <a:lnTo>
                        <a:pt x="10" y="50"/>
                      </a:lnTo>
                      <a:lnTo>
                        <a:pt x="13" y="53"/>
                      </a:lnTo>
                      <a:lnTo>
                        <a:pt x="13" y="66"/>
                      </a:lnTo>
                      <a:lnTo>
                        <a:pt x="16" y="72"/>
                      </a:lnTo>
                      <a:lnTo>
                        <a:pt x="16" y="75"/>
                      </a:lnTo>
                      <a:lnTo>
                        <a:pt x="35" y="100"/>
                      </a:lnTo>
                      <a:lnTo>
                        <a:pt x="35" y="106"/>
                      </a:lnTo>
                      <a:lnTo>
                        <a:pt x="91" y="147"/>
                      </a:lnTo>
                      <a:lnTo>
                        <a:pt x="94" y="147"/>
                      </a:lnTo>
                      <a:lnTo>
                        <a:pt x="94" y="150"/>
                      </a:lnTo>
                      <a:lnTo>
                        <a:pt x="97" y="147"/>
                      </a:lnTo>
                      <a:lnTo>
                        <a:pt x="97" y="144"/>
                      </a:lnTo>
                      <a:lnTo>
                        <a:pt x="100" y="141"/>
                      </a:lnTo>
                      <a:lnTo>
                        <a:pt x="107" y="144"/>
                      </a:lnTo>
                      <a:lnTo>
                        <a:pt x="113" y="147"/>
                      </a:lnTo>
                      <a:lnTo>
                        <a:pt x="113" y="144"/>
                      </a:lnTo>
                      <a:lnTo>
                        <a:pt x="116" y="135"/>
                      </a:lnTo>
                      <a:lnTo>
                        <a:pt x="103" y="113"/>
                      </a:lnTo>
                      <a:lnTo>
                        <a:pt x="97" y="106"/>
                      </a:lnTo>
                      <a:lnTo>
                        <a:pt x="91" y="50"/>
                      </a:lnTo>
                      <a:lnTo>
                        <a:pt x="82" y="31"/>
                      </a:lnTo>
                      <a:lnTo>
                        <a:pt x="63" y="16"/>
                      </a:lnTo>
                      <a:lnTo>
                        <a:pt x="57" y="16"/>
                      </a:lnTo>
                      <a:lnTo>
                        <a:pt x="53" y="22"/>
                      </a:lnTo>
                      <a:lnTo>
                        <a:pt x="47" y="22"/>
                      </a:lnTo>
                      <a:lnTo>
                        <a:pt x="41" y="22"/>
                      </a:lnTo>
                      <a:lnTo>
                        <a:pt x="28" y="28"/>
                      </a:lnTo>
                      <a:lnTo>
                        <a:pt x="28" y="22"/>
                      </a:lnTo>
                      <a:lnTo>
                        <a:pt x="28" y="16"/>
                      </a:lnTo>
                      <a:lnTo>
                        <a:pt x="22" y="6"/>
                      </a:lnTo>
                      <a:lnTo>
                        <a:pt x="10" y="6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313">
                  <a:extLst>
                    <a:ext uri="{FF2B5EF4-FFF2-40B4-BE49-F238E27FC236}">
                      <a16:creationId xmlns:a16="http://schemas.microsoft.com/office/drawing/2014/main" id="{2A30AB83-2151-4F7A-BE3B-0F875928F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36"/>
                  <a:ext cx="116" cy="150"/>
                </a:xfrm>
                <a:custGeom>
                  <a:avLst/>
                  <a:gdLst>
                    <a:gd name="T0" fmla="*/ 3 w 116"/>
                    <a:gd name="T1" fmla="*/ 10 h 150"/>
                    <a:gd name="T2" fmla="*/ 0 w 116"/>
                    <a:gd name="T3" fmla="*/ 10 h 150"/>
                    <a:gd name="T4" fmla="*/ 10 w 116"/>
                    <a:gd name="T5" fmla="*/ 50 h 150"/>
                    <a:gd name="T6" fmla="*/ 13 w 116"/>
                    <a:gd name="T7" fmla="*/ 53 h 150"/>
                    <a:gd name="T8" fmla="*/ 13 w 116"/>
                    <a:gd name="T9" fmla="*/ 66 h 150"/>
                    <a:gd name="T10" fmla="*/ 16 w 116"/>
                    <a:gd name="T11" fmla="*/ 72 h 150"/>
                    <a:gd name="T12" fmla="*/ 16 w 116"/>
                    <a:gd name="T13" fmla="*/ 75 h 150"/>
                    <a:gd name="T14" fmla="*/ 35 w 116"/>
                    <a:gd name="T15" fmla="*/ 100 h 150"/>
                    <a:gd name="T16" fmla="*/ 35 w 116"/>
                    <a:gd name="T17" fmla="*/ 106 h 150"/>
                    <a:gd name="T18" fmla="*/ 91 w 116"/>
                    <a:gd name="T19" fmla="*/ 147 h 150"/>
                    <a:gd name="T20" fmla="*/ 94 w 116"/>
                    <a:gd name="T21" fmla="*/ 147 h 150"/>
                    <a:gd name="T22" fmla="*/ 94 w 116"/>
                    <a:gd name="T23" fmla="*/ 150 h 150"/>
                    <a:gd name="T24" fmla="*/ 97 w 116"/>
                    <a:gd name="T25" fmla="*/ 147 h 150"/>
                    <a:gd name="T26" fmla="*/ 97 w 116"/>
                    <a:gd name="T27" fmla="*/ 144 h 150"/>
                    <a:gd name="T28" fmla="*/ 100 w 116"/>
                    <a:gd name="T29" fmla="*/ 141 h 150"/>
                    <a:gd name="T30" fmla="*/ 107 w 116"/>
                    <a:gd name="T31" fmla="*/ 144 h 150"/>
                    <a:gd name="T32" fmla="*/ 113 w 116"/>
                    <a:gd name="T33" fmla="*/ 147 h 150"/>
                    <a:gd name="T34" fmla="*/ 113 w 116"/>
                    <a:gd name="T35" fmla="*/ 144 h 150"/>
                    <a:gd name="T36" fmla="*/ 116 w 116"/>
                    <a:gd name="T37" fmla="*/ 135 h 150"/>
                    <a:gd name="T38" fmla="*/ 103 w 116"/>
                    <a:gd name="T39" fmla="*/ 113 h 150"/>
                    <a:gd name="T40" fmla="*/ 97 w 116"/>
                    <a:gd name="T41" fmla="*/ 106 h 150"/>
                    <a:gd name="T42" fmla="*/ 91 w 116"/>
                    <a:gd name="T43" fmla="*/ 50 h 150"/>
                    <a:gd name="T44" fmla="*/ 82 w 116"/>
                    <a:gd name="T45" fmla="*/ 31 h 150"/>
                    <a:gd name="T46" fmla="*/ 63 w 116"/>
                    <a:gd name="T47" fmla="*/ 16 h 150"/>
                    <a:gd name="T48" fmla="*/ 57 w 116"/>
                    <a:gd name="T49" fmla="*/ 16 h 150"/>
                    <a:gd name="T50" fmla="*/ 53 w 116"/>
                    <a:gd name="T51" fmla="*/ 22 h 150"/>
                    <a:gd name="T52" fmla="*/ 47 w 116"/>
                    <a:gd name="T53" fmla="*/ 22 h 150"/>
                    <a:gd name="T54" fmla="*/ 41 w 116"/>
                    <a:gd name="T55" fmla="*/ 22 h 150"/>
                    <a:gd name="T56" fmla="*/ 28 w 116"/>
                    <a:gd name="T57" fmla="*/ 28 h 150"/>
                    <a:gd name="T58" fmla="*/ 28 w 116"/>
                    <a:gd name="T59" fmla="*/ 22 h 150"/>
                    <a:gd name="T60" fmla="*/ 28 w 116"/>
                    <a:gd name="T61" fmla="*/ 16 h 150"/>
                    <a:gd name="T62" fmla="*/ 22 w 116"/>
                    <a:gd name="T63" fmla="*/ 6 h 150"/>
                    <a:gd name="T64" fmla="*/ 10 w 116"/>
                    <a:gd name="T65" fmla="*/ 6 h 150"/>
                    <a:gd name="T66" fmla="*/ 7 w 116"/>
                    <a:gd name="T67" fmla="*/ 0 h 150"/>
                    <a:gd name="T68" fmla="*/ 0 w 116"/>
                    <a:gd name="T69" fmla="*/ 0 h 150"/>
                    <a:gd name="T70" fmla="*/ 3 w 116"/>
                    <a:gd name="T71" fmla="*/ 10 h 1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6"/>
                    <a:gd name="T109" fmla="*/ 0 h 150"/>
                    <a:gd name="T110" fmla="*/ 116 w 116"/>
                    <a:gd name="T111" fmla="*/ 150 h 1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6" h="150">
                      <a:moveTo>
                        <a:pt x="3" y="10"/>
                      </a:moveTo>
                      <a:lnTo>
                        <a:pt x="0" y="10"/>
                      </a:lnTo>
                      <a:lnTo>
                        <a:pt x="10" y="50"/>
                      </a:lnTo>
                      <a:lnTo>
                        <a:pt x="13" y="53"/>
                      </a:lnTo>
                      <a:lnTo>
                        <a:pt x="13" y="66"/>
                      </a:lnTo>
                      <a:lnTo>
                        <a:pt x="16" y="72"/>
                      </a:lnTo>
                      <a:lnTo>
                        <a:pt x="16" y="75"/>
                      </a:lnTo>
                      <a:lnTo>
                        <a:pt x="35" y="100"/>
                      </a:lnTo>
                      <a:lnTo>
                        <a:pt x="35" y="106"/>
                      </a:lnTo>
                      <a:lnTo>
                        <a:pt x="91" y="147"/>
                      </a:lnTo>
                      <a:lnTo>
                        <a:pt x="94" y="147"/>
                      </a:lnTo>
                      <a:lnTo>
                        <a:pt x="94" y="150"/>
                      </a:lnTo>
                      <a:lnTo>
                        <a:pt x="97" y="147"/>
                      </a:lnTo>
                      <a:lnTo>
                        <a:pt x="97" y="144"/>
                      </a:lnTo>
                      <a:lnTo>
                        <a:pt x="100" y="141"/>
                      </a:lnTo>
                      <a:lnTo>
                        <a:pt x="107" y="144"/>
                      </a:lnTo>
                      <a:lnTo>
                        <a:pt x="113" y="147"/>
                      </a:lnTo>
                      <a:lnTo>
                        <a:pt x="113" y="144"/>
                      </a:lnTo>
                      <a:lnTo>
                        <a:pt x="116" y="135"/>
                      </a:lnTo>
                      <a:lnTo>
                        <a:pt x="103" y="113"/>
                      </a:lnTo>
                      <a:lnTo>
                        <a:pt x="97" y="106"/>
                      </a:lnTo>
                      <a:lnTo>
                        <a:pt x="91" y="50"/>
                      </a:lnTo>
                      <a:lnTo>
                        <a:pt x="82" y="31"/>
                      </a:lnTo>
                      <a:lnTo>
                        <a:pt x="63" y="16"/>
                      </a:lnTo>
                      <a:lnTo>
                        <a:pt x="57" y="16"/>
                      </a:lnTo>
                      <a:lnTo>
                        <a:pt x="53" y="22"/>
                      </a:lnTo>
                      <a:lnTo>
                        <a:pt x="47" y="22"/>
                      </a:lnTo>
                      <a:lnTo>
                        <a:pt x="41" y="22"/>
                      </a:lnTo>
                      <a:lnTo>
                        <a:pt x="28" y="28"/>
                      </a:lnTo>
                      <a:lnTo>
                        <a:pt x="28" y="22"/>
                      </a:lnTo>
                      <a:lnTo>
                        <a:pt x="28" y="16"/>
                      </a:lnTo>
                      <a:lnTo>
                        <a:pt x="22" y="6"/>
                      </a:lnTo>
                      <a:lnTo>
                        <a:pt x="10" y="6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3" y="1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314">
                  <a:extLst>
                    <a:ext uri="{FF2B5EF4-FFF2-40B4-BE49-F238E27FC236}">
                      <a16:creationId xmlns:a16="http://schemas.microsoft.com/office/drawing/2014/main" id="{5301D68D-9D83-4EE9-B043-45EBF25C1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1" y="2324"/>
                  <a:ext cx="275" cy="178"/>
                </a:xfrm>
                <a:custGeom>
                  <a:avLst/>
                  <a:gdLst>
                    <a:gd name="T0" fmla="*/ 2384 w 88"/>
                    <a:gd name="T1" fmla="*/ 14246 h 57"/>
                    <a:gd name="T2" fmla="*/ 3544 w 88"/>
                    <a:gd name="T3" fmla="*/ 14833 h 57"/>
                    <a:gd name="T4" fmla="*/ 5341 w 88"/>
                    <a:gd name="T5" fmla="*/ 15408 h 57"/>
                    <a:gd name="T6" fmla="*/ 4766 w 88"/>
                    <a:gd name="T7" fmla="*/ 14559 h 57"/>
                    <a:gd name="T8" fmla="*/ 4766 w 88"/>
                    <a:gd name="T9" fmla="*/ 13703 h 57"/>
                    <a:gd name="T10" fmla="*/ 4766 w 88"/>
                    <a:gd name="T11" fmla="*/ 13038 h 57"/>
                    <a:gd name="T12" fmla="*/ 5616 w 88"/>
                    <a:gd name="T13" fmla="*/ 12725 h 57"/>
                    <a:gd name="T14" fmla="*/ 9522 w 88"/>
                    <a:gd name="T15" fmla="*/ 10355 h 57"/>
                    <a:gd name="T16" fmla="*/ 11934 w 88"/>
                    <a:gd name="T17" fmla="*/ 6542 h 57"/>
                    <a:gd name="T18" fmla="*/ 13731 w 88"/>
                    <a:gd name="T19" fmla="*/ 7976 h 57"/>
                    <a:gd name="T20" fmla="*/ 14591 w 88"/>
                    <a:gd name="T21" fmla="*/ 5609 h 57"/>
                    <a:gd name="T22" fmla="*/ 15166 w 88"/>
                    <a:gd name="T23" fmla="*/ 5908 h 57"/>
                    <a:gd name="T24" fmla="*/ 16113 w 88"/>
                    <a:gd name="T25" fmla="*/ 5053 h 57"/>
                    <a:gd name="T26" fmla="*/ 16972 w 88"/>
                    <a:gd name="T27" fmla="*/ 3529 h 57"/>
                    <a:gd name="T28" fmla="*/ 17822 w 88"/>
                    <a:gd name="T29" fmla="*/ 2095 h 57"/>
                    <a:gd name="T30" fmla="*/ 19072 w 88"/>
                    <a:gd name="T31" fmla="*/ 0 h 57"/>
                    <a:gd name="T32" fmla="*/ 20322 w 88"/>
                    <a:gd name="T33" fmla="*/ 272 h 57"/>
                    <a:gd name="T34" fmla="*/ 21728 w 88"/>
                    <a:gd name="T35" fmla="*/ 2095 h 57"/>
                    <a:gd name="T36" fmla="*/ 21181 w 88"/>
                    <a:gd name="T37" fmla="*/ 3229 h 57"/>
                    <a:gd name="T38" fmla="*/ 22706 w 88"/>
                    <a:gd name="T39" fmla="*/ 2651 h 57"/>
                    <a:gd name="T40" fmla="*/ 23253 w 88"/>
                    <a:gd name="T41" fmla="*/ 3229 h 57"/>
                    <a:gd name="T42" fmla="*/ 25088 w 88"/>
                    <a:gd name="T43" fmla="*/ 4475 h 57"/>
                    <a:gd name="T44" fmla="*/ 24416 w 88"/>
                    <a:gd name="T45" fmla="*/ 5609 h 57"/>
                    <a:gd name="T46" fmla="*/ 24141 w 88"/>
                    <a:gd name="T47" fmla="*/ 6855 h 57"/>
                    <a:gd name="T48" fmla="*/ 23566 w 88"/>
                    <a:gd name="T49" fmla="*/ 7432 h 57"/>
                    <a:gd name="T50" fmla="*/ 21728 w 88"/>
                    <a:gd name="T51" fmla="*/ 7704 h 57"/>
                    <a:gd name="T52" fmla="*/ 18800 w 88"/>
                    <a:gd name="T53" fmla="*/ 7129 h 57"/>
                    <a:gd name="T54" fmla="*/ 17550 w 88"/>
                    <a:gd name="T55" fmla="*/ 7432 h 57"/>
                    <a:gd name="T56" fmla="*/ 16691 w 88"/>
                    <a:gd name="T57" fmla="*/ 7704 h 57"/>
                    <a:gd name="T58" fmla="*/ 16416 w 88"/>
                    <a:gd name="T59" fmla="*/ 9225 h 57"/>
                    <a:gd name="T60" fmla="*/ 15841 w 88"/>
                    <a:gd name="T61" fmla="*/ 10658 h 57"/>
                    <a:gd name="T62" fmla="*/ 14591 w 88"/>
                    <a:gd name="T63" fmla="*/ 13400 h 57"/>
                    <a:gd name="T64" fmla="*/ 13153 w 88"/>
                    <a:gd name="T65" fmla="*/ 15136 h 57"/>
                    <a:gd name="T66" fmla="*/ 11044 w 88"/>
                    <a:gd name="T67" fmla="*/ 15408 h 57"/>
                    <a:gd name="T68" fmla="*/ 7725 w 88"/>
                    <a:gd name="T69" fmla="*/ 15136 h 57"/>
                    <a:gd name="T70" fmla="*/ 6591 w 88"/>
                    <a:gd name="T71" fmla="*/ 16354 h 57"/>
                    <a:gd name="T72" fmla="*/ 5069 w 88"/>
                    <a:gd name="T73" fmla="*/ 16082 h 57"/>
                    <a:gd name="T74" fmla="*/ 2384 w 88"/>
                    <a:gd name="T75" fmla="*/ 16354 h 57"/>
                    <a:gd name="T76" fmla="*/ 1525 w 88"/>
                    <a:gd name="T77" fmla="*/ 15136 h 57"/>
                    <a:gd name="T78" fmla="*/ 575 w 88"/>
                    <a:gd name="T79" fmla="*/ 14246 h 5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8"/>
                    <a:gd name="T121" fmla="*/ 0 h 57"/>
                    <a:gd name="T122" fmla="*/ 88 w 88"/>
                    <a:gd name="T123" fmla="*/ 57 h 5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8" h="57">
                      <a:moveTo>
                        <a:pt x="2" y="45"/>
                      </a:moveTo>
                      <a:cubicBezTo>
                        <a:pt x="2" y="48"/>
                        <a:pt x="8" y="50"/>
                        <a:pt x="8" y="48"/>
                      </a:cubicBezTo>
                      <a:cubicBezTo>
                        <a:pt x="8" y="48"/>
                        <a:pt x="9" y="48"/>
                        <a:pt x="9" y="49"/>
                      </a:cubicBezTo>
                      <a:cubicBezTo>
                        <a:pt x="9" y="49"/>
                        <a:pt x="11" y="50"/>
                        <a:pt x="12" y="50"/>
                      </a:cubicBezTo>
                      <a:cubicBezTo>
                        <a:pt x="13" y="50"/>
                        <a:pt x="13" y="50"/>
                        <a:pt x="14" y="51"/>
                      </a:cubicBezTo>
                      <a:cubicBezTo>
                        <a:pt x="15" y="51"/>
                        <a:pt x="17" y="52"/>
                        <a:pt x="18" y="52"/>
                      </a:cubicBezTo>
                      <a:cubicBezTo>
                        <a:pt x="17" y="51"/>
                        <a:pt x="15" y="52"/>
                        <a:pt x="15" y="50"/>
                      </a:cubicBezTo>
                      <a:cubicBezTo>
                        <a:pt x="14" y="49"/>
                        <a:pt x="15" y="48"/>
                        <a:pt x="16" y="49"/>
                      </a:cubicBezTo>
                      <a:cubicBezTo>
                        <a:pt x="15" y="49"/>
                        <a:pt x="15" y="48"/>
                        <a:pt x="16" y="47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5"/>
                        <a:pt x="17" y="45"/>
                        <a:pt x="18" y="44"/>
                      </a:cubicBezTo>
                      <a:cubicBezTo>
                        <a:pt x="17" y="44"/>
                        <a:pt x="16" y="44"/>
                        <a:pt x="16" y="44"/>
                      </a:cubicBezTo>
                      <a:cubicBezTo>
                        <a:pt x="17" y="44"/>
                        <a:pt x="16" y="43"/>
                        <a:pt x="16" y="42"/>
                      </a:cubicBezTo>
                      <a:cubicBezTo>
                        <a:pt x="17" y="42"/>
                        <a:pt x="18" y="43"/>
                        <a:pt x="19" y="43"/>
                      </a:cubicBezTo>
                      <a:cubicBezTo>
                        <a:pt x="16" y="41"/>
                        <a:pt x="20" y="38"/>
                        <a:pt x="22" y="38"/>
                      </a:cubicBezTo>
                      <a:cubicBezTo>
                        <a:pt x="25" y="37"/>
                        <a:pt x="29" y="37"/>
                        <a:pt x="32" y="35"/>
                      </a:cubicBezTo>
                      <a:cubicBezTo>
                        <a:pt x="34" y="34"/>
                        <a:pt x="34" y="31"/>
                        <a:pt x="36" y="29"/>
                      </a:cubicBezTo>
                      <a:cubicBezTo>
                        <a:pt x="39" y="28"/>
                        <a:pt x="40" y="25"/>
                        <a:pt x="40" y="22"/>
                      </a:cubicBezTo>
                      <a:cubicBezTo>
                        <a:pt x="42" y="22"/>
                        <a:pt x="42" y="23"/>
                        <a:pt x="43" y="24"/>
                      </a:cubicBezTo>
                      <a:cubicBezTo>
                        <a:pt x="43" y="25"/>
                        <a:pt x="46" y="27"/>
                        <a:pt x="46" y="27"/>
                      </a:cubicBezTo>
                      <a:cubicBezTo>
                        <a:pt x="48" y="27"/>
                        <a:pt x="49" y="24"/>
                        <a:pt x="48" y="23"/>
                      </a:cubicBezTo>
                      <a:cubicBezTo>
                        <a:pt x="46" y="21"/>
                        <a:pt x="48" y="21"/>
                        <a:pt x="49" y="19"/>
                      </a:cubicBezTo>
                      <a:cubicBezTo>
                        <a:pt x="50" y="21"/>
                        <a:pt x="49" y="24"/>
                        <a:pt x="52" y="25"/>
                      </a:cubicBezTo>
                      <a:cubicBezTo>
                        <a:pt x="52" y="23"/>
                        <a:pt x="52" y="21"/>
                        <a:pt x="51" y="20"/>
                      </a:cubicBezTo>
                      <a:cubicBezTo>
                        <a:pt x="50" y="19"/>
                        <a:pt x="52" y="20"/>
                        <a:pt x="53" y="19"/>
                      </a:cubicBezTo>
                      <a:cubicBezTo>
                        <a:pt x="53" y="19"/>
                        <a:pt x="55" y="17"/>
                        <a:pt x="54" y="17"/>
                      </a:cubicBezTo>
                      <a:cubicBezTo>
                        <a:pt x="51" y="16"/>
                        <a:pt x="54" y="14"/>
                        <a:pt x="54" y="13"/>
                      </a:cubicBezTo>
                      <a:cubicBezTo>
                        <a:pt x="54" y="15"/>
                        <a:pt x="57" y="13"/>
                        <a:pt x="57" y="12"/>
                      </a:cubicBezTo>
                      <a:cubicBezTo>
                        <a:pt x="58" y="11"/>
                        <a:pt x="58" y="9"/>
                        <a:pt x="59" y="8"/>
                      </a:cubicBezTo>
                      <a:cubicBezTo>
                        <a:pt x="59" y="7"/>
                        <a:pt x="60" y="8"/>
                        <a:pt x="60" y="7"/>
                      </a:cubicBezTo>
                      <a:cubicBezTo>
                        <a:pt x="61" y="7"/>
                        <a:pt x="61" y="6"/>
                        <a:pt x="62" y="5"/>
                      </a:cubicBezTo>
                      <a:cubicBezTo>
                        <a:pt x="63" y="4"/>
                        <a:pt x="63" y="2"/>
                        <a:pt x="64" y="0"/>
                      </a:cubicBezTo>
                      <a:cubicBezTo>
                        <a:pt x="65" y="2"/>
                        <a:pt x="64" y="3"/>
                        <a:pt x="64" y="4"/>
                      </a:cubicBezTo>
                      <a:cubicBezTo>
                        <a:pt x="65" y="4"/>
                        <a:pt x="66" y="0"/>
                        <a:pt x="68" y="1"/>
                      </a:cubicBezTo>
                      <a:cubicBezTo>
                        <a:pt x="68" y="1"/>
                        <a:pt x="71" y="6"/>
                        <a:pt x="71" y="4"/>
                      </a:cubicBezTo>
                      <a:cubicBezTo>
                        <a:pt x="71" y="5"/>
                        <a:pt x="73" y="5"/>
                        <a:pt x="73" y="7"/>
                      </a:cubicBezTo>
                      <a:cubicBezTo>
                        <a:pt x="73" y="8"/>
                        <a:pt x="72" y="7"/>
                        <a:pt x="72" y="8"/>
                      </a:cubicBezTo>
                      <a:cubicBezTo>
                        <a:pt x="73" y="10"/>
                        <a:pt x="72" y="10"/>
                        <a:pt x="71" y="11"/>
                      </a:cubicBezTo>
                      <a:cubicBezTo>
                        <a:pt x="72" y="10"/>
                        <a:pt x="73" y="11"/>
                        <a:pt x="74" y="10"/>
                      </a:cubicBezTo>
                      <a:cubicBezTo>
                        <a:pt x="74" y="10"/>
                        <a:pt x="75" y="9"/>
                        <a:pt x="76" y="9"/>
                      </a:cubicBezTo>
                      <a:cubicBezTo>
                        <a:pt x="78" y="10"/>
                        <a:pt x="76" y="11"/>
                        <a:pt x="75" y="11"/>
                      </a:cubicBezTo>
                      <a:cubicBezTo>
                        <a:pt x="75" y="13"/>
                        <a:pt x="77" y="12"/>
                        <a:pt x="78" y="11"/>
                      </a:cubicBezTo>
                      <a:cubicBezTo>
                        <a:pt x="79" y="10"/>
                        <a:pt x="81" y="12"/>
                        <a:pt x="81" y="13"/>
                      </a:cubicBezTo>
                      <a:cubicBezTo>
                        <a:pt x="82" y="12"/>
                        <a:pt x="84" y="14"/>
                        <a:pt x="84" y="15"/>
                      </a:cubicBezTo>
                      <a:cubicBezTo>
                        <a:pt x="85" y="14"/>
                        <a:pt x="88" y="15"/>
                        <a:pt x="88" y="16"/>
                      </a:cubicBezTo>
                      <a:cubicBezTo>
                        <a:pt x="88" y="18"/>
                        <a:pt x="83" y="19"/>
                        <a:pt x="82" y="19"/>
                      </a:cubicBezTo>
                      <a:cubicBezTo>
                        <a:pt x="81" y="19"/>
                        <a:pt x="77" y="18"/>
                        <a:pt x="78" y="20"/>
                      </a:cubicBezTo>
                      <a:cubicBezTo>
                        <a:pt x="78" y="21"/>
                        <a:pt x="81" y="22"/>
                        <a:pt x="81" y="23"/>
                      </a:cubicBezTo>
                      <a:cubicBezTo>
                        <a:pt x="82" y="22"/>
                        <a:pt x="82" y="23"/>
                        <a:pt x="82" y="24"/>
                      </a:cubicBezTo>
                      <a:cubicBezTo>
                        <a:pt x="81" y="25"/>
                        <a:pt x="80" y="24"/>
                        <a:pt x="79" y="25"/>
                      </a:cubicBezTo>
                      <a:cubicBezTo>
                        <a:pt x="77" y="25"/>
                        <a:pt x="76" y="25"/>
                        <a:pt x="73" y="24"/>
                      </a:cubicBezTo>
                      <a:cubicBezTo>
                        <a:pt x="73" y="24"/>
                        <a:pt x="74" y="25"/>
                        <a:pt x="73" y="26"/>
                      </a:cubicBezTo>
                      <a:cubicBezTo>
                        <a:pt x="72" y="26"/>
                        <a:pt x="71" y="25"/>
                        <a:pt x="70" y="25"/>
                      </a:cubicBezTo>
                      <a:cubicBezTo>
                        <a:pt x="68" y="24"/>
                        <a:pt x="65" y="25"/>
                        <a:pt x="63" y="24"/>
                      </a:cubicBezTo>
                      <a:cubicBezTo>
                        <a:pt x="63" y="26"/>
                        <a:pt x="62" y="24"/>
                        <a:pt x="61" y="24"/>
                      </a:cubicBezTo>
                      <a:cubicBezTo>
                        <a:pt x="60" y="24"/>
                        <a:pt x="60" y="24"/>
                        <a:pt x="59" y="25"/>
                      </a:cubicBezTo>
                      <a:cubicBezTo>
                        <a:pt x="59" y="25"/>
                        <a:pt x="58" y="24"/>
                        <a:pt x="57" y="24"/>
                      </a:cubicBezTo>
                      <a:cubicBezTo>
                        <a:pt x="57" y="25"/>
                        <a:pt x="56" y="25"/>
                        <a:pt x="56" y="26"/>
                      </a:cubicBezTo>
                      <a:cubicBezTo>
                        <a:pt x="55" y="27"/>
                        <a:pt x="55" y="28"/>
                        <a:pt x="55" y="29"/>
                      </a:cubicBezTo>
                      <a:cubicBezTo>
                        <a:pt x="55" y="30"/>
                        <a:pt x="55" y="30"/>
                        <a:pt x="55" y="31"/>
                      </a:cubicBezTo>
                      <a:cubicBezTo>
                        <a:pt x="56" y="32"/>
                        <a:pt x="55" y="33"/>
                        <a:pt x="55" y="34"/>
                      </a:cubicBezTo>
                      <a:cubicBezTo>
                        <a:pt x="54" y="35"/>
                        <a:pt x="55" y="36"/>
                        <a:pt x="53" y="36"/>
                      </a:cubicBezTo>
                      <a:cubicBezTo>
                        <a:pt x="50" y="36"/>
                        <a:pt x="52" y="40"/>
                        <a:pt x="52" y="41"/>
                      </a:cubicBezTo>
                      <a:cubicBezTo>
                        <a:pt x="51" y="41"/>
                        <a:pt x="47" y="43"/>
                        <a:pt x="49" y="45"/>
                      </a:cubicBezTo>
                      <a:cubicBezTo>
                        <a:pt x="50" y="46"/>
                        <a:pt x="46" y="49"/>
                        <a:pt x="47" y="51"/>
                      </a:cubicBezTo>
                      <a:cubicBezTo>
                        <a:pt x="45" y="51"/>
                        <a:pt x="45" y="50"/>
                        <a:pt x="44" y="51"/>
                      </a:cubicBezTo>
                      <a:cubicBezTo>
                        <a:pt x="43" y="51"/>
                        <a:pt x="42" y="50"/>
                        <a:pt x="41" y="51"/>
                      </a:cubicBezTo>
                      <a:cubicBezTo>
                        <a:pt x="39" y="51"/>
                        <a:pt x="39" y="52"/>
                        <a:pt x="37" y="52"/>
                      </a:cubicBezTo>
                      <a:cubicBezTo>
                        <a:pt x="36" y="52"/>
                        <a:pt x="34" y="51"/>
                        <a:pt x="33" y="50"/>
                      </a:cubicBezTo>
                      <a:cubicBezTo>
                        <a:pt x="32" y="49"/>
                        <a:pt x="27" y="49"/>
                        <a:pt x="26" y="51"/>
                      </a:cubicBezTo>
                      <a:cubicBezTo>
                        <a:pt x="25" y="52"/>
                        <a:pt x="25" y="52"/>
                        <a:pt x="24" y="53"/>
                      </a:cubicBezTo>
                      <a:cubicBezTo>
                        <a:pt x="25" y="53"/>
                        <a:pt x="22" y="55"/>
                        <a:pt x="22" y="55"/>
                      </a:cubicBezTo>
                      <a:cubicBezTo>
                        <a:pt x="21" y="55"/>
                        <a:pt x="20" y="55"/>
                        <a:pt x="19" y="55"/>
                      </a:cubicBezTo>
                      <a:cubicBezTo>
                        <a:pt x="18" y="55"/>
                        <a:pt x="18" y="54"/>
                        <a:pt x="17" y="54"/>
                      </a:cubicBezTo>
                      <a:cubicBezTo>
                        <a:pt x="15" y="54"/>
                        <a:pt x="14" y="55"/>
                        <a:pt x="12" y="56"/>
                      </a:cubicBezTo>
                      <a:cubicBezTo>
                        <a:pt x="10" y="57"/>
                        <a:pt x="10" y="55"/>
                        <a:pt x="8" y="55"/>
                      </a:cubicBezTo>
                      <a:cubicBezTo>
                        <a:pt x="8" y="55"/>
                        <a:pt x="7" y="53"/>
                        <a:pt x="6" y="53"/>
                      </a:cubicBezTo>
                      <a:cubicBezTo>
                        <a:pt x="6" y="52"/>
                        <a:pt x="5" y="52"/>
                        <a:pt x="5" y="51"/>
                      </a:cubicBezTo>
                      <a:cubicBezTo>
                        <a:pt x="4" y="51"/>
                        <a:pt x="3" y="51"/>
                        <a:pt x="3" y="50"/>
                      </a:cubicBezTo>
                      <a:cubicBezTo>
                        <a:pt x="3" y="50"/>
                        <a:pt x="3" y="48"/>
                        <a:pt x="2" y="48"/>
                      </a:cubicBezTo>
                      <a:cubicBezTo>
                        <a:pt x="0" y="47"/>
                        <a:pt x="2" y="46"/>
                        <a:pt x="2" y="4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315">
                  <a:extLst>
                    <a:ext uri="{FF2B5EF4-FFF2-40B4-BE49-F238E27FC236}">
                      <a16:creationId xmlns:a16="http://schemas.microsoft.com/office/drawing/2014/main" id="{B03F3A27-6D05-4352-B6A4-F466CF9E6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1" y="2324"/>
                  <a:ext cx="275" cy="178"/>
                </a:xfrm>
                <a:custGeom>
                  <a:avLst/>
                  <a:gdLst>
                    <a:gd name="T0" fmla="*/ 2384 w 88"/>
                    <a:gd name="T1" fmla="*/ 14246 h 57"/>
                    <a:gd name="T2" fmla="*/ 3544 w 88"/>
                    <a:gd name="T3" fmla="*/ 14833 h 57"/>
                    <a:gd name="T4" fmla="*/ 5341 w 88"/>
                    <a:gd name="T5" fmla="*/ 15408 h 57"/>
                    <a:gd name="T6" fmla="*/ 4766 w 88"/>
                    <a:gd name="T7" fmla="*/ 14559 h 57"/>
                    <a:gd name="T8" fmla="*/ 4766 w 88"/>
                    <a:gd name="T9" fmla="*/ 13703 h 57"/>
                    <a:gd name="T10" fmla="*/ 4766 w 88"/>
                    <a:gd name="T11" fmla="*/ 13038 h 57"/>
                    <a:gd name="T12" fmla="*/ 5616 w 88"/>
                    <a:gd name="T13" fmla="*/ 12725 h 57"/>
                    <a:gd name="T14" fmla="*/ 9522 w 88"/>
                    <a:gd name="T15" fmla="*/ 10355 h 57"/>
                    <a:gd name="T16" fmla="*/ 11934 w 88"/>
                    <a:gd name="T17" fmla="*/ 6542 h 57"/>
                    <a:gd name="T18" fmla="*/ 13731 w 88"/>
                    <a:gd name="T19" fmla="*/ 7976 h 57"/>
                    <a:gd name="T20" fmla="*/ 14591 w 88"/>
                    <a:gd name="T21" fmla="*/ 5609 h 57"/>
                    <a:gd name="T22" fmla="*/ 15166 w 88"/>
                    <a:gd name="T23" fmla="*/ 5908 h 57"/>
                    <a:gd name="T24" fmla="*/ 16113 w 88"/>
                    <a:gd name="T25" fmla="*/ 5053 h 57"/>
                    <a:gd name="T26" fmla="*/ 16972 w 88"/>
                    <a:gd name="T27" fmla="*/ 3529 h 57"/>
                    <a:gd name="T28" fmla="*/ 17822 w 88"/>
                    <a:gd name="T29" fmla="*/ 2095 h 57"/>
                    <a:gd name="T30" fmla="*/ 19072 w 88"/>
                    <a:gd name="T31" fmla="*/ 0 h 57"/>
                    <a:gd name="T32" fmla="*/ 20322 w 88"/>
                    <a:gd name="T33" fmla="*/ 272 h 57"/>
                    <a:gd name="T34" fmla="*/ 21728 w 88"/>
                    <a:gd name="T35" fmla="*/ 2095 h 57"/>
                    <a:gd name="T36" fmla="*/ 21181 w 88"/>
                    <a:gd name="T37" fmla="*/ 3229 h 57"/>
                    <a:gd name="T38" fmla="*/ 22706 w 88"/>
                    <a:gd name="T39" fmla="*/ 2651 h 57"/>
                    <a:gd name="T40" fmla="*/ 23253 w 88"/>
                    <a:gd name="T41" fmla="*/ 3229 h 57"/>
                    <a:gd name="T42" fmla="*/ 25088 w 88"/>
                    <a:gd name="T43" fmla="*/ 4475 h 57"/>
                    <a:gd name="T44" fmla="*/ 24416 w 88"/>
                    <a:gd name="T45" fmla="*/ 5609 h 57"/>
                    <a:gd name="T46" fmla="*/ 24141 w 88"/>
                    <a:gd name="T47" fmla="*/ 6855 h 57"/>
                    <a:gd name="T48" fmla="*/ 23566 w 88"/>
                    <a:gd name="T49" fmla="*/ 7432 h 57"/>
                    <a:gd name="T50" fmla="*/ 21728 w 88"/>
                    <a:gd name="T51" fmla="*/ 7704 h 57"/>
                    <a:gd name="T52" fmla="*/ 18800 w 88"/>
                    <a:gd name="T53" fmla="*/ 7129 h 57"/>
                    <a:gd name="T54" fmla="*/ 17550 w 88"/>
                    <a:gd name="T55" fmla="*/ 7432 h 57"/>
                    <a:gd name="T56" fmla="*/ 16691 w 88"/>
                    <a:gd name="T57" fmla="*/ 7704 h 57"/>
                    <a:gd name="T58" fmla="*/ 16416 w 88"/>
                    <a:gd name="T59" fmla="*/ 9225 h 57"/>
                    <a:gd name="T60" fmla="*/ 15841 w 88"/>
                    <a:gd name="T61" fmla="*/ 10658 h 57"/>
                    <a:gd name="T62" fmla="*/ 14591 w 88"/>
                    <a:gd name="T63" fmla="*/ 13400 h 57"/>
                    <a:gd name="T64" fmla="*/ 13153 w 88"/>
                    <a:gd name="T65" fmla="*/ 15136 h 57"/>
                    <a:gd name="T66" fmla="*/ 11044 w 88"/>
                    <a:gd name="T67" fmla="*/ 15408 h 57"/>
                    <a:gd name="T68" fmla="*/ 7725 w 88"/>
                    <a:gd name="T69" fmla="*/ 15136 h 57"/>
                    <a:gd name="T70" fmla="*/ 6591 w 88"/>
                    <a:gd name="T71" fmla="*/ 16354 h 57"/>
                    <a:gd name="T72" fmla="*/ 5069 w 88"/>
                    <a:gd name="T73" fmla="*/ 16082 h 57"/>
                    <a:gd name="T74" fmla="*/ 2384 w 88"/>
                    <a:gd name="T75" fmla="*/ 16354 h 57"/>
                    <a:gd name="T76" fmla="*/ 1525 w 88"/>
                    <a:gd name="T77" fmla="*/ 15136 h 57"/>
                    <a:gd name="T78" fmla="*/ 575 w 88"/>
                    <a:gd name="T79" fmla="*/ 14246 h 5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8"/>
                    <a:gd name="T121" fmla="*/ 0 h 57"/>
                    <a:gd name="T122" fmla="*/ 88 w 88"/>
                    <a:gd name="T123" fmla="*/ 57 h 5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8" h="57">
                      <a:moveTo>
                        <a:pt x="2" y="45"/>
                      </a:moveTo>
                      <a:cubicBezTo>
                        <a:pt x="2" y="48"/>
                        <a:pt x="8" y="50"/>
                        <a:pt x="8" y="48"/>
                      </a:cubicBezTo>
                      <a:cubicBezTo>
                        <a:pt x="8" y="48"/>
                        <a:pt x="9" y="48"/>
                        <a:pt x="9" y="49"/>
                      </a:cubicBezTo>
                      <a:cubicBezTo>
                        <a:pt x="9" y="49"/>
                        <a:pt x="11" y="50"/>
                        <a:pt x="12" y="50"/>
                      </a:cubicBezTo>
                      <a:cubicBezTo>
                        <a:pt x="13" y="50"/>
                        <a:pt x="13" y="50"/>
                        <a:pt x="14" y="51"/>
                      </a:cubicBezTo>
                      <a:cubicBezTo>
                        <a:pt x="15" y="51"/>
                        <a:pt x="17" y="52"/>
                        <a:pt x="18" y="52"/>
                      </a:cubicBezTo>
                      <a:cubicBezTo>
                        <a:pt x="17" y="51"/>
                        <a:pt x="15" y="52"/>
                        <a:pt x="15" y="50"/>
                      </a:cubicBezTo>
                      <a:cubicBezTo>
                        <a:pt x="14" y="49"/>
                        <a:pt x="15" y="48"/>
                        <a:pt x="16" y="49"/>
                      </a:cubicBezTo>
                      <a:cubicBezTo>
                        <a:pt x="15" y="49"/>
                        <a:pt x="15" y="48"/>
                        <a:pt x="16" y="47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5"/>
                        <a:pt x="17" y="45"/>
                        <a:pt x="18" y="44"/>
                      </a:cubicBezTo>
                      <a:cubicBezTo>
                        <a:pt x="17" y="44"/>
                        <a:pt x="16" y="44"/>
                        <a:pt x="16" y="44"/>
                      </a:cubicBezTo>
                      <a:cubicBezTo>
                        <a:pt x="17" y="44"/>
                        <a:pt x="16" y="43"/>
                        <a:pt x="16" y="42"/>
                      </a:cubicBezTo>
                      <a:cubicBezTo>
                        <a:pt x="17" y="42"/>
                        <a:pt x="18" y="43"/>
                        <a:pt x="19" y="43"/>
                      </a:cubicBezTo>
                      <a:cubicBezTo>
                        <a:pt x="16" y="41"/>
                        <a:pt x="20" y="38"/>
                        <a:pt x="22" y="38"/>
                      </a:cubicBezTo>
                      <a:cubicBezTo>
                        <a:pt x="25" y="37"/>
                        <a:pt x="29" y="37"/>
                        <a:pt x="32" y="35"/>
                      </a:cubicBezTo>
                      <a:cubicBezTo>
                        <a:pt x="34" y="34"/>
                        <a:pt x="34" y="31"/>
                        <a:pt x="36" y="29"/>
                      </a:cubicBezTo>
                      <a:cubicBezTo>
                        <a:pt x="39" y="28"/>
                        <a:pt x="40" y="25"/>
                        <a:pt x="40" y="22"/>
                      </a:cubicBezTo>
                      <a:cubicBezTo>
                        <a:pt x="42" y="22"/>
                        <a:pt x="42" y="23"/>
                        <a:pt x="43" y="24"/>
                      </a:cubicBezTo>
                      <a:cubicBezTo>
                        <a:pt x="43" y="25"/>
                        <a:pt x="46" y="27"/>
                        <a:pt x="46" y="27"/>
                      </a:cubicBezTo>
                      <a:cubicBezTo>
                        <a:pt x="48" y="27"/>
                        <a:pt x="49" y="24"/>
                        <a:pt x="48" y="23"/>
                      </a:cubicBezTo>
                      <a:cubicBezTo>
                        <a:pt x="46" y="21"/>
                        <a:pt x="48" y="21"/>
                        <a:pt x="49" y="19"/>
                      </a:cubicBezTo>
                      <a:cubicBezTo>
                        <a:pt x="50" y="21"/>
                        <a:pt x="49" y="24"/>
                        <a:pt x="52" y="25"/>
                      </a:cubicBezTo>
                      <a:cubicBezTo>
                        <a:pt x="52" y="23"/>
                        <a:pt x="52" y="21"/>
                        <a:pt x="51" y="20"/>
                      </a:cubicBezTo>
                      <a:cubicBezTo>
                        <a:pt x="50" y="19"/>
                        <a:pt x="52" y="20"/>
                        <a:pt x="53" y="19"/>
                      </a:cubicBezTo>
                      <a:cubicBezTo>
                        <a:pt x="53" y="19"/>
                        <a:pt x="55" y="17"/>
                        <a:pt x="54" y="17"/>
                      </a:cubicBezTo>
                      <a:cubicBezTo>
                        <a:pt x="51" y="16"/>
                        <a:pt x="54" y="14"/>
                        <a:pt x="54" y="13"/>
                      </a:cubicBezTo>
                      <a:cubicBezTo>
                        <a:pt x="54" y="15"/>
                        <a:pt x="57" y="13"/>
                        <a:pt x="57" y="12"/>
                      </a:cubicBezTo>
                      <a:cubicBezTo>
                        <a:pt x="58" y="11"/>
                        <a:pt x="58" y="9"/>
                        <a:pt x="59" y="8"/>
                      </a:cubicBezTo>
                      <a:cubicBezTo>
                        <a:pt x="59" y="7"/>
                        <a:pt x="60" y="8"/>
                        <a:pt x="60" y="7"/>
                      </a:cubicBezTo>
                      <a:cubicBezTo>
                        <a:pt x="61" y="7"/>
                        <a:pt x="61" y="6"/>
                        <a:pt x="62" y="5"/>
                      </a:cubicBezTo>
                      <a:cubicBezTo>
                        <a:pt x="63" y="4"/>
                        <a:pt x="63" y="2"/>
                        <a:pt x="64" y="0"/>
                      </a:cubicBezTo>
                      <a:cubicBezTo>
                        <a:pt x="65" y="2"/>
                        <a:pt x="64" y="3"/>
                        <a:pt x="64" y="4"/>
                      </a:cubicBezTo>
                      <a:cubicBezTo>
                        <a:pt x="65" y="4"/>
                        <a:pt x="66" y="0"/>
                        <a:pt x="68" y="1"/>
                      </a:cubicBezTo>
                      <a:cubicBezTo>
                        <a:pt x="68" y="1"/>
                        <a:pt x="71" y="6"/>
                        <a:pt x="71" y="4"/>
                      </a:cubicBezTo>
                      <a:cubicBezTo>
                        <a:pt x="71" y="5"/>
                        <a:pt x="73" y="5"/>
                        <a:pt x="73" y="7"/>
                      </a:cubicBezTo>
                      <a:cubicBezTo>
                        <a:pt x="73" y="8"/>
                        <a:pt x="72" y="7"/>
                        <a:pt x="72" y="8"/>
                      </a:cubicBezTo>
                      <a:cubicBezTo>
                        <a:pt x="73" y="10"/>
                        <a:pt x="72" y="10"/>
                        <a:pt x="71" y="11"/>
                      </a:cubicBezTo>
                      <a:cubicBezTo>
                        <a:pt x="72" y="10"/>
                        <a:pt x="73" y="11"/>
                        <a:pt x="74" y="10"/>
                      </a:cubicBezTo>
                      <a:cubicBezTo>
                        <a:pt x="74" y="10"/>
                        <a:pt x="75" y="9"/>
                        <a:pt x="76" y="9"/>
                      </a:cubicBezTo>
                      <a:cubicBezTo>
                        <a:pt x="78" y="10"/>
                        <a:pt x="76" y="11"/>
                        <a:pt x="75" y="11"/>
                      </a:cubicBezTo>
                      <a:cubicBezTo>
                        <a:pt x="75" y="13"/>
                        <a:pt x="77" y="12"/>
                        <a:pt x="78" y="11"/>
                      </a:cubicBezTo>
                      <a:cubicBezTo>
                        <a:pt x="79" y="10"/>
                        <a:pt x="81" y="12"/>
                        <a:pt x="81" y="13"/>
                      </a:cubicBezTo>
                      <a:cubicBezTo>
                        <a:pt x="82" y="12"/>
                        <a:pt x="84" y="14"/>
                        <a:pt x="84" y="15"/>
                      </a:cubicBezTo>
                      <a:cubicBezTo>
                        <a:pt x="85" y="14"/>
                        <a:pt x="88" y="15"/>
                        <a:pt x="88" y="16"/>
                      </a:cubicBezTo>
                      <a:cubicBezTo>
                        <a:pt x="88" y="18"/>
                        <a:pt x="83" y="19"/>
                        <a:pt x="82" y="19"/>
                      </a:cubicBezTo>
                      <a:cubicBezTo>
                        <a:pt x="81" y="19"/>
                        <a:pt x="77" y="18"/>
                        <a:pt x="78" y="20"/>
                      </a:cubicBezTo>
                      <a:cubicBezTo>
                        <a:pt x="78" y="21"/>
                        <a:pt x="81" y="22"/>
                        <a:pt x="81" y="23"/>
                      </a:cubicBezTo>
                      <a:cubicBezTo>
                        <a:pt x="82" y="22"/>
                        <a:pt x="82" y="23"/>
                        <a:pt x="82" y="24"/>
                      </a:cubicBezTo>
                      <a:cubicBezTo>
                        <a:pt x="81" y="25"/>
                        <a:pt x="80" y="24"/>
                        <a:pt x="79" y="25"/>
                      </a:cubicBezTo>
                      <a:cubicBezTo>
                        <a:pt x="77" y="25"/>
                        <a:pt x="76" y="25"/>
                        <a:pt x="73" y="24"/>
                      </a:cubicBezTo>
                      <a:cubicBezTo>
                        <a:pt x="73" y="24"/>
                        <a:pt x="74" y="25"/>
                        <a:pt x="73" y="26"/>
                      </a:cubicBezTo>
                      <a:cubicBezTo>
                        <a:pt x="72" y="26"/>
                        <a:pt x="71" y="25"/>
                        <a:pt x="70" y="25"/>
                      </a:cubicBezTo>
                      <a:cubicBezTo>
                        <a:pt x="68" y="24"/>
                        <a:pt x="65" y="25"/>
                        <a:pt x="63" y="24"/>
                      </a:cubicBezTo>
                      <a:cubicBezTo>
                        <a:pt x="63" y="26"/>
                        <a:pt x="62" y="24"/>
                        <a:pt x="61" y="24"/>
                      </a:cubicBezTo>
                      <a:cubicBezTo>
                        <a:pt x="60" y="24"/>
                        <a:pt x="60" y="24"/>
                        <a:pt x="59" y="25"/>
                      </a:cubicBezTo>
                      <a:cubicBezTo>
                        <a:pt x="59" y="25"/>
                        <a:pt x="58" y="24"/>
                        <a:pt x="57" y="24"/>
                      </a:cubicBezTo>
                      <a:cubicBezTo>
                        <a:pt x="57" y="25"/>
                        <a:pt x="56" y="25"/>
                        <a:pt x="56" y="26"/>
                      </a:cubicBezTo>
                      <a:cubicBezTo>
                        <a:pt x="55" y="27"/>
                        <a:pt x="55" y="28"/>
                        <a:pt x="55" y="29"/>
                      </a:cubicBezTo>
                      <a:cubicBezTo>
                        <a:pt x="55" y="30"/>
                        <a:pt x="55" y="30"/>
                        <a:pt x="55" y="31"/>
                      </a:cubicBezTo>
                      <a:cubicBezTo>
                        <a:pt x="56" y="32"/>
                        <a:pt x="55" y="33"/>
                        <a:pt x="55" y="34"/>
                      </a:cubicBezTo>
                      <a:cubicBezTo>
                        <a:pt x="54" y="35"/>
                        <a:pt x="55" y="36"/>
                        <a:pt x="53" y="36"/>
                      </a:cubicBezTo>
                      <a:cubicBezTo>
                        <a:pt x="50" y="36"/>
                        <a:pt x="52" y="40"/>
                        <a:pt x="52" y="41"/>
                      </a:cubicBezTo>
                      <a:cubicBezTo>
                        <a:pt x="51" y="41"/>
                        <a:pt x="47" y="43"/>
                        <a:pt x="49" y="45"/>
                      </a:cubicBezTo>
                      <a:cubicBezTo>
                        <a:pt x="50" y="46"/>
                        <a:pt x="46" y="49"/>
                        <a:pt x="47" y="51"/>
                      </a:cubicBezTo>
                      <a:cubicBezTo>
                        <a:pt x="45" y="51"/>
                        <a:pt x="45" y="50"/>
                        <a:pt x="44" y="51"/>
                      </a:cubicBezTo>
                      <a:cubicBezTo>
                        <a:pt x="43" y="51"/>
                        <a:pt x="42" y="50"/>
                        <a:pt x="41" y="51"/>
                      </a:cubicBezTo>
                      <a:cubicBezTo>
                        <a:pt x="39" y="51"/>
                        <a:pt x="39" y="52"/>
                        <a:pt x="37" y="52"/>
                      </a:cubicBezTo>
                      <a:cubicBezTo>
                        <a:pt x="36" y="52"/>
                        <a:pt x="34" y="51"/>
                        <a:pt x="33" y="50"/>
                      </a:cubicBezTo>
                      <a:cubicBezTo>
                        <a:pt x="32" y="49"/>
                        <a:pt x="27" y="49"/>
                        <a:pt x="26" y="51"/>
                      </a:cubicBezTo>
                      <a:cubicBezTo>
                        <a:pt x="25" y="52"/>
                        <a:pt x="25" y="52"/>
                        <a:pt x="24" y="53"/>
                      </a:cubicBezTo>
                      <a:cubicBezTo>
                        <a:pt x="25" y="53"/>
                        <a:pt x="22" y="55"/>
                        <a:pt x="22" y="55"/>
                      </a:cubicBezTo>
                      <a:cubicBezTo>
                        <a:pt x="21" y="55"/>
                        <a:pt x="20" y="55"/>
                        <a:pt x="19" y="55"/>
                      </a:cubicBezTo>
                      <a:cubicBezTo>
                        <a:pt x="18" y="55"/>
                        <a:pt x="18" y="54"/>
                        <a:pt x="17" y="54"/>
                      </a:cubicBezTo>
                      <a:cubicBezTo>
                        <a:pt x="15" y="54"/>
                        <a:pt x="14" y="55"/>
                        <a:pt x="12" y="56"/>
                      </a:cubicBezTo>
                      <a:cubicBezTo>
                        <a:pt x="10" y="57"/>
                        <a:pt x="10" y="55"/>
                        <a:pt x="8" y="55"/>
                      </a:cubicBezTo>
                      <a:cubicBezTo>
                        <a:pt x="8" y="55"/>
                        <a:pt x="7" y="53"/>
                        <a:pt x="6" y="53"/>
                      </a:cubicBezTo>
                      <a:cubicBezTo>
                        <a:pt x="6" y="52"/>
                        <a:pt x="5" y="52"/>
                        <a:pt x="5" y="51"/>
                      </a:cubicBezTo>
                      <a:cubicBezTo>
                        <a:pt x="4" y="51"/>
                        <a:pt x="3" y="51"/>
                        <a:pt x="3" y="50"/>
                      </a:cubicBezTo>
                      <a:cubicBezTo>
                        <a:pt x="3" y="50"/>
                        <a:pt x="3" y="48"/>
                        <a:pt x="2" y="48"/>
                      </a:cubicBezTo>
                      <a:cubicBezTo>
                        <a:pt x="0" y="47"/>
                        <a:pt x="2" y="46"/>
                        <a:pt x="2" y="4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316">
                  <a:extLst>
                    <a:ext uri="{FF2B5EF4-FFF2-40B4-BE49-F238E27FC236}">
                      <a16:creationId xmlns:a16="http://schemas.microsoft.com/office/drawing/2014/main" id="{49C5F8F4-1704-41AD-8AA4-FFFB2D223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317">
                  <a:extLst>
                    <a:ext uri="{FF2B5EF4-FFF2-40B4-BE49-F238E27FC236}">
                      <a16:creationId xmlns:a16="http://schemas.microsoft.com/office/drawing/2014/main" id="{62454256-4C4B-4A43-B88F-891F6F5D80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318">
                  <a:extLst>
                    <a:ext uri="{FF2B5EF4-FFF2-40B4-BE49-F238E27FC236}">
                      <a16:creationId xmlns:a16="http://schemas.microsoft.com/office/drawing/2014/main" id="{0CE81CDD-1C60-4C44-A630-B704C98B7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319">
                  <a:extLst>
                    <a:ext uri="{FF2B5EF4-FFF2-40B4-BE49-F238E27FC236}">
                      <a16:creationId xmlns:a16="http://schemas.microsoft.com/office/drawing/2014/main" id="{D1B36A2B-08BC-4FF8-A6D8-0F5F11D79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Freeform 320">
                  <a:extLst>
                    <a:ext uri="{FF2B5EF4-FFF2-40B4-BE49-F238E27FC236}">
                      <a16:creationId xmlns:a16="http://schemas.microsoft.com/office/drawing/2014/main" id="{F8B57B0D-5414-40A5-BE31-E2C37EF48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Freeform 321">
                  <a:extLst>
                    <a:ext uri="{FF2B5EF4-FFF2-40B4-BE49-F238E27FC236}">
                      <a16:creationId xmlns:a16="http://schemas.microsoft.com/office/drawing/2014/main" id="{44A183CF-0EB8-4B85-ABA7-3BF101B8A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322">
                  <a:extLst>
                    <a:ext uri="{FF2B5EF4-FFF2-40B4-BE49-F238E27FC236}">
                      <a16:creationId xmlns:a16="http://schemas.microsoft.com/office/drawing/2014/main" id="{D255453F-D79C-4C01-A781-2D27B6258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323">
                  <a:extLst>
                    <a:ext uri="{FF2B5EF4-FFF2-40B4-BE49-F238E27FC236}">
                      <a16:creationId xmlns:a16="http://schemas.microsoft.com/office/drawing/2014/main" id="{9AEE7C51-2D9C-4881-A3B6-7F4EF07F5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324">
                  <a:extLst>
                    <a:ext uri="{FF2B5EF4-FFF2-40B4-BE49-F238E27FC236}">
                      <a16:creationId xmlns:a16="http://schemas.microsoft.com/office/drawing/2014/main" id="{EDA23923-7159-48CE-802E-6B7FD3905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325">
                  <a:extLst>
                    <a:ext uri="{FF2B5EF4-FFF2-40B4-BE49-F238E27FC236}">
                      <a16:creationId xmlns:a16="http://schemas.microsoft.com/office/drawing/2014/main" id="{CEC7357B-3509-494E-9E99-105EE34BA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9" name="Freeform 326">
                  <a:extLst>
                    <a:ext uri="{FF2B5EF4-FFF2-40B4-BE49-F238E27FC236}">
                      <a16:creationId xmlns:a16="http://schemas.microsoft.com/office/drawing/2014/main" id="{2C9A5264-02BB-4FB9-8E4E-056105A4A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0" name="Freeform 327">
                  <a:extLst>
                    <a:ext uri="{FF2B5EF4-FFF2-40B4-BE49-F238E27FC236}">
                      <a16:creationId xmlns:a16="http://schemas.microsoft.com/office/drawing/2014/main" id="{9626FE7E-11CD-4430-9CB8-6112DA0E0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Freeform 328">
                  <a:extLst>
                    <a:ext uri="{FF2B5EF4-FFF2-40B4-BE49-F238E27FC236}">
                      <a16:creationId xmlns:a16="http://schemas.microsoft.com/office/drawing/2014/main" id="{CA8D90B2-B6D3-45C5-8DF5-06826663F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Freeform 329">
                  <a:extLst>
                    <a:ext uri="{FF2B5EF4-FFF2-40B4-BE49-F238E27FC236}">
                      <a16:creationId xmlns:a16="http://schemas.microsoft.com/office/drawing/2014/main" id="{16DC1D57-D269-4C20-85BC-A024B834D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Freeform 330">
                  <a:extLst>
                    <a:ext uri="{FF2B5EF4-FFF2-40B4-BE49-F238E27FC236}">
                      <a16:creationId xmlns:a16="http://schemas.microsoft.com/office/drawing/2014/main" id="{0AF06451-2285-4C31-A539-13C4313A7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Freeform 331">
                  <a:extLst>
                    <a:ext uri="{FF2B5EF4-FFF2-40B4-BE49-F238E27FC236}">
                      <a16:creationId xmlns:a16="http://schemas.microsoft.com/office/drawing/2014/main" id="{47DD920E-B8C3-41F4-9958-9ED9B43FB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5" name="Freeform 332">
                  <a:extLst>
                    <a:ext uri="{FF2B5EF4-FFF2-40B4-BE49-F238E27FC236}">
                      <a16:creationId xmlns:a16="http://schemas.microsoft.com/office/drawing/2014/main" id="{411C4770-718F-4827-AF5A-23C140FF2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Freeform 333">
                  <a:extLst>
                    <a:ext uri="{FF2B5EF4-FFF2-40B4-BE49-F238E27FC236}">
                      <a16:creationId xmlns:a16="http://schemas.microsoft.com/office/drawing/2014/main" id="{F5EB23A0-B6F3-4920-AE2D-9EB9421E9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7" name="Freeform 334">
                  <a:extLst>
                    <a:ext uri="{FF2B5EF4-FFF2-40B4-BE49-F238E27FC236}">
                      <a16:creationId xmlns:a16="http://schemas.microsoft.com/office/drawing/2014/main" id="{361D5B70-41F1-4B01-85CD-BB0A54ADD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8" name="Freeform 335">
                  <a:extLst>
                    <a:ext uri="{FF2B5EF4-FFF2-40B4-BE49-F238E27FC236}">
                      <a16:creationId xmlns:a16="http://schemas.microsoft.com/office/drawing/2014/main" id="{8009410D-885D-4019-BFAA-6A5647938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9" name="Freeform 336">
                  <a:extLst>
                    <a:ext uri="{FF2B5EF4-FFF2-40B4-BE49-F238E27FC236}">
                      <a16:creationId xmlns:a16="http://schemas.microsoft.com/office/drawing/2014/main" id="{DABDB17F-3F18-4FBD-9893-364837350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0" name="Freeform 337">
                  <a:extLst>
                    <a:ext uri="{FF2B5EF4-FFF2-40B4-BE49-F238E27FC236}">
                      <a16:creationId xmlns:a16="http://schemas.microsoft.com/office/drawing/2014/main" id="{703736B8-D75B-496C-A6A0-AA2A43829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1" name="Freeform 338">
                  <a:extLst>
                    <a:ext uri="{FF2B5EF4-FFF2-40B4-BE49-F238E27FC236}">
                      <a16:creationId xmlns:a16="http://schemas.microsoft.com/office/drawing/2014/main" id="{477989DB-F7DE-41A4-B0A5-BD49E5DFA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2" name="Freeform 339">
                  <a:extLst>
                    <a:ext uri="{FF2B5EF4-FFF2-40B4-BE49-F238E27FC236}">
                      <a16:creationId xmlns:a16="http://schemas.microsoft.com/office/drawing/2014/main" id="{256C1A23-7E80-4000-800C-1630B890AE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3" name="Freeform 340">
                  <a:extLst>
                    <a:ext uri="{FF2B5EF4-FFF2-40B4-BE49-F238E27FC236}">
                      <a16:creationId xmlns:a16="http://schemas.microsoft.com/office/drawing/2014/main" id="{6279D5FF-D4BA-4BA2-8A60-8586117F09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Freeform 341">
                  <a:extLst>
                    <a:ext uri="{FF2B5EF4-FFF2-40B4-BE49-F238E27FC236}">
                      <a16:creationId xmlns:a16="http://schemas.microsoft.com/office/drawing/2014/main" id="{B44E58AF-B834-4408-A1F2-AE0DDB014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Freeform 342">
                  <a:extLst>
                    <a:ext uri="{FF2B5EF4-FFF2-40B4-BE49-F238E27FC236}">
                      <a16:creationId xmlns:a16="http://schemas.microsoft.com/office/drawing/2014/main" id="{5A1D1177-B315-448E-AF57-527E5A637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6" name="Freeform 343">
                  <a:extLst>
                    <a:ext uri="{FF2B5EF4-FFF2-40B4-BE49-F238E27FC236}">
                      <a16:creationId xmlns:a16="http://schemas.microsoft.com/office/drawing/2014/main" id="{4B9E141E-AA66-4EE3-9DD4-1AD104DB4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344">
                  <a:extLst>
                    <a:ext uri="{FF2B5EF4-FFF2-40B4-BE49-F238E27FC236}">
                      <a16:creationId xmlns:a16="http://schemas.microsoft.com/office/drawing/2014/main" id="{7E55FDC9-2973-4BB6-A9A9-157A420D3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Freeform 345">
                  <a:extLst>
                    <a:ext uri="{FF2B5EF4-FFF2-40B4-BE49-F238E27FC236}">
                      <a16:creationId xmlns:a16="http://schemas.microsoft.com/office/drawing/2014/main" id="{4F9E7F7E-410E-4B27-AAB8-F97EB3E53A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9" name="Freeform 346">
                  <a:extLst>
                    <a:ext uri="{FF2B5EF4-FFF2-40B4-BE49-F238E27FC236}">
                      <a16:creationId xmlns:a16="http://schemas.microsoft.com/office/drawing/2014/main" id="{BE69DEE4-8D47-4FD8-ACAC-F838F5979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0" name="Freeform 347">
                  <a:extLst>
                    <a:ext uri="{FF2B5EF4-FFF2-40B4-BE49-F238E27FC236}">
                      <a16:creationId xmlns:a16="http://schemas.microsoft.com/office/drawing/2014/main" id="{D6AFD2EE-CA6B-4562-9E5A-BA1CB9D06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1" name="Freeform 348">
                  <a:extLst>
                    <a:ext uri="{FF2B5EF4-FFF2-40B4-BE49-F238E27FC236}">
                      <a16:creationId xmlns:a16="http://schemas.microsoft.com/office/drawing/2014/main" id="{70C3AA66-1EE4-4F6A-90F4-55E48AD78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2" name="Freeform 349">
                  <a:extLst>
                    <a:ext uri="{FF2B5EF4-FFF2-40B4-BE49-F238E27FC236}">
                      <a16:creationId xmlns:a16="http://schemas.microsoft.com/office/drawing/2014/main" id="{97652980-D284-492C-B8BA-32C34281F5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Freeform 350">
                  <a:extLst>
                    <a:ext uri="{FF2B5EF4-FFF2-40B4-BE49-F238E27FC236}">
                      <a16:creationId xmlns:a16="http://schemas.microsoft.com/office/drawing/2014/main" id="{9582BDA3-A440-4103-9A01-8BE317F8A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Freeform 351">
                  <a:extLst>
                    <a:ext uri="{FF2B5EF4-FFF2-40B4-BE49-F238E27FC236}">
                      <a16:creationId xmlns:a16="http://schemas.microsoft.com/office/drawing/2014/main" id="{4B9D95F2-DA40-46EC-8734-A1A1ADC7B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Freeform 352">
                  <a:extLst>
                    <a:ext uri="{FF2B5EF4-FFF2-40B4-BE49-F238E27FC236}">
                      <a16:creationId xmlns:a16="http://schemas.microsoft.com/office/drawing/2014/main" id="{FA23FCBF-18F0-4399-A317-06ABBFE7A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Freeform 353">
                  <a:extLst>
                    <a:ext uri="{FF2B5EF4-FFF2-40B4-BE49-F238E27FC236}">
                      <a16:creationId xmlns:a16="http://schemas.microsoft.com/office/drawing/2014/main" id="{CB6BC516-620E-433C-AC83-37DFDA502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Freeform 354">
                  <a:extLst>
                    <a:ext uri="{FF2B5EF4-FFF2-40B4-BE49-F238E27FC236}">
                      <a16:creationId xmlns:a16="http://schemas.microsoft.com/office/drawing/2014/main" id="{FA3445D8-6844-4B93-B908-E4AF8170E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Freeform 355">
                  <a:extLst>
                    <a:ext uri="{FF2B5EF4-FFF2-40B4-BE49-F238E27FC236}">
                      <a16:creationId xmlns:a16="http://schemas.microsoft.com/office/drawing/2014/main" id="{4E30F5F6-CF11-43FC-A52B-6F003029E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Freeform 356">
                  <a:extLst>
                    <a:ext uri="{FF2B5EF4-FFF2-40B4-BE49-F238E27FC236}">
                      <a16:creationId xmlns:a16="http://schemas.microsoft.com/office/drawing/2014/main" id="{AAE1B434-16E5-4BAB-B9CE-36E10A898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Freeform 357">
                  <a:extLst>
                    <a:ext uri="{FF2B5EF4-FFF2-40B4-BE49-F238E27FC236}">
                      <a16:creationId xmlns:a16="http://schemas.microsoft.com/office/drawing/2014/main" id="{85D8D580-71D8-4D08-A798-0A880437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1" name="Freeform 358">
                  <a:extLst>
                    <a:ext uri="{FF2B5EF4-FFF2-40B4-BE49-F238E27FC236}">
                      <a16:creationId xmlns:a16="http://schemas.microsoft.com/office/drawing/2014/main" id="{CA76B846-36BA-4953-999E-0FD9079C7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2" name="Freeform 359">
                  <a:extLst>
                    <a:ext uri="{FF2B5EF4-FFF2-40B4-BE49-F238E27FC236}">
                      <a16:creationId xmlns:a16="http://schemas.microsoft.com/office/drawing/2014/main" id="{7A0F3123-87E1-40CE-97F0-14B309C3A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3" name="Freeform 360">
                  <a:extLst>
                    <a:ext uri="{FF2B5EF4-FFF2-40B4-BE49-F238E27FC236}">
                      <a16:creationId xmlns:a16="http://schemas.microsoft.com/office/drawing/2014/main" id="{48EAAA81-3960-442B-85B2-E2A3689272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Freeform 361">
                  <a:extLst>
                    <a:ext uri="{FF2B5EF4-FFF2-40B4-BE49-F238E27FC236}">
                      <a16:creationId xmlns:a16="http://schemas.microsoft.com/office/drawing/2014/main" id="{E88DA849-3FA2-41EE-A313-4ACC90F69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Freeform 362">
                  <a:extLst>
                    <a:ext uri="{FF2B5EF4-FFF2-40B4-BE49-F238E27FC236}">
                      <a16:creationId xmlns:a16="http://schemas.microsoft.com/office/drawing/2014/main" id="{FF788679-54D4-477D-BD01-B6E1556484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6" name="Freeform 363">
                  <a:extLst>
                    <a:ext uri="{FF2B5EF4-FFF2-40B4-BE49-F238E27FC236}">
                      <a16:creationId xmlns:a16="http://schemas.microsoft.com/office/drawing/2014/main" id="{47AE25D2-4D74-483A-9EFB-5F28000AD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364">
                  <a:extLst>
                    <a:ext uri="{FF2B5EF4-FFF2-40B4-BE49-F238E27FC236}">
                      <a16:creationId xmlns:a16="http://schemas.microsoft.com/office/drawing/2014/main" id="{AAF06E21-AED3-49A2-95A9-2FA4DBC2E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8" name="Freeform 365">
                  <a:extLst>
                    <a:ext uri="{FF2B5EF4-FFF2-40B4-BE49-F238E27FC236}">
                      <a16:creationId xmlns:a16="http://schemas.microsoft.com/office/drawing/2014/main" id="{EAEEC4C7-0085-4A6B-B29E-8AACD66CD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9" name="Rectangle 366">
                  <a:extLst>
                    <a:ext uri="{FF2B5EF4-FFF2-40B4-BE49-F238E27FC236}">
                      <a16:creationId xmlns:a16="http://schemas.microsoft.com/office/drawing/2014/main" id="{4052BBC1-C185-441F-8153-F89CB1FF5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5" y="260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altLang="de-DE" sz="1650"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Freeform 367">
                  <a:extLst>
                    <a:ext uri="{FF2B5EF4-FFF2-40B4-BE49-F238E27FC236}">
                      <a16:creationId xmlns:a16="http://schemas.microsoft.com/office/drawing/2014/main" id="{9001099C-0ED1-4235-AF65-682CFEFFA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60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Freeform 368">
                  <a:extLst>
                    <a:ext uri="{FF2B5EF4-FFF2-40B4-BE49-F238E27FC236}">
                      <a16:creationId xmlns:a16="http://schemas.microsoft.com/office/drawing/2014/main" id="{7283274B-E977-4D6A-9A88-508680000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2" name="Freeform 369">
                  <a:extLst>
                    <a:ext uri="{FF2B5EF4-FFF2-40B4-BE49-F238E27FC236}">
                      <a16:creationId xmlns:a16="http://schemas.microsoft.com/office/drawing/2014/main" id="{DB396794-0B9F-422B-82ED-D5AB88843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Freeform 370">
                  <a:extLst>
                    <a:ext uri="{FF2B5EF4-FFF2-40B4-BE49-F238E27FC236}">
                      <a16:creationId xmlns:a16="http://schemas.microsoft.com/office/drawing/2014/main" id="{86D8320C-C25B-42FD-BAF6-6AD7B9BE7E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Freeform 371">
                  <a:extLst>
                    <a:ext uri="{FF2B5EF4-FFF2-40B4-BE49-F238E27FC236}">
                      <a16:creationId xmlns:a16="http://schemas.microsoft.com/office/drawing/2014/main" id="{8C62D4BA-0CE4-4D59-B558-6CE273944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5" name="Freeform 372">
                  <a:extLst>
                    <a:ext uri="{FF2B5EF4-FFF2-40B4-BE49-F238E27FC236}">
                      <a16:creationId xmlns:a16="http://schemas.microsoft.com/office/drawing/2014/main" id="{1A580A7F-89F2-46F9-88D1-785A9A8A3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6" name="Freeform 373">
                  <a:extLst>
                    <a:ext uri="{FF2B5EF4-FFF2-40B4-BE49-F238E27FC236}">
                      <a16:creationId xmlns:a16="http://schemas.microsoft.com/office/drawing/2014/main" id="{A20532AD-1771-43BB-9F81-B31710488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Freeform 374">
                  <a:extLst>
                    <a:ext uri="{FF2B5EF4-FFF2-40B4-BE49-F238E27FC236}">
                      <a16:creationId xmlns:a16="http://schemas.microsoft.com/office/drawing/2014/main" id="{8C5AA169-60B1-4163-A436-3F455D49C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375">
                  <a:extLst>
                    <a:ext uri="{FF2B5EF4-FFF2-40B4-BE49-F238E27FC236}">
                      <a16:creationId xmlns:a16="http://schemas.microsoft.com/office/drawing/2014/main" id="{FE0C070B-6131-46AB-BBE3-64707E155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376">
                  <a:extLst>
                    <a:ext uri="{FF2B5EF4-FFF2-40B4-BE49-F238E27FC236}">
                      <a16:creationId xmlns:a16="http://schemas.microsoft.com/office/drawing/2014/main" id="{3611430A-9076-4E8F-A455-77135D304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377">
                  <a:extLst>
                    <a:ext uri="{FF2B5EF4-FFF2-40B4-BE49-F238E27FC236}">
                      <a16:creationId xmlns:a16="http://schemas.microsoft.com/office/drawing/2014/main" id="{41560B7A-00B9-4B75-85AC-8E2C3BC4F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Freeform 378">
                  <a:extLst>
                    <a:ext uri="{FF2B5EF4-FFF2-40B4-BE49-F238E27FC236}">
                      <a16:creationId xmlns:a16="http://schemas.microsoft.com/office/drawing/2014/main" id="{69D8C62E-2F30-4B6F-B2D8-1644C72950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2" name="Freeform 379">
                  <a:extLst>
                    <a:ext uri="{FF2B5EF4-FFF2-40B4-BE49-F238E27FC236}">
                      <a16:creationId xmlns:a16="http://schemas.microsoft.com/office/drawing/2014/main" id="{77F42C0D-3AA2-4702-BEA9-6C3FE439A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3" name="Freeform 380">
                  <a:extLst>
                    <a:ext uri="{FF2B5EF4-FFF2-40B4-BE49-F238E27FC236}">
                      <a16:creationId xmlns:a16="http://schemas.microsoft.com/office/drawing/2014/main" id="{8554C304-E81D-4978-8E12-93890468D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Freeform 381">
                  <a:extLst>
                    <a:ext uri="{FF2B5EF4-FFF2-40B4-BE49-F238E27FC236}">
                      <a16:creationId xmlns:a16="http://schemas.microsoft.com/office/drawing/2014/main" id="{0AC79184-F1FA-4CC4-B25E-E6C9991ED9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Freeform 382">
                  <a:extLst>
                    <a:ext uri="{FF2B5EF4-FFF2-40B4-BE49-F238E27FC236}">
                      <a16:creationId xmlns:a16="http://schemas.microsoft.com/office/drawing/2014/main" id="{23ED0665-409A-47FA-8FED-4A94CB88E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6" name="Freeform 383">
                  <a:extLst>
                    <a:ext uri="{FF2B5EF4-FFF2-40B4-BE49-F238E27FC236}">
                      <a16:creationId xmlns:a16="http://schemas.microsoft.com/office/drawing/2014/main" id="{365C63EF-A48B-42BD-8244-15D3CFE94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384">
                  <a:extLst>
                    <a:ext uri="{FF2B5EF4-FFF2-40B4-BE49-F238E27FC236}">
                      <a16:creationId xmlns:a16="http://schemas.microsoft.com/office/drawing/2014/main" id="{3F5A9C32-19A8-4691-A2B7-59DB63CE9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8" name="Freeform 385">
                  <a:extLst>
                    <a:ext uri="{FF2B5EF4-FFF2-40B4-BE49-F238E27FC236}">
                      <a16:creationId xmlns:a16="http://schemas.microsoft.com/office/drawing/2014/main" id="{9C71BA46-2852-4279-8075-5EB6E6B07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9" name="Freeform 386">
                  <a:extLst>
                    <a:ext uri="{FF2B5EF4-FFF2-40B4-BE49-F238E27FC236}">
                      <a16:creationId xmlns:a16="http://schemas.microsoft.com/office/drawing/2014/main" id="{3448C096-F199-48E0-A5E9-F9475B08DB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0" name="Freeform 387">
                  <a:extLst>
                    <a:ext uri="{FF2B5EF4-FFF2-40B4-BE49-F238E27FC236}">
                      <a16:creationId xmlns:a16="http://schemas.microsoft.com/office/drawing/2014/main" id="{02CE084B-2606-49FC-9BC7-973438539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1" name="Freeform 388">
                  <a:extLst>
                    <a:ext uri="{FF2B5EF4-FFF2-40B4-BE49-F238E27FC236}">
                      <a16:creationId xmlns:a16="http://schemas.microsoft.com/office/drawing/2014/main" id="{69F2AF11-E4C2-4A07-953B-587B52E3C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2" name="Freeform 389">
                  <a:extLst>
                    <a:ext uri="{FF2B5EF4-FFF2-40B4-BE49-F238E27FC236}">
                      <a16:creationId xmlns:a16="http://schemas.microsoft.com/office/drawing/2014/main" id="{572D6AC8-F071-41E5-AED2-E64FA9F3A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Freeform 390">
                  <a:extLst>
                    <a:ext uri="{FF2B5EF4-FFF2-40B4-BE49-F238E27FC236}">
                      <a16:creationId xmlns:a16="http://schemas.microsoft.com/office/drawing/2014/main" id="{13BA5177-7986-4D7A-919D-E41A2C074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Freeform 391">
                  <a:extLst>
                    <a:ext uri="{FF2B5EF4-FFF2-40B4-BE49-F238E27FC236}">
                      <a16:creationId xmlns:a16="http://schemas.microsoft.com/office/drawing/2014/main" id="{2092E93C-ED73-45BF-8E10-E448474C9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5" name="Freeform 392">
                  <a:extLst>
                    <a:ext uri="{FF2B5EF4-FFF2-40B4-BE49-F238E27FC236}">
                      <a16:creationId xmlns:a16="http://schemas.microsoft.com/office/drawing/2014/main" id="{5D022A62-1FB0-4AEB-8064-E451F41F3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6" name="Freeform 393">
                  <a:extLst>
                    <a:ext uri="{FF2B5EF4-FFF2-40B4-BE49-F238E27FC236}">
                      <a16:creationId xmlns:a16="http://schemas.microsoft.com/office/drawing/2014/main" id="{6111CAD9-2C00-4237-B1E2-51A42DC11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7" name="Freeform 394">
                  <a:extLst>
                    <a:ext uri="{FF2B5EF4-FFF2-40B4-BE49-F238E27FC236}">
                      <a16:creationId xmlns:a16="http://schemas.microsoft.com/office/drawing/2014/main" id="{D34DA2AB-58D6-453C-817D-2484FFED1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8" name="Freeform 395">
                  <a:extLst>
                    <a:ext uri="{FF2B5EF4-FFF2-40B4-BE49-F238E27FC236}">
                      <a16:creationId xmlns:a16="http://schemas.microsoft.com/office/drawing/2014/main" id="{69C42873-3FED-4E53-B825-0EA46A4F3F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9" name="Freeform 396">
                  <a:extLst>
                    <a:ext uri="{FF2B5EF4-FFF2-40B4-BE49-F238E27FC236}">
                      <a16:creationId xmlns:a16="http://schemas.microsoft.com/office/drawing/2014/main" id="{9284CF09-E3C5-4833-AA4E-30C2A35ED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Freeform 397">
                  <a:extLst>
                    <a:ext uri="{FF2B5EF4-FFF2-40B4-BE49-F238E27FC236}">
                      <a16:creationId xmlns:a16="http://schemas.microsoft.com/office/drawing/2014/main" id="{06F4F9B5-19CA-4A49-AAF6-CD3309C0B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Freeform 398">
                  <a:extLst>
                    <a:ext uri="{FF2B5EF4-FFF2-40B4-BE49-F238E27FC236}">
                      <a16:creationId xmlns:a16="http://schemas.microsoft.com/office/drawing/2014/main" id="{22284AA6-DAD8-408C-BA6D-C2BFA6958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2" name="Freeform 399">
                  <a:extLst>
                    <a:ext uri="{FF2B5EF4-FFF2-40B4-BE49-F238E27FC236}">
                      <a16:creationId xmlns:a16="http://schemas.microsoft.com/office/drawing/2014/main" id="{046D7D85-1670-40E7-A1BA-0AC472840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3" name="Freeform 400">
                  <a:extLst>
                    <a:ext uri="{FF2B5EF4-FFF2-40B4-BE49-F238E27FC236}">
                      <a16:creationId xmlns:a16="http://schemas.microsoft.com/office/drawing/2014/main" id="{F5ED48A8-CF1A-43F5-A83D-7A94BC3ED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Freeform 401">
                  <a:extLst>
                    <a:ext uri="{FF2B5EF4-FFF2-40B4-BE49-F238E27FC236}">
                      <a16:creationId xmlns:a16="http://schemas.microsoft.com/office/drawing/2014/main" id="{EDB073C9-B4CD-4A68-B757-31E6B09A8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5" name="Freeform 402">
                  <a:extLst>
                    <a:ext uri="{FF2B5EF4-FFF2-40B4-BE49-F238E27FC236}">
                      <a16:creationId xmlns:a16="http://schemas.microsoft.com/office/drawing/2014/main" id="{5166424E-EB57-4935-AFC7-426E167BE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6" name="Freeform 403">
                  <a:extLst>
                    <a:ext uri="{FF2B5EF4-FFF2-40B4-BE49-F238E27FC236}">
                      <a16:creationId xmlns:a16="http://schemas.microsoft.com/office/drawing/2014/main" id="{03098858-5A13-4178-ADEE-A792F21AE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7" name="Freeform 404">
                  <a:extLst>
                    <a:ext uri="{FF2B5EF4-FFF2-40B4-BE49-F238E27FC236}">
                      <a16:creationId xmlns:a16="http://schemas.microsoft.com/office/drawing/2014/main" id="{6E103E77-EF2D-4A81-88B7-46A83D5E9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" name="Freeform 405">
                  <a:extLst>
                    <a:ext uri="{FF2B5EF4-FFF2-40B4-BE49-F238E27FC236}">
                      <a16:creationId xmlns:a16="http://schemas.microsoft.com/office/drawing/2014/main" id="{37440CDF-59A6-4B36-8E9F-9A87C8C4D1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9" name="Freeform 406">
                  <a:extLst>
                    <a:ext uri="{FF2B5EF4-FFF2-40B4-BE49-F238E27FC236}">
                      <a16:creationId xmlns:a16="http://schemas.microsoft.com/office/drawing/2014/main" id="{415D1E22-B965-4C2D-AD16-51C1638ADC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0" name="Freeform 407">
                  <a:extLst>
                    <a:ext uri="{FF2B5EF4-FFF2-40B4-BE49-F238E27FC236}">
                      <a16:creationId xmlns:a16="http://schemas.microsoft.com/office/drawing/2014/main" id="{D2A8885F-FEE7-4D7B-9CC8-1C15FB44A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1" name="Freeform 408">
                  <a:extLst>
                    <a:ext uri="{FF2B5EF4-FFF2-40B4-BE49-F238E27FC236}">
                      <a16:creationId xmlns:a16="http://schemas.microsoft.com/office/drawing/2014/main" id="{20C163B3-A1A2-453A-890F-8947CE594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610">
                <a:extLst>
                  <a:ext uri="{FF2B5EF4-FFF2-40B4-BE49-F238E27FC236}">
                    <a16:creationId xmlns:a16="http://schemas.microsoft.com/office/drawing/2014/main" id="{57E6411B-4E08-42E2-8BCD-4E2D2B3DE8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44900" y="5999498"/>
                <a:ext cx="3246584" cy="1841503"/>
                <a:chOff x="3428" y="1983"/>
                <a:chExt cx="2045" cy="1160"/>
              </a:xfrm>
              <a:solidFill>
                <a:srgbClr val="E6E6E6"/>
              </a:solidFill>
            </p:grpSpPr>
            <p:sp>
              <p:nvSpPr>
                <p:cNvPr id="652" name="Freeform 410">
                  <a:extLst>
                    <a:ext uri="{FF2B5EF4-FFF2-40B4-BE49-F238E27FC236}">
                      <a16:creationId xmlns:a16="http://schemas.microsoft.com/office/drawing/2014/main" id="{7B0BCF26-104D-44C6-9CB1-F482F551C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411">
                  <a:extLst>
                    <a:ext uri="{FF2B5EF4-FFF2-40B4-BE49-F238E27FC236}">
                      <a16:creationId xmlns:a16="http://schemas.microsoft.com/office/drawing/2014/main" id="{0D6EF69B-C708-4E1E-B5D9-2AF94A4089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412">
                  <a:extLst>
                    <a:ext uri="{FF2B5EF4-FFF2-40B4-BE49-F238E27FC236}">
                      <a16:creationId xmlns:a16="http://schemas.microsoft.com/office/drawing/2014/main" id="{952DC1B3-D27A-440B-B93B-5300855B01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413">
                  <a:extLst>
                    <a:ext uri="{FF2B5EF4-FFF2-40B4-BE49-F238E27FC236}">
                      <a16:creationId xmlns:a16="http://schemas.microsoft.com/office/drawing/2014/main" id="{E79C34B1-7241-49FA-AECA-53DA1216F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414">
                  <a:extLst>
                    <a:ext uri="{FF2B5EF4-FFF2-40B4-BE49-F238E27FC236}">
                      <a16:creationId xmlns:a16="http://schemas.microsoft.com/office/drawing/2014/main" id="{45536BFF-FF5B-4BE3-86B5-728B7C9BB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415">
                  <a:extLst>
                    <a:ext uri="{FF2B5EF4-FFF2-40B4-BE49-F238E27FC236}">
                      <a16:creationId xmlns:a16="http://schemas.microsoft.com/office/drawing/2014/main" id="{850BCFD3-64A5-43C7-8931-5147607E1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416">
                  <a:extLst>
                    <a:ext uri="{FF2B5EF4-FFF2-40B4-BE49-F238E27FC236}">
                      <a16:creationId xmlns:a16="http://schemas.microsoft.com/office/drawing/2014/main" id="{C7F3B068-BA2B-42C6-898D-2769631BD4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417">
                  <a:extLst>
                    <a:ext uri="{FF2B5EF4-FFF2-40B4-BE49-F238E27FC236}">
                      <a16:creationId xmlns:a16="http://schemas.microsoft.com/office/drawing/2014/main" id="{04C201A2-8A64-436D-B9B8-652E71D6E7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418">
                  <a:extLst>
                    <a:ext uri="{FF2B5EF4-FFF2-40B4-BE49-F238E27FC236}">
                      <a16:creationId xmlns:a16="http://schemas.microsoft.com/office/drawing/2014/main" id="{D6DA6560-D6C7-4BC7-96F5-9BD757714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419">
                  <a:extLst>
                    <a:ext uri="{FF2B5EF4-FFF2-40B4-BE49-F238E27FC236}">
                      <a16:creationId xmlns:a16="http://schemas.microsoft.com/office/drawing/2014/main" id="{23ED6E2A-8988-4B85-A98F-7A40CCA53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420">
                  <a:extLst>
                    <a:ext uri="{FF2B5EF4-FFF2-40B4-BE49-F238E27FC236}">
                      <a16:creationId xmlns:a16="http://schemas.microsoft.com/office/drawing/2014/main" id="{73B201D2-0736-42F6-BF32-272DA4761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421">
                  <a:extLst>
                    <a:ext uri="{FF2B5EF4-FFF2-40B4-BE49-F238E27FC236}">
                      <a16:creationId xmlns:a16="http://schemas.microsoft.com/office/drawing/2014/main" id="{A1C64239-427E-4BE5-A6E6-63044A54D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422">
                  <a:extLst>
                    <a:ext uri="{FF2B5EF4-FFF2-40B4-BE49-F238E27FC236}">
                      <a16:creationId xmlns:a16="http://schemas.microsoft.com/office/drawing/2014/main" id="{0612CD4D-947E-41DC-9ABF-CE909DCFF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Rectangle 423">
                  <a:extLst>
                    <a:ext uri="{FF2B5EF4-FFF2-40B4-BE49-F238E27FC236}">
                      <a16:creationId xmlns:a16="http://schemas.microsoft.com/office/drawing/2014/main" id="{CED166FC-2E94-4957-A71C-26C763FEA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5" y="260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altLang="de-DE" sz="1650"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424">
                  <a:extLst>
                    <a:ext uri="{FF2B5EF4-FFF2-40B4-BE49-F238E27FC236}">
                      <a16:creationId xmlns:a16="http://schemas.microsoft.com/office/drawing/2014/main" id="{8B1697AC-61D8-4BAC-9FE7-C8D3420C86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60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425">
                  <a:extLst>
                    <a:ext uri="{FF2B5EF4-FFF2-40B4-BE49-F238E27FC236}">
                      <a16:creationId xmlns:a16="http://schemas.microsoft.com/office/drawing/2014/main" id="{9EB53E19-DAC6-438B-B72F-F99B3C916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426">
                  <a:extLst>
                    <a:ext uri="{FF2B5EF4-FFF2-40B4-BE49-F238E27FC236}">
                      <a16:creationId xmlns:a16="http://schemas.microsoft.com/office/drawing/2014/main" id="{C9DFDD73-498F-463B-BD30-C4FE21E65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427">
                  <a:extLst>
                    <a:ext uri="{FF2B5EF4-FFF2-40B4-BE49-F238E27FC236}">
                      <a16:creationId xmlns:a16="http://schemas.microsoft.com/office/drawing/2014/main" id="{D7F5746F-609A-4590-9898-88DD83A27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428">
                  <a:extLst>
                    <a:ext uri="{FF2B5EF4-FFF2-40B4-BE49-F238E27FC236}">
                      <a16:creationId xmlns:a16="http://schemas.microsoft.com/office/drawing/2014/main" id="{FA212A0F-61DC-42BF-9E27-19C34A3E3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429">
                  <a:extLst>
                    <a:ext uri="{FF2B5EF4-FFF2-40B4-BE49-F238E27FC236}">
                      <a16:creationId xmlns:a16="http://schemas.microsoft.com/office/drawing/2014/main" id="{0DFBCA95-71FE-4BD5-91E1-5FA7349576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8" y="2665"/>
                  <a:ext cx="10" cy="6"/>
                </a:xfrm>
                <a:custGeom>
                  <a:avLst/>
                  <a:gdLst>
                    <a:gd name="T0" fmla="*/ 367 w 3"/>
                    <a:gd name="T1" fmla="*/ 486 h 2"/>
                    <a:gd name="T2" fmla="*/ 367 w 3"/>
                    <a:gd name="T3" fmla="*/ 0 h 2"/>
                    <a:gd name="T4" fmla="*/ 36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2"/>
                      </a:move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0" y="0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430">
                  <a:extLst>
                    <a:ext uri="{FF2B5EF4-FFF2-40B4-BE49-F238E27FC236}">
                      <a16:creationId xmlns:a16="http://schemas.microsoft.com/office/drawing/2014/main" id="{82F91F00-FDE7-4413-A083-96970CC60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8" y="2665"/>
                  <a:ext cx="10" cy="6"/>
                </a:xfrm>
                <a:custGeom>
                  <a:avLst/>
                  <a:gdLst>
                    <a:gd name="T0" fmla="*/ 367 w 3"/>
                    <a:gd name="T1" fmla="*/ 486 h 2"/>
                    <a:gd name="T2" fmla="*/ 367 w 3"/>
                    <a:gd name="T3" fmla="*/ 0 h 2"/>
                    <a:gd name="T4" fmla="*/ 36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2"/>
                      </a:move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0" y="0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431">
                  <a:extLst>
                    <a:ext uri="{FF2B5EF4-FFF2-40B4-BE49-F238E27FC236}">
                      <a16:creationId xmlns:a16="http://schemas.microsoft.com/office/drawing/2014/main" id="{A16D4095-CDAD-4B75-8BBE-8E4856032A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674"/>
                  <a:ext cx="16" cy="9"/>
                </a:xfrm>
                <a:custGeom>
                  <a:avLst/>
                  <a:gdLst>
                    <a:gd name="T0" fmla="*/ 1373 w 5"/>
                    <a:gd name="T1" fmla="*/ 729 h 3"/>
                    <a:gd name="T2" fmla="*/ 1043 w 5"/>
                    <a:gd name="T3" fmla="*/ 0 h 3"/>
                    <a:gd name="T4" fmla="*/ 1373 w 5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"/>
                    <a:gd name="T11" fmla="*/ 5 w 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">
                      <a:moveTo>
                        <a:pt x="4" y="3"/>
                      </a:moveTo>
                      <a:cubicBezTo>
                        <a:pt x="5" y="2"/>
                        <a:pt x="4" y="0"/>
                        <a:pt x="3" y="0"/>
                      </a:cubicBezTo>
                      <a:cubicBezTo>
                        <a:pt x="0" y="0"/>
                        <a:pt x="3" y="2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432">
                  <a:extLst>
                    <a:ext uri="{FF2B5EF4-FFF2-40B4-BE49-F238E27FC236}">
                      <a16:creationId xmlns:a16="http://schemas.microsoft.com/office/drawing/2014/main" id="{D002FF48-A530-4F66-A61B-C95A71863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674"/>
                  <a:ext cx="16" cy="9"/>
                </a:xfrm>
                <a:custGeom>
                  <a:avLst/>
                  <a:gdLst>
                    <a:gd name="T0" fmla="*/ 1373 w 5"/>
                    <a:gd name="T1" fmla="*/ 729 h 3"/>
                    <a:gd name="T2" fmla="*/ 1043 w 5"/>
                    <a:gd name="T3" fmla="*/ 0 h 3"/>
                    <a:gd name="T4" fmla="*/ 1373 w 5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"/>
                    <a:gd name="T11" fmla="*/ 5 w 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">
                      <a:moveTo>
                        <a:pt x="4" y="3"/>
                      </a:moveTo>
                      <a:cubicBezTo>
                        <a:pt x="5" y="2"/>
                        <a:pt x="4" y="0"/>
                        <a:pt x="3" y="0"/>
                      </a:cubicBezTo>
                      <a:cubicBezTo>
                        <a:pt x="0" y="0"/>
                        <a:pt x="3" y="2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433">
                  <a:extLst>
                    <a:ext uri="{FF2B5EF4-FFF2-40B4-BE49-F238E27FC236}">
                      <a16:creationId xmlns:a16="http://schemas.microsoft.com/office/drawing/2014/main" id="{3AD868F2-51C4-4B22-92A7-EA2BEEF2C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3" y="2583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434">
                  <a:extLst>
                    <a:ext uri="{FF2B5EF4-FFF2-40B4-BE49-F238E27FC236}">
                      <a16:creationId xmlns:a16="http://schemas.microsoft.com/office/drawing/2014/main" id="{9F6A95AE-0623-4D51-BF3B-7DCAD1B55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3" y="2583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435">
                  <a:extLst>
                    <a:ext uri="{FF2B5EF4-FFF2-40B4-BE49-F238E27FC236}">
                      <a16:creationId xmlns:a16="http://schemas.microsoft.com/office/drawing/2014/main" id="{9682A81C-C3BF-48BD-8046-E601674E4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0" y="267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436">
                  <a:extLst>
                    <a:ext uri="{FF2B5EF4-FFF2-40B4-BE49-F238E27FC236}">
                      <a16:creationId xmlns:a16="http://schemas.microsoft.com/office/drawing/2014/main" id="{EE7E0FE2-A3AC-42BB-A124-DD2229979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0" y="267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437">
                  <a:extLst>
                    <a:ext uri="{FF2B5EF4-FFF2-40B4-BE49-F238E27FC236}">
                      <a16:creationId xmlns:a16="http://schemas.microsoft.com/office/drawing/2014/main" id="{A46AF140-9A37-4A9D-BB60-56898078B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3" y="2633"/>
                  <a:ext cx="118" cy="63"/>
                </a:xfrm>
                <a:custGeom>
                  <a:avLst/>
                  <a:gdLst>
                    <a:gd name="T0" fmla="*/ 1494 w 38"/>
                    <a:gd name="T1" fmla="*/ 5317 h 20"/>
                    <a:gd name="T2" fmla="*/ 2034 w 38"/>
                    <a:gd name="T3" fmla="*/ 5626 h 20"/>
                    <a:gd name="T4" fmla="*/ 3174 w 38"/>
                    <a:gd name="T5" fmla="*/ 5626 h 20"/>
                    <a:gd name="T6" fmla="*/ 3714 w 38"/>
                    <a:gd name="T7" fmla="*/ 6193 h 20"/>
                    <a:gd name="T8" fmla="*/ 5478 w 38"/>
                    <a:gd name="T9" fmla="*/ 6193 h 20"/>
                    <a:gd name="T10" fmla="*/ 6981 w 38"/>
                    <a:gd name="T11" fmla="*/ 5317 h 20"/>
                    <a:gd name="T12" fmla="*/ 8350 w 38"/>
                    <a:gd name="T13" fmla="*/ 4029 h 20"/>
                    <a:gd name="T14" fmla="*/ 10126 w 38"/>
                    <a:gd name="T15" fmla="*/ 3443 h 20"/>
                    <a:gd name="T16" fmla="*/ 10126 w 38"/>
                    <a:gd name="T17" fmla="*/ 2470 h 20"/>
                    <a:gd name="T18" fmla="*/ 10965 w 38"/>
                    <a:gd name="T19" fmla="*/ 1279 h 20"/>
                    <a:gd name="T20" fmla="*/ 10695 w 38"/>
                    <a:gd name="T21" fmla="*/ 595 h 20"/>
                    <a:gd name="T22" fmla="*/ 10695 w 38"/>
                    <a:gd name="T23" fmla="*/ 0 h 20"/>
                    <a:gd name="T24" fmla="*/ 9490 w 38"/>
                    <a:gd name="T25" fmla="*/ 277 h 20"/>
                    <a:gd name="T26" fmla="*/ 8918 w 38"/>
                    <a:gd name="T27" fmla="*/ 595 h 20"/>
                    <a:gd name="T28" fmla="*/ 8918 w 38"/>
                    <a:gd name="T29" fmla="*/ 1874 h 20"/>
                    <a:gd name="T30" fmla="*/ 7810 w 38"/>
                    <a:gd name="T31" fmla="*/ 2470 h 20"/>
                    <a:gd name="T32" fmla="*/ 7241 w 38"/>
                    <a:gd name="T33" fmla="*/ 3752 h 20"/>
                    <a:gd name="T34" fmla="*/ 6586 w 38"/>
                    <a:gd name="T35" fmla="*/ 3752 h 20"/>
                    <a:gd name="T36" fmla="*/ 5776 w 38"/>
                    <a:gd name="T37" fmla="*/ 3752 h 20"/>
                    <a:gd name="T38" fmla="*/ 4937 w 38"/>
                    <a:gd name="T39" fmla="*/ 4029 h 20"/>
                    <a:gd name="T40" fmla="*/ 5208 w 38"/>
                    <a:gd name="T41" fmla="*/ 2750 h 20"/>
                    <a:gd name="T42" fmla="*/ 4639 w 38"/>
                    <a:gd name="T43" fmla="*/ 3752 h 20"/>
                    <a:gd name="T44" fmla="*/ 2872 w 38"/>
                    <a:gd name="T45" fmla="*/ 4029 h 20"/>
                    <a:gd name="T46" fmla="*/ 2332 w 38"/>
                    <a:gd name="T47" fmla="*/ 4029 h 20"/>
                    <a:gd name="T48" fmla="*/ 1494 w 38"/>
                    <a:gd name="T49" fmla="*/ 4029 h 20"/>
                    <a:gd name="T50" fmla="*/ 568 w 38"/>
                    <a:gd name="T51" fmla="*/ 4029 h 20"/>
                    <a:gd name="T52" fmla="*/ 270 w 38"/>
                    <a:gd name="T53" fmla="*/ 4624 h 20"/>
                    <a:gd name="T54" fmla="*/ 1109 w 38"/>
                    <a:gd name="T55" fmla="*/ 4911 h 20"/>
                    <a:gd name="T56" fmla="*/ 1494 w 38"/>
                    <a:gd name="T57" fmla="*/ 5317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"/>
                    <a:gd name="T88" fmla="*/ 0 h 20"/>
                    <a:gd name="T89" fmla="*/ 38 w 38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" h="20">
                      <a:moveTo>
                        <a:pt x="5" y="17"/>
                      </a:moveTo>
                      <a:cubicBezTo>
                        <a:pt x="6" y="17"/>
                        <a:pt x="7" y="18"/>
                        <a:pt x="7" y="18"/>
                      </a:cubicBezTo>
                      <a:cubicBezTo>
                        <a:pt x="8" y="18"/>
                        <a:pt x="10" y="17"/>
                        <a:pt x="11" y="18"/>
                      </a:cubicBezTo>
                      <a:cubicBezTo>
                        <a:pt x="12" y="19"/>
                        <a:pt x="12" y="20"/>
                        <a:pt x="13" y="20"/>
                      </a:cubicBezTo>
                      <a:cubicBezTo>
                        <a:pt x="15" y="20"/>
                        <a:pt x="17" y="20"/>
                        <a:pt x="19" y="20"/>
                      </a:cubicBezTo>
                      <a:cubicBezTo>
                        <a:pt x="21" y="19"/>
                        <a:pt x="22" y="17"/>
                        <a:pt x="24" y="17"/>
                      </a:cubicBezTo>
                      <a:cubicBezTo>
                        <a:pt x="26" y="17"/>
                        <a:pt x="29" y="15"/>
                        <a:pt x="29" y="13"/>
                      </a:cubicBezTo>
                      <a:cubicBezTo>
                        <a:pt x="30" y="13"/>
                        <a:pt x="36" y="14"/>
                        <a:pt x="35" y="11"/>
                      </a:cubicBezTo>
                      <a:cubicBezTo>
                        <a:pt x="35" y="10"/>
                        <a:pt x="33" y="7"/>
                        <a:pt x="35" y="8"/>
                      </a:cubicBezTo>
                      <a:cubicBezTo>
                        <a:pt x="37" y="8"/>
                        <a:pt x="38" y="6"/>
                        <a:pt x="38" y="4"/>
                      </a:cubicBezTo>
                      <a:cubicBezTo>
                        <a:pt x="38" y="3"/>
                        <a:pt x="38" y="2"/>
                        <a:pt x="37" y="2"/>
                      </a:cubicBezTo>
                      <a:cubicBezTo>
                        <a:pt x="37" y="2"/>
                        <a:pt x="36" y="1"/>
                        <a:pt x="37" y="0"/>
                      </a:cubicBezTo>
                      <a:cubicBezTo>
                        <a:pt x="36" y="1"/>
                        <a:pt x="34" y="2"/>
                        <a:pt x="33" y="1"/>
                      </a:cubicBezTo>
                      <a:cubicBezTo>
                        <a:pt x="33" y="0"/>
                        <a:pt x="30" y="0"/>
                        <a:pt x="31" y="2"/>
                      </a:cubicBezTo>
                      <a:cubicBezTo>
                        <a:pt x="31" y="4"/>
                        <a:pt x="32" y="5"/>
                        <a:pt x="31" y="6"/>
                      </a:cubicBezTo>
                      <a:cubicBezTo>
                        <a:pt x="31" y="8"/>
                        <a:pt x="29" y="7"/>
                        <a:pt x="27" y="8"/>
                      </a:cubicBezTo>
                      <a:cubicBezTo>
                        <a:pt x="26" y="9"/>
                        <a:pt x="26" y="11"/>
                        <a:pt x="25" y="12"/>
                      </a:cubicBezTo>
                      <a:cubicBezTo>
                        <a:pt x="24" y="12"/>
                        <a:pt x="23" y="12"/>
                        <a:pt x="23" y="12"/>
                      </a:cubicBezTo>
                      <a:cubicBezTo>
                        <a:pt x="21" y="13"/>
                        <a:pt x="22" y="12"/>
                        <a:pt x="20" y="12"/>
                      </a:cubicBezTo>
                      <a:cubicBezTo>
                        <a:pt x="19" y="12"/>
                        <a:pt x="18" y="14"/>
                        <a:pt x="17" y="13"/>
                      </a:cubicBezTo>
                      <a:cubicBezTo>
                        <a:pt x="16" y="11"/>
                        <a:pt x="16" y="9"/>
                        <a:pt x="18" y="9"/>
                      </a:cubicBezTo>
                      <a:cubicBezTo>
                        <a:pt x="16" y="7"/>
                        <a:pt x="15" y="11"/>
                        <a:pt x="16" y="12"/>
                      </a:cubicBezTo>
                      <a:cubicBezTo>
                        <a:pt x="16" y="13"/>
                        <a:pt x="10" y="13"/>
                        <a:pt x="10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5" y="13"/>
                        <a:pt x="2" y="13"/>
                        <a:pt x="2" y="13"/>
                      </a:cubicBezTo>
                      <a:cubicBezTo>
                        <a:pt x="1" y="12"/>
                        <a:pt x="0" y="14"/>
                        <a:pt x="1" y="15"/>
                      </a:cubicBezTo>
                      <a:cubicBezTo>
                        <a:pt x="2" y="16"/>
                        <a:pt x="3" y="15"/>
                        <a:pt x="4" y="16"/>
                      </a:cubicBezTo>
                      <a:cubicBezTo>
                        <a:pt x="4" y="16"/>
                        <a:pt x="5" y="17"/>
                        <a:pt x="5" y="1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438">
                  <a:extLst>
                    <a:ext uri="{FF2B5EF4-FFF2-40B4-BE49-F238E27FC236}">
                      <a16:creationId xmlns:a16="http://schemas.microsoft.com/office/drawing/2014/main" id="{BF939332-11B7-427F-9CA6-6BD1F95F7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3" y="2633"/>
                  <a:ext cx="118" cy="63"/>
                </a:xfrm>
                <a:custGeom>
                  <a:avLst/>
                  <a:gdLst>
                    <a:gd name="T0" fmla="*/ 1494 w 38"/>
                    <a:gd name="T1" fmla="*/ 5317 h 20"/>
                    <a:gd name="T2" fmla="*/ 2034 w 38"/>
                    <a:gd name="T3" fmla="*/ 5626 h 20"/>
                    <a:gd name="T4" fmla="*/ 3174 w 38"/>
                    <a:gd name="T5" fmla="*/ 5626 h 20"/>
                    <a:gd name="T6" fmla="*/ 3714 w 38"/>
                    <a:gd name="T7" fmla="*/ 6193 h 20"/>
                    <a:gd name="T8" fmla="*/ 5478 w 38"/>
                    <a:gd name="T9" fmla="*/ 6193 h 20"/>
                    <a:gd name="T10" fmla="*/ 6981 w 38"/>
                    <a:gd name="T11" fmla="*/ 5317 h 20"/>
                    <a:gd name="T12" fmla="*/ 8350 w 38"/>
                    <a:gd name="T13" fmla="*/ 4029 h 20"/>
                    <a:gd name="T14" fmla="*/ 10126 w 38"/>
                    <a:gd name="T15" fmla="*/ 3443 h 20"/>
                    <a:gd name="T16" fmla="*/ 10126 w 38"/>
                    <a:gd name="T17" fmla="*/ 2470 h 20"/>
                    <a:gd name="T18" fmla="*/ 10965 w 38"/>
                    <a:gd name="T19" fmla="*/ 1279 h 20"/>
                    <a:gd name="T20" fmla="*/ 10695 w 38"/>
                    <a:gd name="T21" fmla="*/ 595 h 20"/>
                    <a:gd name="T22" fmla="*/ 10695 w 38"/>
                    <a:gd name="T23" fmla="*/ 0 h 20"/>
                    <a:gd name="T24" fmla="*/ 9490 w 38"/>
                    <a:gd name="T25" fmla="*/ 277 h 20"/>
                    <a:gd name="T26" fmla="*/ 8918 w 38"/>
                    <a:gd name="T27" fmla="*/ 595 h 20"/>
                    <a:gd name="T28" fmla="*/ 8918 w 38"/>
                    <a:gd name="T29" fmla="*/ 1874 h 20"/>
                    <a:gd name="T30" fmla="*/ 7810 w 38"/>
                    <a:gd name="T31" fmla="*/ 2470 h 20"/>
                    <a:gd name="T32" fmla="*/ 7241 w 38"/>
                    <a:gd name="T33" fmla="*/ 3752 h 20"/>
                    <a:gd name="T34" fmla="*/ 6586 w 38"/>
                    <a:gd name="T35" fmla="*/ 3752 h 20"/>
                    <a:gd name="T36" fmla="*/ 5776 w 38"/>
                    <a:gd name="T37" fmla="*/ 3752 h 20"/>
                    <a:gd name="T38" fmla="*/ 4937 w 38"/>
                    <a:gd name="T39" fmla="*/ 4029 h 20"/>
                    <a:gd name="T40" fmla="*/ 5208 w 38"/>
                    <a:gd name="T41" fmla="*/ 2750 h 20"/>
                    <a:gd name="T42" fmla="*/ 4639 w 38"/>
                    <a:gd name="T43" fmla="*/ 3752 h 20"/>
                    <a:gd name="T44" fmla="*/ 2872 w 38"/>
                    <a:gd name="T45" fmla="*/ 4029 h 20"/>
                    <a:gd name="T46" fmla="*/ 2332 w 38"/>
                    <a:gd name="T47" fmla="*/ 4029 h 20"/>
                    <a:gd name="T48" fmla="*/ 1494 w 38"/>
                    <a:gd name="T49" fmla="*/ 4029 h 20"/>
                    <a:gd name="T50" fmla="*/ 568 w 38"/>
                    <a:gd name="T51" fmla="*/ 4029 h 20"/>
                    <a:gd name="T52" fmla="*/ 270 w 38"/>
                    <a:gd name="T53" fmla="*/ 4624 h 20"/>
                    <a:gd name="T54" fmla="*/ 1109 w 38"/>
                    <a:gd name="T55" fmla="*/ 4911 h 20"/>
                    <a:gd name="T56" fmla="*/ 1494 w 38"/>
                    <a:gd name="T57" fmla="*/ 5317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"/>
                    <a:gd name="T88" fmla="*/ 0 h 20"/>
                    <a:gd name="T89" fmla="*/ 38 w 38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" h="20">
                      <a:moveTo>
                        <a:pt x="5" y="17"/>
                      </a:moveTo>
                      <a:cubicBezTo>
                        <a:pt x="6" y="17"/>
                        <a:pt x="7" y="18"/>
                        <a:pt x="7" y="18"/>
                      </a:cubicBezTo>
                      <a:cubicBezTo>
                        <a:pt x="8" y="18"/>
                        <a:pt x="10" y="17"/>
                        <a:pt x="11" y="18"/>
                      </a:cubicBezTo>
                      <a:cubicBezTo>
                        <a:pt x="12" y="19"/>
                        <a:pt x="12" y="20"/>
                        <a:pt x="13" y="20"/>
                      </a:cubicBezTo>
                      <a:cubicBezTo>
                        <a:pt x="15" y="20"/>
                        <a:pt x="17" y="20"/>
                        <a:pt x="19" y="20"/>
                      </a:cubicBezTo>
                      <a:cubicBezTo>
                        <a:pt x="21" y="19"/>
                        <a:pt x="22" y="17"/>
                        <a:pt x="24" y="17"/>
                      </a:cubicBezTo>
                      <a:cubicBezTo>
                        <a:pt x="26" y="17"/>
                        <a:pt x="29" y="15"/>
                        <a:pt x="29" y="13"/>
                      </a:cubicBezTo>
                      <a:cubicBezTo>
                        <a:pt x="30" y="13"/>
                        <a:pt x="36" y="14"/>
                        <a:pt x="35" y="11"/>
                      </a:cubicBezTo>
                      <a:cubicBezTo>
                        <a:pt x="35" y="10"/>
                        <a:pt x="33" y="7"/>
                        <a:pt x="35" y="8"/>
                      </a:cubicBezTo>
                      <a:cubicBezTo>
                        <a:pt x="37" y="8"/>
                        <a:pt x="38" y="6"/>
                        <a:pt x="38" y="4"/>
                      </a:cubicBezTo>
                      <a:cubicBezTo>
                        <a:pt x="38" y="3"/>
                        <a:pt x="38" y="2"/>
                        <a:pt x="37" y="2"/>
                      </a:cubicBezTo>
                      <a:cubicBezTo>
                        <a:pt x="37" y="2"/>
                        <a:pt x="36" y="1"/>
                        <a:pt x="37" y="0"/>
                      </a:cubicBezTo>
                      <a:cubicBezTo>
                        <a:pt x="36" y="1"/>
                        <a:pt x="34" y="2"/>
                        <a:pt x="33" y="1"/>
                      </a:cubicBezTo>
                      <a:cubicBezTo>
                        <a:pt x="33" y="0"/>
                        <a:pt x="30" y="0"/>
                        <a:pt x="31" y="2"/>
                      </a:cubicBezTo>
                      <a:cubicBezTo>
                        <a:pt x="31" y="4"/>
                        <a:pt x="32" y="5"/>
                        <a:pt x="31" y="6"/>
                      </a:cubicBezTo>
                      <a:cubicBezTo>
                        <a:pt x="31" y="8"/>
                        <a:pt x="29" y="7"/>
                        <a:pt x="27" y="8"/>
                      </a:cubicBezTo>
                      <a:cubicBezTo>
                        <a:pt x="26" y="9"/>
                        <a:pt x="26" y="11"/>
                        <a:pt x="25" y="12"/>
                      </a:cubicBezTo>
                      <a:cubicBezTo>
                        <a:pt x="24" y="12"/>
                        <a:pt x="23" y="12"/>
                        <a:pt x="23" y="12"/>
                      </a:cubicBezTo>
                      <a:cubicBezTo>
                        <a:pt x="21" y="13"/>
                        <a:pt x="22" y="12"/>
                        <a:pt x="20" y="12"/>
                      </a:cubicBezTo>
                      <a:cubicBezTo>
                        <a:pt x="19" y="12"/>
                        <a:pt x="18" y="14"/>
                        <a:pt x="17" y="13"/>
                      </a:cubicBezTo>
                      <a:cubicBezTo>
                        <a:pt x="16" y="11"/>
                        <a:pt x="16" y="9"/>
                        <a:pt x="18" y="9"/>
                      </a:cubicBezTo>
                      <a:cubicBezTo>
                        <a:pt x="16" y="7"/>
                        <a:pt x="15" y="11"/>
                        <a:pt x="16" y="12"/>
                      </a:cubicBezTo>
                      <a:cubicBezTo>
                        <a:pt x="16" y="13"/>
                        <a:pt x="10" y="13"/>
                        <a:pt x="10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5" y="13"/>
                        <a:pt x="2" y="13"/>
                        <a:pt x="2" y="13"/>
                      </a:cubicBezTo>
                      <a:cubicBezTo>
                        <a:pt x="1" y="12"/>
                        <a:pt x="0" y="14"/>
                        <a:pt x="1" y="15"/>
                      </a:cubicBezTo>
                      <a:cubicBezTo>
                        <a:pt x="2" y="16"/>
                        <a:pt x="3" y="15"/>
                        <a:pt x="4" y="16"/>
                      </a:cubicBezTo>
                      <a:cubicBezTo>
                        <a:pt x="4" y="16"/>
                        <a:pt x="5" y="17"/>
                        <a:pt x="5" y="1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439">
                  <a:extLst>
                    <a:ext uri="{FF2B5EF4-FFF2-40B4-BE49-F238E27FC236}">
                      <a16:creationId xmlns:a16="http://schemas.microsoft.com/office/drawing/2014/main" id="{EFEBCC73-3F73-402C-A101-AF6435975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7" y="264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440">
                  <a:extLst>
                    <a:ext uri="{FF2B5EF4-FFF2-40B4-BE49-F238E27FC236}">
                      <a16:creationId xmlns:a16="http://schemas.microsoft.com/office/drawing/2014/main" id="{A86AC3CF-26FE-495D-8D87-6B0F40F8BA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7" y="264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441">
                  <a:extLst>
                    <a:ext uri="{FF2B5EF4-FFF2-40B4-BE49-F238E27FC236}">
                      <a16:creationId xmlns:a16="http://schemas.microsoft.com/office/drawing/2014/main" id="{10C9DC84-6B3A-46D0-9ADF-B9E23D0D9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555"/>
                  <a:ext cx="10" cy="6"/>
                </a:xfrm>
                <a:custGeom>
                  <a:avLst/>
                  <a:gdLst>
                    <a:gd name="T0" fmla="*/ 857 w 3"/>
                    <a:gd name="T1" fmla="*/ 486 h 2"/>
                    <a:gd name="T2" fmla="*/ 0 w 3"/>
                    <a:gd name="T3" fmla="*/ 243 h 2"/>
                    <a:gd name="T4" fmla="*/ 85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2" y="2"/>
                      </a:moveTo>
                      <a:cubicBezTo>
                        <a:pt x="3" y="2"/>
                        <a:pt x="1" y="0"/>
                        <a:pt x="0" y="1"/>
                      </a:cubicBezTo>
                      <a:cubicBezTo>
                        <a:pt x="0" y="1"/>
                        <a:pt x="2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442">
                  <a:extLst>
                    <a:ext uri="{FF2B5EF4-FFF2-40B4-BE49-F238E27FC236}">
                      <a16:creationId xmlns:a16="http://schemas.microsoft.com/office/drawing/2014/main" id="{26DC2A04-9C44-4982-AA8A-A4A560F892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555"/>
                  <a:ext cx="10" cy="6"/>
                </a:xfrm>
                <a:custGeom>
                  <a:avLst/>
                  <a:gdLst>
                    <a:gd name="T0" fmla="*/ 857 w 3"/>
                    <a:gd name="T1" fmla="*/ 486 h 2"/>
                    <a:gd name="T2" fmla="*/ 0 w 3"/>
                    <a:gd name="T3" fmla="*/ 243 h 2"/>
                    <a:gd name="T4" fmla="*/ 85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2" y="2"/>
                      </a:moveTo>
                      <a:cubicBezTo>
                        <a:pt x="3" y="2"/>
                        <a:pt x="1" y="0"/>
                        <a:pt x="0" y="1"/>
                      </a:cubicBezTo>
                      <a:cubicBezTo>
                        <a:pt x="0" y="1"/>
                        <a:pt x="2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443">
                  <a:extLst>
                    <a:ext uri="{FF2B5EF4-FFF2-40B4-BE49-F238E27FC236}">
                      <a16:creationId xmlns:a16="http://schemas.microsoft.com/office/drawing/2014/main" id="{80002516-6744-485B-82D5-20C7F5E1F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774"/>
                  <a:ext cx="10" cy="13"/>
                </a:xfrm>
                <a:custGeom>
                  <a:avLst/>
                  <a:gdLst>
                    <a:gd name="T0" fmla="*/ 1223 w 3"/>
                    <a:gd name="T1" fmla="*/ 1446 h 4"/>
                    <a:gd name="T2" fmla="*/ 857 w 3"/>
                    <a:gd name="T3" fmla="*/ 348 h 4"/>
                    <a:gd name="T4" fmla="*/ 1223 w 3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0"/>
                        <a:pt x="2" y="1"/>
                      </a:cubicBezTo>
                      <a:cubicBezTo>
                        <a:pt x="0" y="2"/>
                        <a:pt x="2" y="3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444">
                  <a:extLst>
                    <a:ext uri="{FF2B5EF4-FFF2-40B4-BE49-F238E27FC236}">
                      <a16:creationId xmlns:a16="http://schemas.microsoft.com/office/drawing/2014/main" id="{3B6D9C8D-ABA6-4E2B-A370-1D3842CE70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774"/>
                  <a:ext cx="10" cy="13"/>
                </a:xfrm>
                <a:custGeom>
                  <a:avLst/>
                  <a:gdLst>
                    <a:gd name="T0" fmla="*/ 1223 w 3"/>
                    <a:gd name="T1" fmla="*/ 1446 h 4"/>
                    <a:gd name="T2" fmla="*/ 857 w 3"/>
                    <a:gd name="T3" fmla="*/ 348 h 4"/>
                    <a:gd name="T4" fmla="*/ 1223 w 3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0"/>
                        <a:pt x="2" y="1"/>
                      </a:cubicBezTo>
                      <a:cubicBezTo>
                        <a:pt x="0" y="2"/>
                        <a:pt x="2" y="3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445">
                  <a:extLst>
                    <a:ext uri="{FF2B5EF4-FFF2-40B4-BE49-F238E27FC236}">
                      <a16:creationId xmlns:a16="http://schemas.microsoft.com/office/drawing/2014/main" id="{1B6B502E-233E-438F-A870-1783D543E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3" y="2780"/>
                  <a:ext cx="18" cy="10"/>
                </a:xfrm>
                <a:custGeom>
                  <a:avLst/>
                  <a:gdLst>
                    <a:gd name="T0" fmla="*/ 972 w 6"/>
                    <a:gd name="T1" fmla="*/ 1223 h 3"/>
                    <a:gd name="T2" fmla="*/ 486 w 6"/>
                    <a:gd name="T3" fmla="*/ 0 h 3"/>
                    <a:gd name="T4" fmla="*/ 243 w 6"/>
                    <a:gd name="T5" fmla="*/ 1223 h 3"/>
                    <a:gd name="T6" fmla="*/ 972 w 6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3"/>
                    <a:gd name="T14" fmla="*/ 6 w 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3">
                      <a:moveTo>
                        <a:pt x="4" y="3"/>
                      </a:moveTo>
                      <a:cubicBezTo>
                        <a:pt x="6" y="2"/>
                        <a:pt x="4" y="1"/>
                        <a:pt x="2" y="0"/>
                      </a:cubicBezTo>
                      <a:cubicBezTo>
                        <a:pt x="0" y="0"/>
                        <a:pt x="2" y="2"/>
                        <a:pt x="1" y="3"/>
                      </a:cubicBezTo>
                      <a:cubicBezTo>
                        <a:pt x="2" y="2"/>
                        <a:pt x="3" y="3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446">
                  <a:extLst>
                    <a:ext uri="{FF2B5EF4-FFF2-40B4-BE49-F238E27FC236}">
                      <a16:creationId xmlns:a16="http://schemas.microsoft.com/office/drawing/2014/main" id="{1E9AFA04-4948-482C-BCA3-6A806C8AD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3" y="2780"/>
                  <a:ext cx="18" cy="10"/>
                </a:xfrm>
                <a:custGeom>
                  <a:avLst/>
                  <a:gdLst>
                    <a:gd name="T0" fmla="*/ 972 w 6"/>
                    <a:gd name="T1" fmla="*/ 1223 h 3"/>
                    <a:gd name="T2" fmla="*/ 486 w 6"/>
                    <a:gd name="T3" fmla="*/ 0 h 3"/>
                    <a:gd name="T4" fmla="*/ 243 w 6"/>
                    <a:gd name="T5" fmla="*/ 1223 h 3"/>
                    <a:gd name="T6" fmla="*/ 972 w 6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3"/>
                    <a:gd name="T14" fmla="*/ 6 w 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3">
                      <a:moveTo>
                        <a:pt x="4" y="3"/>
                      </a:moveTo>
                      <a:cubicBezTo>
                        <a:pt x="6" y="2"/>
                        <a:pt x="4" y="1"/>
                        <a:pt x="2" y="0"/>
                      </a:cubicBezTo>
                      <a:cubicBezTo>
                        <a:pt x="0" y="0"/>
                        <a:pt x="2" y="2"/>
                        <a:pt x="1" y="3"/>
                      </a:cubicBezTo>
                      <a:cubicBezTo>
                        <a:pt x="2" y="2"/>
                        <a:pt x="3" y="3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447">
                  <a:extLst>
                    <a:ext uri="{FF2B5EF4-FFF2-40B4-BE49-F238E27FC236}">
                      <a16:creationId xmlns:a16="http://schemas.microsoft.com/office/drawing/2014/main" id="{7C5E28CC-3599-4029-BFE8-E470D81BA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583"/>
                  <a:ext cx="15" cy="10"/>
                </a:xfrm>
                <a:custGeom>
                  <a:avLst/>
                  <a:gdLst>
                    <a:gd name="T0" fmla="*/ 0 w 5"/>
                    <a:gd name="T1" fmla="*/ 857 h 3"/>
                    <a:gd name="T2" fmla="*/ 729 w 5"/>
                    <a:gd name="T3" fmla="*/ 1223 h 3"/>
                    <a:gd name="T4" fmla="*/ 972 w 5"/>
                    <a:gd name="T5" fmla="*/ 367 h 3"/>
                    <a:gd name="T6" fmla="*/ 0 w 5"/>
                    <a:gd name="T7" fmla="*/ 85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0" y="2"/>
                      </a:move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4" y="3"/>
                        <a:pt x="5" y="3"/>
                        <a:pt x="4" y="1"/>
                      </a:cubicBezTo>
                      <a:cubicBezTo>
                        <a:pt x="4" y="0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448">
                  <a:extLst>
                    <a:ext uri="{FF2B5EF4-FFF2-40B4-BE49-F238E27FC236}">
                      <a16:creationId xmlns:a16="http://schemas.microsoft.com/office/drawing/2014/main" id="{515A5319-E450-4EDF-B071-6C9606759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583"/>
                  <a:ext cx="15" cy="10"/>
                </a:xfrm>
                <a:custGeom>
                  <a:avLst/>
                  <a:gdLst>
                    <a:gd name="T0" fmla="*/ 0 w 5"/>
                    <a:gd name="T1" fmla="*/ 857 h 3"/>
                    <a:gd name="T2" fmla="*/ 729 w 5"/>
                    <a:gd name="T3" fmla="*/ 1223 h 3"/>
                    <a:gd name="T4" fmla="*/ 972 w 5"/>
                    <a:gd name="T5" fmla="*/ 367 h 3"/>
                    <a:gd name="T6" fmla="*/ 0 w 5"/>
                    <a:gd name="T7" fmla="*/ 85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0" y="2"/>
                      </a:move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4" y="3"/>
                        <a:pt x="5" y="3"/>
                        <a:pt x="4" y="1"/>
                      </a:cubicBezTo>
                      <a:cubicBezTo>
                        <a:pt x="4" y="0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449">
                  <a:extLst>
                    <a:ext uri="{FF2B5EF4-FFF2-40B4-BE49-F238E27FC236}">
                      <a16:creationId xmlns:a16="http://schemas.microsoft.com/office/drawing/2014/main" id="{10DFED50-4B27-4296-9888-5EE8DD1A7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812"/>
                  <a:ext cx="12" cy="6"/>
                </a:xfrm>
                <a:custGeom>
                  <a:avLst/>
                  <a:gdLst>
                    <a:gd name="T0" fmla="*/ 729 w 4"/>
                    <a:gd name="T1" fmla="*/ 486 h 2"/>
                    <a:gd name="T2" fmla="*/ 729 w 4"/>
                    <a:gd name="T3" fmla="*/ 486 h 2"/>
                    <a:gd name="T4" fmla="*/ 0 60000 65536"/>
                    <a:gd name="T5" fmla="*/ 0 60000 65536"/>
                    <a:gd name="T6" fmla="*/ 0 w 4"/>
                    <a:gd name="T7" fmla="*/ 0 h 2"/>
                    <a:gd name="T8" fmla="*/ 4 w 4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2">
                      <a:moveTo>
                        <a:pt x="3" y="2"/>
                      </a:moveTo>
                      <a:cubicBezTo>
                        <a:pt x="4" y="0"/>
                        <a:pt x="0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450">
                  <a:extLst>
                    <a:ext uri="{FF2B5EF4-FFF2-40B4-BE49-F238E27FC236}">
                      <a16:creationId xmlns:a16="http://schemas.microsoft.com/office/drawing/2014/main" id="{10B0EE8D-8F42-456B-A297-BE4F5101D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812"/>
                  <a:ext cx="12" cy="6"/>
                </a:xfrm>
                <a:custGeom>
                  <a:avLst/>
                  <a:gdLst>
                    <a:gd name="T0" fmla="*/ 729 w 4"/>
                    <a:gd name="T1" fmla="*/ 486 h 2"/>
                    <a:gd name="T2" fmla="*/ 729 w 4"/>
                    <a:gd name="T3" fmla="*/ 486 h 2"/>
                    <a:gd name="T4" fmla="*/ 0 60000 65536"/>
                    <a:gd name="T5" fmla="*/ 0 60000 65536"/>
                    <a:gd name="T6" fmla="*/ 0 w 4"/>
                    <a:gd name="T7" fmla="*/ 0 h 2"/>
                    <a:gd name="T8" fmla="*/ 4 w 4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2">
                      <a:moveTo>
                        <a:pt x="3" y="2"/>
                      </a:moveTo>
                      <a:cubicBezTo>
                        <a:pt x="4" y="0"/>
                        <a:pt x="0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Freeform 451">
                  <a:extLst>
                    <a:ext uri="{FF2B5EF4-FFF2-40B4-BE49-F238E27FC236}">
                      <a16:creationId xmlns:a16="http://schemas.microsoft.com/office/drawing/2014/main" id="{4132EF99-FF4B-4B91-A5F4-01C53892B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2793"/>
                  <a:ext cx="16" cy="12"/>
                </a:xfrm>
                <a:custGeom>
                  <a:avLst/>
                  <a:gdLst>
                    <a:gd name="T0" fmla="*/ 326 w 5"/>
                    <a:gd name="T1" fmla="*/ 486 h 4"/>
                    <a:gd name="T2" fmla="*/ 624 w 5"/>
                    <a:gd name="T3" fmla="*/ 486 h 4"/>
                    <a:gd name="T4" fmla="*/ 1043 w 5"/>
                    <a:gd name="T5" fmla="*/ 729 h 4"/>
                    <a:gd name="T6" fmla="*/ 1373 w 5"/>
                    <a:gd name="T7" fmla="*/ 243 h 4"/>
                    <a:gd name="T8" fmla="*/ 1373 w 5"/>
                    <a:gd name="T9" fmla="*/ 486 h 4"/>
                    <a:gd name="T10" fmla="*/ 0 w 5"/>
                    <a:gd name="T11" fmla="*/ 0 h 4"/>
                    <a:gd name="T12" fmla="*/ 326 w 5"/>
                    <a:gd name="T13" fmla="*/ 48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4"/>
                    <a:gd name="T23" fmla="*/ 5 w 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4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3" y="3"/>
                        <a:pt x="3" y="3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2"/>
                        <a:pt x="2" y="0"/>
                        <a:pt x="0" y="0"/>
                      </a:cubicBezTo>
                      <a:cubicBezTo>
                        <a:pt x="1" y="0"/>
                        <a:pt x="1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Freeform 452">
                  <a:extLst>
                    <a:ext uri="{FF2B5EF4-FFF2-40B4-BE49-F238E27FC236}">
                      <a16:creationId xmlns:a16="http://schemas.microsoft.com/office/drawing/2014/main" id="{8B53BE36-405B-46E0-B992-32E9F18636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2793"/>
                  <a:ext cx="16" cy="12"/>
                </a:xfrm>
                <a:custGeom>
                  <a:avLst/>
                  <a:gdLst>
                    <a:gd name="T0" fmla="*/ 326 w 5"/>
                    <a:gd name="T1" fmla="*/ 486 h 4"/>
                    <a:gd name="T2" fmla="*/ 624 w 5"/>
                    <a:gd name="T3" fmla="*/ 486 h 4"/>
                    <a:gd name="T4" fmla="*/ 1043 w 5"/>
                    <a:gd name="T5" fmla="*/ 729 h 4"/>
                    <a:gd name="T6" fmla="*/ 1373 w 5"/>
                    <a:gd name="T7" fmla="*/ 243 h 4"/>
                    <a:gd name="T8" fmla="*/ 1373 w 5"/>
                    <a:gd name="T9" fmla="*/ 486 h 4"/>
                    <a:gd name="T10" fmla="*/ 0 w 5"/>
                    <a:gd name="T11" fmla="*/ 0 h 4"/>
                    <a:gd name="T12" fmla="*/ 326 w 5"/>
                    <a:gd name="T13" fmla="*/ 48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4"/>
                    <a:gd name="T23" fmla="*/ 5 w 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4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3" y="3"/>
                        <a:pt x="3" y="3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2"/>
                        <a:pt x="2" y="0"/>
                        <a:pt x="0" y="0"/>
                      </a:cubicBezTo>
                      <a:cubicBezTo>
                        <a:pt x="1" y="0"/>
                        <a:pt x="1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453">
                  <a:extLst>
                    <a:ext uri="{FF2B5EF4-FFF2-40B4-BE49-F238E27FC236}">
                      <a16:creationId xmlns:a16="http://schemas.microsoft.com/office/drawing/2014/main" id="{B9D87931-F5DC-4A9B-9C5A-08F893702C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281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454">
                  <a:extLst>
                    <a:ext uri="{FF2B5EF4-FFF2-40B4-BE49-F238E27FC236}">
                      <a16:creationId xmlns:a16="http://schemas.microsoft.com/office/drawing/2014/main" id="{D5064DBF-2165-43A8-B290-F379687BC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281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455">
                  <a:extLst>
                    <a:ext uri="{FF2B5EF4-FFF2-40B4-BE49-F238E27FC236}">
                      <a16:creationId xmlns:a16="http://schemas.microsoft.com/office/drawing/2014/main" id="{069EBCE1-CAD6-4F05-A1EA-0DDDC0789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2755"/>
                  <a:ext cx="7" cy="10"/>
                </a:xfrm>
                <a:custGeom>
                  <a:avLst/>
                  <a:gdLst>
                    <a:gd name="T0" fmla="*/ 1029 w 2"/>
                    <a:gd name="T1" fmla="*/ 1223 h 3"/>
                    <a:gd name="T2" fmla="*/ 1029 w 2"/>
                    <a:gd name="T3" fmla="*/ 0 h 3"/>
                    <a:gd name="T4" fmla="*/ 1029 w 2"/>
                    <a:gd name="T5" fmla="*/ 367 h 3"/>
                    <a:gd name="T6" fmla="*/ 1029 w 2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2" y="3"/>
                      </a:moveTo>
                      <a:cubicBezTo>
                        <a:pt x="1" y="3"/>
                        <a:pt x="1" y="1"/>
                        <a:pt x="2" y="0"/>
                      </a:cubicBezTo>
                      <a:cubicBezTo>
                        <a:pt x="1" y="0"/>
                        <a:pt x="0" y="1"/>
                        <a:pt x="2" y="1"/>
                      </a:cubicBezTo>
                      <a:cubicBezTo>
                        <a:pt x="1" y="2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456">
                  <a:extLst>
                    <a:ext uri="{FF2B5EF4-FFF2-40B4-BE49-F238E27FC236}">
                      <a16:creationId xmlns:a16="http://schemas.microsoft.com/office/drawing/2014/main" id="{E9E4E5FE-E8A0-4394-80B5-ECA2A2A59F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2755"/>
                  <a:ext cx="7" cy="10"/>
                </a:xfrm>
                <a:custGeom>
                  <a:avLst/>
                  <a:gdLst>
                    <a:gd name="T0" fmla="*/ 1029 w 2"/>
                    <a:gd name="T1" fmla="*/ 1223 h 3"/>
                    <a:gd name="T2" fmla="*/ 1029 w 2"/>
                    <a:gd name="T3" fmla="*/ 0 h 3"/>
                    <a:gd name="T4" fmla="*/ 1029 w 2"/>
                    <a:gd name="T5" fmla="*/ 367 h 3"/>
                    <a:gd name="T6" fmla="*/ 1029 w 2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2" y="3"/>
                      </a:moveTo>
                      <a:cubicBezTo>
                        <a:pt x="1" y="3"/>
                        <a:pt x="1" y="1"/>
                        <a:pt x="2" y="0"/>
                      </a:cubicBezTo>
                      <a:cubicBezTo>
                        <a:pt x="1" y="0"/>
                        <a:pt x="0" y="1"/>
                        <a:pt x="2" y="1"/>
                      </a:cubicBezTo>
                      <a:cubicBezTo>
                        <a:pt x="1" y="2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457">
                  <a:extLst>
                    <a:ext uri="{FF2B5EF4-FFF2-40B4-BE49-F238E27FC236}">
                      <a16:creationId xmlns:a16="http://schemas.microsoft.com/office/drawing/2014/main" id="{A0A19247-CAC3-4EBD-B933-F60CDD7FAF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2599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0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458">
                  <a:extLst>
                    <a:ext uri="{FF2B5EF4-FFF2-40B4-BE49-F238E27FC236}">
                      <a16:creationId xmlns:a16="http://schemas.microsoft.com/office/drawing/2014/main" id="{619BF41E-6BBB-4F86-BAE2-5B7CF4222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2599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0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459">
                  <a:extLst>
                    <a:ext uri="{FF2B5EF4-FFF2-40B4-BE49-F238E27FC236}">
                      <a16:creationId xmlns:a16="http://schemas.microsoft.com/office/drawing/2014/main" id="{1074005A-FA6A-4252-9960-0B84440B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" y="2593"/>
                  <a:ext cx="62" cy="62"/>
                </a:xfrm>
                <a:custGeom>
                  <a:avLst/>
                  <a:gdLst>
                    <a:gd name="T0" fmla="*/ 4622 w 20"/>
                    <a:gd name="T1" fmla="*/ 3134 h 20"/>
                    <a:gd name="T2" fmla="*/ 3689 w 20"/>
                    <a:gd name="T3" fmla="*/ 2297 h 20"/>
                    <a:gd name="T4" fmla="*/ 2595 w 20"/>
                    <a:gd name="T5" fmla="*/ 1491 h 20"/>
                    <a:gd name="T6" fmla="*/ 1107 w 20"/>
                    <a:gd name="T7" fmla="*/ 567 h 20"/>
                    <a:gd name="T8" fmla="*/ 837 w 20"/>
                    <a:gd name="T9" fmla="*/ 270 h 20"/>
                    <a:gd name="T10" fmla="*/ 0 w 20"/>
                    <a:gd name="T11" fmla="*/ 0 h 20"/>
                    <a:gd name="T12" fmla="*/ 0 w 20"/>
                    <a:gd name="T13" fmla="*/ 0 h 20"/>
                    <a:gd name="T14" fmla="*/ 567 w 20"/>
                    <a:gd name="T15" fmla="*/ 567 h 20"/>
                    <a:gd name="T16" fmla="*/ 1758 w 20"/>
                    <a:gd name="T17" fmla="*/ 1107 h 20"/>
                    <a:gd name="T18" fmla="*/ 2595 w 20"/>
                    <a:gd name="T19" fmla="*/ 2027 h 20"/>
                    <a:gd name="T20" fmla="*/ 3432 w 20"/>
                    <a:gd name="T21" fmla="*/ 2297 h 20"/>
                    <a:gd name="T22" fmla="*/ 4622 w 20"/>
                    <a:gd name="T23" fmla="*/ 3689 h 20"/>
                    <a:gd name="T24" fmla="*/ 4622 w 20"/>
                    <a:gd name="T25" fmla="*/ 4622 h 20"/>
                    <a:gd name="T26" fmla="*/ 4883 w 20"/>
                    <a:gd name="T27" fmla="*/ 5720 h 20"/>
                    <a:gd name="T28" fmla="*/ 5720 w 20"/>
                    <a:gd name="T29" fmla="*/ 3959 h 20"/>
                    <a:gd name="T30" fmla="*/ 5180 w 20"/>
                    <a:gd name="T31" fmla="*/ 3432 h 20"/>
                    <a:gd name="T32" fmla="*/ 4622 w 20"/>
                    <a:gd name="T33" fmla="*/ 3134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0"/>
                    <a:gd name="T53" fmla="*/ 20 w 2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0">
                      <a:moveTo>
                        <a:pt x="16" y="11"/>
                      </a:moveTo>
                      <a:cubicBezTo>
                        <a:pt x="15" y="10"/>
                        <a:pt x="14" y="9"/>
                        <a:pt x="13" y="8"/>
                      </a:cubicBezTo>
                      <a:cubicBezTo>
                        <a:pt x="12" y="7"/>
                        <a:pt x="10" y="5"/>
                        <a:pt x="9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2"/>
                        <a:pt x="3" y="2"/>
                        <a:pt x="3" y="1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2" y="1"/>
                        <a:pt x="2" y="2"/>
                      </a:cubicBezTo>
                      <a:cubicBezTo>
                        <a:pt x="3" y="3"/>
                        <a:pt x="4" y="3"/>
                        <a:pt x="6" y="4"/>
                      </a:cubicBezTo>
                      <a:cubicBezTo>
                        <a:pt x="7" y="5"/>
                        <a:pt x="8" y="6"/>
                        <a:pt x="9" y="7"/>
                      </a:cubicBezTo>
                      <a:cubicBezTo>
                        <a:pt x="10" y="7"/>
                        <a:pt x="11" y="7"/>
                        <a:pt x="12" y="8"/>
                      </a:cubicBezTo>
                      <a:cubicBezTo>
                        <a:pt x="14" y="9"/>
                        <a:pt x="15" y="11"/>
                        <a:pt x="16" y="13"/>
                      </a:cubicBezTo>
                      <a:cubicBezTo>
                        <a:pt x="16" y="14"/>
                        <a:pt x="16" y="15"/>
                        <a:pt x="16" y="16"/>
                      </a:cubicBezTo>
                      <a:cubicBezTo>
                        <a:pt x="16" y="18"/>
                        <a:pt x="17" y="18"/>
                        <a:pt x="17" y="20"/>
                      </a:cubicBezTo>
                      <a:cubicBezTo>
                        <a:pt x="18" y="19"/>
                        <a:pt x="20" y="15"/>
                        <a:pt x="20" y="14"/>
                      </a:cubicBezTo>
                      <a:cubicBezTo>
                        <a:pt x="19" y="13"/>
                        <a:pt x="18" y="13"/>
                        <a:pt x="18" y="12"/>
                      </a:cubicBezTo>
                      <a:cubicBezTo>
                        <a:pt x="17" y="11"/>
                        <a:pt x="17" y="11"/>
                        <a:pt x="16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460">
                  <a:extLst>
                    <a:ext uri="{FF2B5EF4-FFF2-40B4-BE49-F238E27FC236}">
                      <a16:creationId xmlns:a16="http://schemas.microsoft.com/office/drawing/2014/main" id="{B228FDBE-A3A8-4CFD-8C7C-1CC312B81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" y="2593"/>
                  <a:ext cx="62" cy="62"/>
                </a:xfrm>
                <a:custGeom>
                  <a:avLst/>
                  <a:gdLst>
                    <a:gd name="T0" fmla="*/ 4622 w 20"/>
                    <a:gd name="T1" fmla="*/ 3134 h 20"/>
                    <a:gd name="T2" fmla="*/ 3689 w 20"/>
                    <a:gd name="T3" fmla="*/ 2297 h 20"/>
                    <a:gd name="T4" fmla="*/ 2595 w 20"/>
                    <a:gd name="T5" fmla="*/ 1491 h 20"/>
                    <a:gd name="T6" fmla="*/ 1107 w 20"/>
                    <a:gd name="T7" fmla="*/ 567 h 20"/>
                    <a:gd name="T8" fmla="*/ 837 w 20"/>
                    <a:gd name="T9" fmla="*/ 270 h 20"/>
                    <a:gd name="T10" fmla="*/ 0 w 20"/>
                    <a:gd name="T11" fmla="*/ 0 h 20"/>
                    <a:gd name="T12" fmla="*/ 0 w 20"/>
                    <a:gd name="T13" fmla="*/ 0 h 20"/>
                    <a:gd name="T14" fmla="*/ 567 w 20"/>
                    <a:gd name="T15" fmla="*/ 567 h 20"/>
                    <a:gd name="T16" fmla="*/ 1758 w 20"/>
                    <a:gd name="T17" fmla="*/ 1107 h 20"/>
                    <a:gd name="T18" fmla="*/ 2595 w 20"/>
                    <a:gd name="T19" fmla="*/ 2027 h 20"/>
                    <a:gd name="T20" fmla="*/ 3432 w 20"/>
                    <a:gd name="T21" fmla="*/ 2297 h 20"/>
                    <a:gd name="T22" fmla="*/ 4622 w 20"/>
                    <a:gd name="T23" fmla="*/ 3689 h 20"/>
                    <a:gd name="T24" fmla="*/ 4622 w 20"/>
                    <a:gd name="T25" fmla="*/ 4622 h 20"/>
                    <a:gd name="T26" fmla="*/ 4883 w 20"/>
                    <a:gd name="T27" fmla="*/ 5720 h 20"/>
                    <a:gd name="T28" fmla="*/ 5720 w 20"/>
                    <a:gd name="T29" fmla="*/ 3959 h 20"/>
                    <a:gd name="T30" fmla="*/ 5180 w 20"/>
                    <a:gd name="T31" fmla="*/ 3432 h 20"/>
                    <a:gd name="T32" fmla="*/ 4622 w 20"/>
                    <a:gd name="T33" fmla="*/ 3134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0"/>
                    <a:gd name="T53" fmla="*/ 20 w 2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0">
                      <a:moveTo>
                        <a:pt x="16" y="11"/>
                      </a:moveTo>
                      <a:cubicBezTo>
                        <a:pt x="15" y="10"/>
                        <a:pt x="14" y="9"/>
                        <a:pt x="13" y="8"/>
                      </a:cubicBezTo>
                      <a:cubicBezTo>
                        <a:pt x="12" y="7"/>
                        <a:pt x="10" y="5"/>
                        <a:pt x="9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2"/>
                        <a:pt x="3" y="2"/>
                        <a:pt x="3" y="1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2" y="1"/>
                        <a:pt x="2" y="2"/>
                      </a:cubicBezTo>
                      <a:cubicBezTo>
                        <a:pt x="3" y="3"/>
                        <a:pt x="4" y="3"/>
                        <a:pt x="6" y="4"/>
                      </a:cubicBezTo>
                      <a:cubicBezTo>
                        <a:pt x="7" y="5"/>
                        <a:pt x="8" y="6"/>
                        <a:pt x="9" y="7"/>
                      </a:cubicBezTo>
                      <a:cubicBezTo>
                        <a:pt x="10" y="7"/>
                        <a:pt x="11" y="7"/>
                        <a:pt x="12" y="8"/>
                      </a:cubicBezTo>
                      <a:cubicBezTo>
                        <a:pt x="14" y="9"/>
                        <a:pt x="15" y="11"/>
                        <a:pt x="16" y="13"/>
                      </a:cubicBezTo>
                      <a:cubicBezTo>
                        <a:pt x="16" y="14"/>
                        <a:pt x="16" y="15"/>
                        <a:pt x="16" y="16"/>
                      </a:cubicBezTo>
                      <a:cubicBezTo>
                        <a:pt x="16" y="18"/>
                        <a:pt x="17" y="18"/>
                        <a:pt x="17" y="20"/>
                      </a:cubicBezTo>
                      <a:cubicBezTo>
                        <a:pt x="18" y="19"/>
                        <a:pt x="20" y="15"/>
                        <a:pt x="20" y="14"/>
                      </a:cubicBezTo>
                      <a:cubicBezTo>
                        <a:pt x="19" y="13"/>
                        <a:pt x="18" y="13"/>
                        <a:pt x="18" y="12"/>
                      </a:cubicBezTo>
                      <a:cubicBezTo>
                        <a:pt x="17" y="11"/>
                        <a:pt x="17" y="11"/>
                        <a:pt x="16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461">
                  <a:extLst>
                    <a:ext uri="{FF2B5EF4-FFF2-40B4-BE49-F238E27FC236}">
                      <a16:creationId xmlns:a16="http://schemas.microsoft.com/office/drawing/2014/main" id="{712176D9-9C93-4A9A-A7F9-DD854E7F8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818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462">
                  <a:extLst>
                    <a:ext uri="{FF2B5EF4-FFF2-40B4-BE49-F238E27FC236}">
                      <a16:creationId xmlns:a16="http://schemas.microsoft.com/office/drawing/2014/main" id="{CA24DB09-251F-4622-9DF1-604E8B174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818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463">
                  <a:extLst>
                    <a:ext uri="{FF2B5EF4-FFF2-40B4-BE49-F238E27FC236}">
                      <a16:creationId xmlns:a16="http://schemas.microsoft.com/office/drawing/2014/main" id="{4D5CAEA1-24C6-4D3B-AA72-4A9C7C6E6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6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464">
                  <a:extLst>
                    <a:ext uri="{FF2B5EF4-FFF2-40B4-BE49-F238E27FC236}">
                      <a16:creationId xmlns:a16="http://schemas.microsoft.com/office/drawing/2014/main" id="{988FA211-8F22-4E1A-9C3B-212CC1E1BA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6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465">
                  <a:extLst>
                    <a:ext uri="{FF2B5EF4-FFF2-40B4-BE49-F238E27FC236}">
                      <a16:creationId xmlns:a16="http://schemas.microsoft.com/office/drawing/2014/main" id="{6CDF6FD8-B86F-4F24-B230-F9265C5C37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466">
                  <a:extLst>
                    <a:ext uri="{FF2B5EF4-FFF2-40B4-BE49-F238E27FC236}">
                      <a16:creationId xmlns:a16="http://schemas.microsoft.com/office/drawing/2014/main" id="{25526D70-ED7F-48B9-AD0D-220DB1CE4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467">
                  <a:extLst>
                    <a:ext uri="{FF2B5EF4-FFF2-40B4-BE49-F238E27FC236}">
                      <a16:creationId xmlns:a16="http://schemas.microsoft.com/office/drawing/2014/main" id="{6AA91007-E83B-4DD7-9B1F-D7419C84C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5" y="2765"/>
                  <a:ext cx="16" cy="12"/>
                </a:xfrm>
                <a:custGeom>
                  <a:avLst/>
                  <a:gdLst>
                    <a:gd name="T0" fmla="*/ 1043 w 5"/>
                    <a:gd name="T1" fmla="*/ 972 h 4"/>
                    <a:gd name="T2" fmla="*/ 0 w 5"/>
                    <a:gd name="T3" fmla="*/ 486 h 4"/>
                    <a:gd name="T4" fmla="*/ 1043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3" y="4"/>
                      </a:moveTo>
                      <a:cubicBezTo>
                        <a:pt x="5" y="4"/>
                        <a:pt x="2" y="0"/>
                        <a:pt x="0" y="2"/>
                      </a:cubicBezTo>
                      <a:cubicBezTo>
                        <a:pt x="1" y="3"/>
                        <a:pt x="2" y="4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468">
                  <a:extLst>
                    <a:ext uri="{FF2B5EF4-FFF2-40B4-BE49-F238E27FC236}">
                      <a16:creationId xmlns:a16="http://schemas.microsoft.com/office/drawing/2014/main" id="{0F7C207B-ABB0-40E8-9009-21E61D7DB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5" y="2765"/>
                  <a:ext cx="16" cy="12"/>
                </a:xfrm>
                <a:custGeom>
                  <a:avLst/>
                  <a:gdLst>
                    <a:gd name="T0" fmla="*/ 1043 w 5"/>
                    <a:gd name="T1" fmla="*/ 972 h 4"/>
                    <a:gd name="T2" fmla="*/ 0 w 5"/>
                    <a:gd name="T3" fmla="*/ 486 h 4"/>
                    <a:gd name="T4" fmla="*/ 1043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3" y="4"/>
                      </a:moveTo>
                      <a:cubicBezTo>
                        <a:pt x="5" y="4"/>
                        <a:pt x="2" y="0"/>
                        <a:pt x="0" y="2"/>
                      </a:cubicBezTo>
                      <a:cubicBezTo>
                        <a:pt x="1" y="3"/>
                        <a:pt x="2" y="4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469">
                  <a:extLst>
                    <a:ext uri="{FF2B5EF4-FFF2-40B4-BE49-F238E27FC236}">
                      <a16:creationId xmlns:a16="http://schemas.microsoft.com/office/drawing/2014/main" id="{95FD9932-B100-4E1F-9E01-1EBDA0D0C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2833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470">
                  <a:extLst>
                    <a:ext uri="{FF2B5EF4-FFF2-40B4-BE49-F238E27FC236}">
                      <a16:creationId xmlns:a16="http://schemas.microsoft.com/office/drawing/2014/main" id="{ADE70B64-101E-40C8-B7C4-4FAF07EDA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2833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471">
                  <a:extLst>
                    <a:ext uri="{FF2B5EF4-FFF2-40B4-BE49-F238E27FC236}">
                      <a16:creationId xmlns:a16="http://schemas.microsoft.com/office/drawing/2014/main" id="{306C0C62-4C44-4F29-AA9B-DD8AF1978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837"/>
                  <a:ext cx="12" cy="9"/>
                </a:xfrm>
                <a:custGeom>
                  <a:avLst/>
                  <a:gdLst>
                    <a:gd name="T0" fmla="*/ 486 w 4"/>
                    <a:gd name="T1" fmla="*/ 729 h 3"/>
                    <a:gd name="T2" fmla="*/ 972 w 4"/>
                    <a:gd name="T3" fmla="*/ 486 h 3"/>
                    <a:gd name="T4" fmla="*/ 0 w 4"/>
                    <a:gd name="T5" fmla="*/ 0 h 3"/>
                    <a:gd name="T6" fmla="*/ 243 w 4"/>
                    <a:gd name="T7" fmla="*/ 486 h 3"/>
                    <a:gd name="T8" fmla="*/ 486 w 4"/>
                    <a:gd name="T9" fmla="*/ 729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2" y="3"/>
                      </a:move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3"/>
                        <a:pt x="2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472">
                  <a:extLst>
                    <a:ext uri="{FF2B5EF4-FFF2-40B4-BE49-F238E27FC236}">
                      <a16:creationId xmlns:a16="http://schemas.microsoft.com/office/drawing/2014/main" id="{A197071A-1D96-4B7B-A888-438D83654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837"/>
                  <a:ext cx="12" cy="9"/>
                </a:xfrm>
                <a:custGeom>
                  <a:avLst/>
                  <a:gdLst>
                    <a:gd name="T0" fmla="*/ 486 w 4"/>
                    <a:gd name="T1" fmla="*/ 729 h 3"/>
                    <a:gd name="T2" fmla="*/ 972 w 4"/>
                    <a:gd name="T3" fmla="*/ 486 h 3"/>
                    <a:gd name="T4" fmla="*/ 0 w 4"/>
                    <a:gd name="T5" fmla="*/ 0 h 3"/>
                    <a:gd name="T6" fmla="*/ 243 w 4"/>
                    <a:gd name="T7" fmla="*/ 486 h 3"/>
                    <a:gd name="T8" fmla="*/ 486 w 4"/>
                    <a:gd name="T9" fmla="*/ 729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2" y="3"/>
                      </a:move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3"/>
                        <a:pt x="2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473">
                  <a:extLst>
                    <a:ext uri="{FF2B5EF4-FFF2-40B4-BE49-F238E27FC236}">
                      <a16:creationId xmlns:a16="http://schemas.microsoft.com/office/drawing/2014/main" id="{E9783F30-F78E-4C69-A23C-56D6D492B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602"/>
                  <a:ext cx="3" cy="6"/>
                </a:xfrm>
                <a:custGeom>
                  <a:avLst/>
                  <a:gdLst>
                    <a:gd name="T0" fmla="*/ 243 w 1"/>
                    <a:gd name="T1" fmla="*/ 486 h 2"/>
                    <a:gd name="T2" fmla="*/ 0 w 1"/>
                    <a:gd name="T3" fmla="*/ 0 h 2"/>
                    <a:gd name="T4" fmla="*/ 243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474">
                  <a:extLst>
                    <a:ext uri="{FF2B5EF4-FFF2-40B4-BE49-F238E27FC236}">
                      <a16:creationId xmlns:a16="http://schemas.microsoft.com/office/drawing/2014/main" id="{B4E805C3-2628-4871-825B-DD3B204383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602"/>
                  <a:ext cx="3" cy="6"/>
                </a:xfrm>
                <a:custGeom>
                  <a:avLst/>
                  <a:gdLst>
                    <a:gd name="T0" fmla="*/ 243 w 1"/>
                    <a:gd name="T1" fmla="*/ 486 h 2"/>
                    <a:gd name="T2" fmla="*/ 0 w 1"/>
                    <a:gd name="T3" fmla="*/ 0 h 2"/>
                    <a:gd name="T4" fmla="*/ 243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475">
                  <a:extLst>
                    <a:ext uri="{FF2B5EF4-FFF2-40B4-BE49-F238E27FC236}">
                      <a16:creationId xmlns:a16="http://schemas.microsoft.com/office/drawing/2014/main" id="{A793B69C-1CBD-4329-AC0B-02DBB31A9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2833"/>
                  <a:ext cx="6" cy="7"/>
                </a:xfrm>
                <a:custGeom>
                  <a:avLst/>
                  <a:gdLst>
                    <a:gd name="T0" fmla="*/ 243 w 2"/>
                    <a:gd name="T1" fmla="*/ 1029 h 2"/>
                    <a:gd name="T2" fmla="*/ 486 w 2"/>
                    <a:gd name="T3" fmla="*/ 602 h 2"/>
                    <a:gd name="T4" fmla="*/ 0 w 2"/>
                    <a:gd name="T5" fmla="*/ 602 h 2"/>
                    <a:gd name="T6" fmla="*/ 243 w 2"/>
                    <a:gd name="T7" fmla="*/ 1029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2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476">
                  <a:extLst>
                    <a:ext uri="{FF2B5EF4-FFF2-40B4-BE49-F238E27FC236}">
                      <a16:creationId xmlns:a16="http://schemas.microsoft.com/office/drawing/2014/main" id="{F2C894D1-6023-4EC3-8C5F-F8D61629B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2833"/>
                  <a:ext cx="6" cy="7"/>
                </a:xfrm>
                <a:custGeom>
                  <a:avLst/>
                  <a:gdLst>
                    <a:gd name="T0" fmla="*/ 243 w 2"/>
                    <a:gd name="T1" fmla="*/ 1029 h 2"/>
                    <a:gd name="T2" fmla="*/ 486 w 2"/>
                    <a:gd name="T3" fmla="*/ 602 h 2"/>
                    <a:gd name="T4" fmla="*/ 0 w 2"/>
                    <a:gd name="T5" fmla="*/ 602 h 2"/>
                    <a:gd name="T6" fmla="*/ 243 w 2"/>
                    <a:gd name="T7" fmla="*/ 1029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2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477">
                  <a:extLst>
                    <a:ext uri="{FF2B5EF4-FFF2-40B4-BE49-F238E27FC236}">
                      <a16:creationId xmlns:a16="http://schemas.microsoft.com/office/drawing/2014/main" id="{22EB9134-8269-4F57-89FC-0C7DA7D1B9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2643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478">
                  <a:extLst>
                    <a:ext uri="{FF2B5EF4-FFF2-40B4-BE49-F238E27FC236}">
                      <a16:creationId xmlns:a16="http://schemas.microsoft.com/office/drawing/2014/main" id="{3DA81E56-820A-4AD0-9B6C-003A53201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2643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 479">
                  <a:extLst>
                    <a:ext uri="{FF2B5EF4-FFF2-40B4-BE49-F238E27FC236}">
                      <a16:creationId xmlns:a16="http://schemas.microsoft.com/office/drawing/2014/main" id="{532AE049-BB12-41D6-A561-7BF728BBB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1" y="2658"/>
                  <a:ext cx="6" cy="13"/>
                </a:xfrm>
                <a:custGeom>
                  <a:avLst/>
                  <a:gdLst>
                    <a:gd name="T0" fmla="*/ 243 w 2"/>
                    <a:gd name="T1" fmla="*/ 1446 h 4"/>
                    <a:gd name="T2" fmla="*/ 243 w 2"/>
                    <a:gd name="T3" fmla="*/ 0 h 4"/>
                    <a:gd name="T4" fmla="*/ 243 w 2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1" y="4"/>
                      </a:moveTo>
                      <a:cubicBezTo>
                        <a:pt x="2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480">
                  <a:extLst>
                    <a:ext uri="{FF2B5EF4-FFF2-40B4-BE49-F238E27FC236}">
                      <a16:creationId xmlns:a16="http://schemas.microsoft.com/office/drawing/2014/main" id="{97C82C1E-10BF-49C3-ADDE-54DF25700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1" y="2658"/>
                  <a:ext cx="6" cy="13"/>
                </a:xfrm>
                <a:custGeom>
                  <a:avLst/>
                  <a:gdLst>
                    <a:gd name="T0" fmla="*/ 243 w 2"/>
                    <a:gd name="T1" fmla="*/ 1446 h 4"/>
                    <a:gd name="T2" fmla="*/ 243 w 2"/>
                    <a:gd name="T3" fmla="*/ 0 h 4"/>
                    <a:gd name="T4" fmla="*/ 243 w 2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1" y="4"/>
                      </a:moveTo>
                      <a:cubicBezTo>
                        <a:pt x="2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481">
                  <a:extLst>
                    <a:ext uri="{FF2B5EF4-FFF2-40B4-BE49-F238E27FC236}">
                      <a16:creationId xmlns:a16="http://schemas.microsoft.com/office/drawing/2014/main" id="{F7CD4E78-9FDE-4E63-8786-D699358D04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4" y="2671"/>
                  <a:ext cx="34" cy="40"/>
                </a:xfrm>
                <a:custGeom>
                  <a:avLst/>
                  <a:gdLst>
                    <a:gd name="T0" fmla="*/ 831 w 11"/>
                    <a:gd name="T1" fmla="*/ 1978 h 13"/>
                    <a:gd name="T2" fmla="*/ 1088 w 11"/>
                    <a:gd name="T3" fmla="*/ 2243 h 13"/>
                    <a:gd name="T4" fmla="*/ 1357 w 11"/>
                    <a:gd name="T5" fmla="*/ 3058 h 13"/>
                    <a:gd name="T6" fmla="*/ 3106 w 11"/>
                    <a:gd name="T7" fmla="*/ 3058 h 13"/>
                    <a:gd name="T8" fmla="*/ 2837 w 11"/>
                    <a:gd name="T9" fmla="*/ 2243 h 13"/>
                    <a:gd name="T10" fmla="*/ 2275 w 11"/>
                    <a:gd name="T11" fmla="*/ 1600 h 13"/>
                    <a:gd name="T12" fmla="*/ 1740 w 11"/>
                    <a:gd name="T13" fmla="*/ 1600 h 13"/>
                    <a:gd name="T14" fmla="*/ 0 w 11"/>
                    <a:gd name="T15" fmla="*/ 0 h 13"/>
                    <a:gd name="T16" fmla="*/ 0 w 11"/>
                    <a:gd name="T17" fmla="*/ 815 h 13"/>
                    <a:gd name="T18" fmla="*/ 831 w 11"/>
                    <a:gd name="T19" fmla="*/ 197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3"/>
                    <a:gd name="T32" fmla="*/ 11 w 11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3">
                      <a:moveTo>
                        <a:pt x="3" y="7"/>
                      </a:moveTo>
                      <a:cubicBezTo>
                        <a:pt x="3" y="7"/>
                        <a:pt x="4" y="8"/>
                        <a:pt x="4" y="8"/>
                      </a:cubicBezTo>
                      <a:cubicBezTo>
                        <a:pt x="4" y="9"/>
                        <a:pt x="4" y="10"/>
                        <a:pt x="5" y="11"/>
                      </a:cubicBezTo>
                      <a:cubicBezTo>
                        <a:pt x="7" y="13"/>
                        <a:pt x="11" y="13"/>
                        <a:pt x="11" y="11"/>
                      </a:cubicBezTo>
                      <a:cubicBezTo>
                        <a:pt x="11" y="10"/>
                        <a:pt x="10" y="9"/>
                        <a:pt x="10" y="8"/>
                      </a:cubicBezTo>
                      <a:cubicBezTo>
                        <a:pt x="9" y="8"/>
                        <a:pt x="9" y="7"/>
                        <a:pt x="8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5" y="3"/>
                        <a:pt x="3" y="1"/>
                        <a:pt x="0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6"/>
                        <a:pt x="3" y="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482">
                  <a:extLst>
                    <a:ext uri="{FF2B5EF4-FFF2-40B4-BE49-F238E27FC236}">
                      <a16:creationId xmlns:a16="http://schemas.microsoft.com/office/drawing/2014/main" id="{4D54E8CF-A37C-40C5-A61B-6ECBF5AB7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4" y="2671"/>
                  <a:ext cx="34" cy="40"/>
                </a:xfrm>
                <a:custGeom>
                  <a:avLst/>
                  <a:gdLst>
                    <a:gd name="T0" fmla="*/ 831 w 11"/>
                    <a:gd name="T1" fmla="*/ 1978 h 13"/>
                    <a:gd name="T2" fmla="*/ 1088 w 11"/>
                    <a:gd name="T3" fmla="*/ 2243 h 13"/>
                    <a:gd name="T4" fmla="*/ 1357 w 11"/>
                    <a:gd name="T5" fmla="*/ 3058 h 13"/>
                    <a:gd name="T6" fmla="*/ 3106 w 11"/>
                    <a:gd name="T7" fmla="*/ 3058 h 13"/>
                    <a:gd name="T8" fmla="*/ 2837 w 11"/>
                    <a:gd name="T9" fmla="*/ 2243 h 13"/>
                    <a:gd name="T10" fmla="*/ 2275 w 11"/>
                    <a:gd name="T11" fmla="*/ 1600 h 13"/>
                    <a:gd name="T12" fmla="*/ 1740 w 11"/>
                    <a:gd name="T13" fmla="*/ 1600 h 13"/>
                    <a:gd name="T14" fmla="*/ 0 w 11"/>
                    <a:gd name="T15" fmla="*/ 0 h 13"/>
                    <a:gd name="T16" fmla="*/ 0 w 11"/>
                    <a:gd name="T17" fmla="*/ 815 h 13"/>
                    <a:gd name="T18" fmla="*/ 831 w 11"/>
                    <a:gd name="T19" fmla="*/ 197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3"/>
                    <a:gd name="T32" fmla="*/ 11 w 11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3">
                      <a:moveTo>
                        <a:pt x="3" y="7"/>
                      </a:moveTo>
                      <a:cubicBezTo>
                        <a:pt x="3" y="7"/>
                        <a:pt x="4" y="8"/>
                        <a:pt x="4" y="8"/>
                      </a:cubicBezTo>
                      <a:cubicBezTo>
                        <a:pt x="4" y="9"/>
                        <a:pt x="4" y="10"/>
                        <a:pt x="5" y="11"/>
                      </a:cubicBezTo>
                      <a:cubicBezTo>
                        <a:pt x="7" y="13"/>
                        <a:pt x="11" y="13"/>
                        <a:pt x="11" y="11"/>
                      </a:cubicBezTo>
                      <a:cubicBezTo>
                        <a:pt x="11" y="10"/>
                        <a:pt x="10" y="9"/>
                        <a:pt x="10" y="8"/>
                      </a:cubicBezTo>
                      <a:cubicBezTo>
                        <a:pt x="9" y="8"/>
                        <a:pt x="9" y="7"/>
                        <a:pt x="8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5" y="3"/>
                        <a:pt x="3" y="1"/>
                        <a:pt x="0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6"/>
                        <a:pt x="3" y="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483">
                  <a:extLst>
                    <a:ext uri="{FF2B5EF4-FFF2-40B4-BE49-F238E27FC236}">
                      <a16:creationId xmlns:a16="http://schemas.microsoft.com/office/drawing/2014/main" id="{6F90EFD6-F0BD-4E22-AD96-E34257BFE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2715"/>
                  <a:ext cx="6" cy="3"/>
                </a:xfrm>
                <a:custGeom>
                  <a:avLst/>
                  <a:gdLst>
                    <a:gd name="T0" fmla="*/ 243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243 w 2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484">
                  <a:extLst>
                    <a:ext uri="{FF2B5EF4-FFF2-40B4-BE49-F238E27FC236}">
                      <a16:creationId xmlns:a16="http://schemas.microsoft.com/office/drawing/2014/main" id="{1A3FBF1D-ADC1-47A5-9C5D-8C4F940F1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2715"/>
                  <a:ext cx="6" cy="3"/>
                </a:xfrm>
                <a:custGeom>
                  <a:avLst/>
                  <a:gdLst>
                    <a:gd name="T0" fmla="*/ 243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243 w 2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485">
                  <a:extLst>
                    <a:ext uri="{FF2B5EF4-FFF2-40B4-BE49-F238E27FC236}">
                      <a16:creationId xmlns:a16="http://schemas.microsoft.com/office/drawing/2014/main" id="{D5E3E611-7234-4BC1-AA7A-1D90338E6F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2708"/>
                  <a:ext cx="1" cy="7"/>
                </a:xfrm>
                <a:custGeom>
                  <a:avLst/>
                  <a:gdLst>
                    <a:gd name="T0" fmla="*/ 0 w 1"/>
                    <a:gd name="T1" fmla="*/ 1029 h 2"/>
                    <a:gd name="T2" fmla="*/ 0 w 1"/>
                    <a:gd name="T3" fmla="*/ 0 h 2"/>
                    <a:gd name="T4" fmla="*/ 0 w 1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486">
                  <a:extLst>
                    <a:ext uri="{FF2B5EF4-FFF2-40B4-BE49-F238E27FC236}">
                      <a16:creationId xmlns:a16="http://schemas.microsoft.com/office/drawing/2014/main" id="{580B86F2-D0CE-4B12-822D-2D17DBDF8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2708"/>
                  <a:ext cx="1" cy="7"/>
                </a:xfrm>
                <a:custGeom>
                  <a:avLst/>
                  <a:gdLst>
                    <a:gd name="T0" fmla="*/ 0 w 1"/>
                    <a:gd name="T1" fmla="*/ 1029 h 2"/>
                    <a:gd name="T2" fmla="*/ 0 w 1"/>
                    <a:gd name="T3" fmla="*/ 0 h 2"/>
                    <a:gd name="T4" fmla="*/ 0 w 1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487">
                  <a:extLst>
                    <a:ext uri="{FF2B5EF4-FFF2-40B4-BE49-F238E27FC236}">
                      <a16:creationId xmlns:a16="http://schemas.microsoft.com/office/drawing/2014/main" id="{8EE7AA4C-7E77-4AF4-B4C9-FB03D0E9B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2571"/>
                  <a:ext cx="28" cy="9"/>
                </a:xfrm>
                <a:custGeom>
                  <a:avLst/>
                  <a:gdLst>
                    <a:gd name="T0" fmla="*/ 271 w 9"/>
                    <a:gd name="T1" fmla="*/ 729 h 3"/>
                    <a:gd name="T2" fmla="*/ 843 w 9"/>
                    <a:gd name="T3" fmla="*/ 243 h 3"/>
                    <a:gd name="T4" fmla="*/ 2623 w 9"/>
                    <a:gd name="T5" fmla="*/ 486 h 3"/>
                    <a:gd name="T6" fmla="*/ 1509 w 9"/>
                    <a:gd name="T7" fmla="*/ 729 h 3"/>
                    <a:gd name="T8" fmla="*/ 843 w 9"/>
                    <a:gd name="T9" fmla="*/ 486 h 3"/>
                    <a:gd name="T10" fmla="*/ 271 w 9"/>
                    <a:gd name="T11" fmla="*/ 729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3"/>
                    <a:gd name="T20" fmla="*/ 9 w 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3">
                      <a:moveTo>
                        <a:pt x="1" y="3"/>
                      </a:moveTo>
                      <a:cubicBezTo>
                        <a:pt x="0" y="2"/>
                        <a:pt x="2" y="1"/>
                        <a:pt x="3" y="1"/>
                      </a:cubicBezTo>
                      <a:cubicBezTo>
                        <a:pt x="5" y="0"/>
                        <a:pt x="7" y="1"/>
                        <a:pt x="9" y="2"/>
                      </a:cubicBezTo>
                      <a:cubicBezTo>
                        <a:pt x="7" y="2"/>
                        <a:pt x="7" y="3"/>
                        <a:pt x="5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2" y="3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488">
                  <a:extLst>
                    <a:ext uri="{FF2B5EF4-FFF2-40B4-BE49-F238E27FC236}">
                      <a16:creationId xmlns:a16="http://schemas.microsoft.com/office/drawing/2014/main" id="{3BC56193-87F5-453C-99E1-ABBE43C65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2571"/>
                  <a:ext cx="28" cy="9"/>
                </a:xfrm>
                <a:custGeom>
                  <a:avLst/>
                  <a:gdLst>
                    <a:gd name="T0" fmla="*/ 271 w 9"/>
                    <a:gd name="T1" fmla="*/ 729 h 3"/>
                    <a:gd name="T2" fmla="*/ 843 w 9"/>
                    <a:gd name="T3" fmla="*/ 243 h 3"/>
                    <a:gd name="T4" fmla="*/ 2623 w 9"/>
                    <a:gd name="T5" fmla="*/ 486 h 3"/>
                    <a:gd name="T6" fmla="*/ 1509 w 9"/>
                    <a:gd name="T7" fmla="*/ 729 h 3"/>
                    <a:gd name="T8" fmla="*/ 843 w 9"/>
                    <a:gd name="T9" fmla="*/ 486 h 3"/>
                    <a:gd name="T10" fmla="*/ 271 w 9"/>
                    <a:gd name="T11" fmla="*/ 729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3"/>
                    <a:gd name="T20" fmla="*/ 9 w 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3">
                      <a:moveTo>
                        <a:pt x="1" y="3"/>
                      </a:moveTo>
                      <a:cubicBezTo>
                        <a:pt x="0" y="2"/>
                        <a:pt x="2" y="1"/>
                        <a:pt x="3" y="1"/>
                      </a:cubicBezTo>
                      <a:cubicBezTo>
                        <a:pt x="5" y="0"/>
                        <a:pt x="7" y="1"/>
                        <a:pt x="9" y="2"/>
                      </a:cubicBezTo>
                      <a:cubicBezTo>
                        <a:pt x="7" y="2"/>
                        <a:pt x="7" y="3"/>
                        <a:pt x="5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2" y="3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489">
                  <a:extLst>
                    <a:ext uri="{FF2B5EF4-FFF2-40B4-BE49-F238E27FC236}">
                      <a16:creationId xmlns:a16="http://schemas.microsoft.com/office/drawing/2014/main" id="{5324469C-EE8F-4E95-874D-276EF399D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490">
                  <a:extLst>
                    <a:ext uri="{FF2B5EF4-FFF2-40B4-BE49-F238E27FC236}">
                      <a16:creationId xmlns:a16="http://schemas.microsoft.com/office/drawing/2014/main" id="{9F8FDB37-2BC4-414B-B7B6-4E1872F57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491">
                  <a:extLst>
                    <a:ext uri="{FF2B5EF4-FFF2-40B4-BE49-F238E27FC236}">
                      <a16:creationId xmlns:a16="http://schemas.microsoft.com/office/drawing/2014/main" id="{D578C334-4FDF-4BA0-9494-5F9EC6514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492">
                  <a:extLst>
                    <a:ext uri="{FF2B5EF4-FFF2-40B4-BE49-F238E27FC236}">
                      <a16:creationId xmlns:a16="http://schemas.microsoft.com/office/drawing/2014/main" id="{387BF3A7-FB80-4BE6-B1DF-AED8ACEC2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493">
                  <a:extLst>
                    <a:ext uri="{FF2B5EF4-FFF2-40B4-BE49-F238E27FC236}">
                      <a16:creationId xmlns:a16="http://schemas.microsoft.com/office/drawing/2014/main" id="{635B5014-1C80-4CA1-9A94-B4ABD08EC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" y="2136"/>
                  <a:ext cx="7" cy="9"/>
                </a:xfrm>
                <a:custGeom>
                  <a:avLst/>
                  <a:gdLst>
                    <a:gd name="T0" fmla="*/ 602 w 2"/>
                    <a:gd name="T1" fmla="*/ 729 h 3"/>
                    <a:gd name="T2" fmla="*/ 1029 w 2"/>
                    <a:gd name="T3" fmla="*/ 0 h 3"/>
                    <a:gd name="T4" fmla="*/ 602 w 2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0"/>
                        <a:pt x="2" y="0"/>
                      </a:cubicBezTo>
                      <a:cubicBezTo>
                        <a:pt x="0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494">
                  <a:extLst>
                    <a:ext uri="{FF2B5EF4-FFF2-40B4-BE49-F238E27FC236}">
                      <a16:creationId xmlns:a16="http://schemas.microsoft.com/office/drawing/2014/main" id="{BBA3919E-6209-4655-A608-97F301E30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" y="2136"/>
                  <a:ext cx="7" cy="9"/>
                </a:xfrm>
                <a:custGeom>
                  <a:avLst/>
                  <a:gdLst>
                    <a:gd name="T0" fmla="*/ 602 w 2"/>
                    <a:gd name="T1" fmla="*/ 729 h 3"/>
                    <a:gd name="T2" fmla="*/ 1029 w 2"/>
                    <a:gd name="T3" fmla="*/ 0 h 3"/>
                    <a:gd name="T4" fmla="*/ 602 w 2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0"/>
                        <a:pt x="2" y="0"/>
                      </a:cubicBezTo>
                      <a:cubicBezTo>
                        <a:pt x="0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495">
                  <a:extLst>
                    <a:ext uri="{FF2B5EF4-FFF2-40B4-BE49-F238E27FC236}">
                      <a16:creationId xmlns:a16="http://schemas.microsoft.com/office/drawing/2014/main" id="{154F5522-533A-40F7-B863-0EA436A03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" y="209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496">
                  <a:extLst>
                    <a:ext uri="{FF2B5EF4-FFF2-40B4-BE49-F238E27FC236}">
                      <a16:creationId xmlns:a16="http://schemas.microsoft.com/office/drawing/2014/main" id="{DDEF1DCF-4E08-4FDD-8FC3-07EA7BADA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" y="209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497">
                  <a:extLst>
                    <a:ext uri="{FF2B5EF4-FFF2-40B4-BE49-F238E27FC236}">
                      <a16:creationId xmlns:a16="http://schemas.microsoft.com/office/drawing/2014/main" id="{F739E2A7-B8DD-4452-9D5A-13E523BEFC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" y="2089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498">
                  <a:extLst>
                    <a:ext uri="{FF2B5EF4-FFF2-40B4-BE49-F238E27FC236}">
                      <a16:creationId xmlns:a16="http://schemas.microsoft.com/office/drawing/2014/main" id="{A99D854E-AFD2-4627-92A0-66090E5BC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" y="2089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499">
                  <a:extLst>
                    <a:ext uri="{FF2B5EF4-FFF2-40B4-BE49-F238E27FC236}">
                      <a16:creationId xmlns:a16="http://schemas.microsoft.com/office/drawing/2014/main" id="{56F45719-505B-4FFC-ACCC-609276E4F8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" y="2730"/>
                  <a:ext cx="12" cy="10"/>
                </a:xfrm>
                <a:custGeom>
                  <a:avLst/>
                  <a:gdLst>
                    <a:gd name="T0" fmla="*/ 729 w 4"/>
                    <a:gd name="T1" fmla="*/ 1223 h 3"/>
                    <a:gd name="T2" fmla="*/ 729 w 4"/>
                    <a:gd name="T3" fmla="*/ 367 h 3"/>
                    <a:gd name="T4" fmla="*/ 486 w 4"/>
                    <a:gd name="T5" fmla="*/ 0 h 3"/>
                    <a:gd name="T6" fmla="*/ 729 w 4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3"/>
                    <a:gd name="T14" fmla="*/ 4 w 4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3">
                      <a:moveTo>
                        <a:pt x="3" y="3"/>
                      </a:moveTo>
                      <a:cubicBezTo>
                        <a:pt x="3" y="3"/>
                        <a:pt x="4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0"/>
                        <a:pt x="2" y="3"/>
                        <a:pt x="3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500">
                  <a:extLst>
                    <a:ext uri="{FF2B5EF4-FFF2-40B4-BE49-F238E27FC236}">
                      <a16:creationId xmlns:a16="http://schemas.microsoft.com/office/drawing/2014/main" id="{424E63BA-D920-482D-B165-0535F38CF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" y="2730"/>
                  <a:ext cx="12" cy="10"/>
                </a:xfrm>
                <a:custGeom>
                  <a:avLst/>
                  <a:gdLst>
                    <a:gd name="T0" fmla="*/ 729 w 4"/>
                    <a:gd name="T1" fmla="*/ 1223 h 3"/>
                    <a:gd name="T2" fmla="*/ 729 w 4"/>
                    <a:gd name="T3" fmla="*/ 367 h 3"/>
                    <a:gd name="T4" fmla="*/ 486 w 4"/>
                    <a:gd name="T5" fmla="*/ 0 h 3"/>
                    <a:gd name="T6" fmla="*/ 729 w 4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3"/>
                    <a:gd name="T14" fmla="*/ 4 w 4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3">
                      <a:moveTo>
                        <a:pt x="3" y="3"/>
                      </a:moveTo>
                      <a:cubicBezTo>
                        <a:pt x="3" y="3"/>
                        <a:pt x="4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0"/>
                        <a:pt x="2" y="3"/>
                        <a:pt x="3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501">
                  <a:extLst>
                    <a:ext uri="{FF2B5EF4-FFF2-40B4-BE49-F238E27FC236}">
                      <a16:creationId xmlns:a16="http://schemas.microsoft.com/office/drawing/2014/main" id="{D9EACE22-66A4-4CCB-8578-E1BD0C4BB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40"/>
                  <a:ext cx="3" cy="9"/>
                </a:xfrm>
                <a:custGeom>
                  <a:avLst/>
                  <a:gdLst>
                    <a:gd name="T0" fmla="*/ 0 w 1"/>
                    <a:gd name="T1" fmla="*/ 729 h 3"/>
                    <a:gd name="T2" fmla="*/ 0 w 1"/>
                    <a:gd name="T3" fmla="*/ 0 h 3"/>
                    <a:gd name="T4" fmla="*/ 0 w 1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502">
                  <a:extLst>
                    <a:ext uri="{FF2B5EF4-FFF2-40B4-BE49-F238E27FC236}">
                      <a16:creationId xmlns:a16="http://schemas.microsoft.com/office/drawing/2014/main" id="{2E098077-D2A8-47C2-A625-4F8B1F834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40"/>
                  <a:ext cx="3" cy="9"/>
                </a:xfrm>
                <a:custGeom>
                  <a:avLst/>
                  <a:gdLst>
                    <a:gd name="T0" fmla="*/ 0 w 1"/>
                    <a:gd name="T1" fmla="*/ 729 h 3"/>
                    <a:gd name="T2" fmla="*/ 0 w 1"/>
                    <a:gd name="T3" fmla="*/ 0 h 3"/>
                    <a:gd name="T4" fmla="*/ 0 w 1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503">
                  <a:extLst>
                    <a:ext uri="{FF2B5EF4-FFF2-40B4-BE49-F238E27FC236}">
                      <a16:creationId xmlns:a16="http://schemas.microsoft.com/office/drawing/2014/main" id="{242D8993-3C35-4539-9FFD-63F159032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02"/>
                  <a:ext cx="28" cy="25"/>
                </a:xfrm>
                <a:custGeom>
                  <a:avLst/>
                  <a:gdLst>
                    <a:gd name="T0" fmla="*/ 843 w 9"/>
                    <a:gd name="T1" fmla="*/ 1525 h 8"/>
                    <a:gd name="T2" fmla="*/ 2623 w 9"/>
                    <a:gd name="T3" fmla="*/ 2109 h 8"/>
                    <a:gd name="T4" fmla="*/ 2053 w 9"/>
                    <a:gd name="T5" fmla="*/ 1797 h 8"/>
                    <a:gd name="T6" fmla="*/ 1509 w 9"/>
                    <a:gd name="T7" fmla="*/ 859 h 8"/>
                    <a:gd name="T8" fmla="*/ 271 w 9"/>
                    <a:gd name="T9" fmla="*/ 0 h 8"/>
                    <a:gd name="T10" fmla="*/ 843 w 9"/>
                    <a:gd name="T11" fmla="*/ 1525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3" y="5"/>
                      </a:moveTo>
                      <a:cubicBezTo>
                        <a:pt x="5" y="6"/>
                        <a:pt x="7" y="8"/>
                        <a:pt x="9" y="7"/>
                      </a:cubicBezTo>
                      <a:cubicBezTo>
                        <a:pt x="9" y="6"/>
                        <a:pt x="8" y="6"/>
                        <a:pt x="7" y="6"/>
                      </a:cubicBezTo>
                      <a:cubicBezTo>
                        <a:pt x="6" y="5"/>
                        <a:pt x="6" y="4"/>
                        <a:pt x="5" y="3"/>
                      </a:cubicBezTo>
                      <a:cubicBezTo>
                        <a:pt x="4" y="2"/>
                        <a:pt x="2" y="1"/>
                        <a:pt x="1" y="0"/>
                      </a:cubicBezTo>
                      <a:cubicBezTo>
                        <a:pt x="0" y="2"/>
                        <a:pt x="3" y="4"/>
                        <a:pt x="3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504">
                  <a:extLst>
                    <a:ext uri="{FF2B5EF4-FFF2-40B4-BE49-F238E27FC236}">
                      <a16:creationId xmlns:a16="http://schemas.microsoft.com/office/drawing/2014/main" id="{F0A5879E-18CF-464A-AFD6-8176AE0CF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02"/>
                  <a:ext cx="28" cy="25"/>
                </a:xfrm>
                <a:custGeom>
                  <a:avLst/>
                  <a:gdLst>
                    <a:gd name="T0" fmla="*/ 843 w 9"/>
                    <a:gd name="T1" fmla="*/ 1525 h 8"/>
                    <a:gd name="T2" fmla="*/ 2623 w 9"/>
                    <a:gd name="T3" fmla="*/ 2109 h 8"/>
                    <a:gd name="T4" fmla="*/ 2053 w 9"/>
                    <a:gd name="T5" fmla="*/ 1797 h 8"/>
                    <a:gd name="T6" fmla="*/ 1509 w 9"/>
                    <a:gd name="T7" fmla="*/ 859 h 8"/>
                    <a:gd name="T8" fmla="*/ 271 w 9"/>
                    <a:gd name="T9" fmla="*/ 0 h 8"/>
                    <a:gd name="T10" fmla="*/ 843 w 9"/>
                    <a:gd name="T11" fmla="*/ 1525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3" y="5"/>
                      </a:moveTo>
                      <a:cubicBezTo>
                        <a:pt x="5" y="6"/>
                        <a:pt x="7" y="8"/>
                        <a:pt x="9" y="7"/>
                      </a:cubicBezTo>
                      <a:cubicBezTo>
                        <a:pt x="9" y="6"/>
                        <a:pt x="8" y="6"/>
                        <a:pt x="7" y="6"/>
                      </a:cubicBezTo>
                      <a:cubicBezTo>
                        <a:pt x="6" y="5"/>
                        <a:pt x="6" y="4"/>
                        <a:pt x="5" y="3"/>
                      </a:cubicBezTo>
                      <a:cubicBezTo>
                        <a:pt x="4" y="2"/>
                        <a:pt x="2" y="1"/>
                        <a:pt x="1" y="0"/>
                      </a:cubicBezTo>
                      <a:cubicBezTo>
                        <a:pt x="0" y="2"/>
                        <a:pt x="3" y="4"/>
                        <a:pt x="3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505">
                  <a:extLst>
                    <a:ext uri="{FF2B5EF4-FFF2-40B4-BE49-F238E27FC236}">
                      <a16:creationId xmlns:a16="http://schemas.microsoft.com/office/drawing/2014/main" id="{AFC89B09-2544-4988-AACB-85110D331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2736"/>
                  <a:ext cx="10" cy="10"/>
                </a:xfrm>
                <a:custGeom>
                  <a:avLst/>
                  <a:gdLst>
                    <a:gd name="T0" fmla="*/ 857 w 3"/>
                    <a:gd name="T1" fmla="*/ 1223 h 3"/>
                    <a:gd name="T2" fmla="*/ 857 w 3"/>
                    <a:gd name="T3" fmla="*/ 0 h 3"/>
                    <a:gd name="T4" fmla="*/ 85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3" y="3"/>
                        <a:pt x="3" y="1"/>
                        <a:pt x="2" y="0"/>
                      </a:cubicBezTo>
                      <a:cubicBezTo>
                        <a:pt x="0" y="0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506">
                  <a:extLst>
                    <a:ext uri="{FF2B5EF4-FFF2-40B4-BE49-F238E27FC236}">
                      <a16:creationId xmlns:a16="http://schemas.microsoft.com/office/drawing/2014/main" id="{95AECD61-8A18-445A-BC75-5F0D28BB3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2736"/>
                  <a:ext cx="10" cy="10"/>
                </a:xfrm>
                <a:custGeom>
                  <a:avLst/>
                  <a:gdLst>
                    <a:gd name="T0" fmla="*/ 857 w 3"/>
                    <a:gd name="T1" fmla="*/ 1223 h 3"/>
                    <a:gd name="T2" fmla="*/ 857 w 3"/>
                    <a:gd name="T3" fmla="*/ 0 h 3"/>
                    <a:gd name="T4" fmla="*/ 85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3" y="3"/>
                        <a:pt x="3" y="1"/>
                        <a:pt x="2" y="0"/>
                      </a:cubicBezTo>
                      <a:cubicBezTo>
                        <a:pt x="0" y="0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507">
                  <a:extLst>
                    <a:ext uri="{FF2B5EF4-FFF2-40B4-BE49-F238E27FC236}">
                      <a16:creationId xmlns:a16="http://schemas.microsoft.com/office/drawing/2014/main" id="{4F8E555F-747C-45AF-999E-4AC66C6DC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7" y="2752"/>
                  <a:ext cx="9" cy="9"/>
                </a:xfrm>
                <a:custGeom>
                  <a:avLst/>
                  <a:gdLst>
                    <a:gd name="T0" fmla="*/ 486 w 3"/>
                    <a:gd name="T1" fmla="*/ 729 h 3"/>
                    <a:gd name="T2" fmla="*/ 486 w 3"/>
                    <a:gd name="T3" fmla="*/ 0 h 3"/>
                    <a:gd name="T4" fmla="*/ 486 w 3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1" y="2"/>
                        <a:pt x="3" y="1"/>
                        <a:pt x="2" y="0"/>
                      </a:cubicBezTo>
                      <a:cubicBezTo>
                        <a:pt x="0" y="1"/>
                        <a:pt x="1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508">
                  <a:extLst>
                    <a:ext uri="{FF2B5EF4-FFF2-40B4-BE49-F238E27FC236}">
                      <a16:creationId xmlns:a16="http://schemas.microsoft.com/office/drawing/2014/main" id="{A64A2136-EE1B-47D9-A6FF-4EE1F4404E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7" y="2752"/>
                  <a:ext cx="9" cy="9"/>
                </a:xfrm>
                <a:custGeom>
                  <a:avLst/>
                  <a:gdLst>
                    <a:gd name="T0" fmla="*/ 486 w 3"/>
                    <a:gd name="T1" fmla="*/ 729 h 3"/>
                    <a:gd name="T2" fmla="*/ 486 w 3"/>
                    <a:gd name="T3" fmla="*/ 0 h 3"/>
                    <a:gd name="T4" fmla="*/ 486 w 3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1" y="2"/>
                        <a:pt x="3" y="1"/>
                        <a:pt x="2" y="0"/>
                      </a:cubicBezTo>
                      <a:cubicBezTo>
                        <a:pt x="0" y="1"/>
                        <a:pt x="1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509">
                  <a:extLst>
                    <a:ext uri="{FF2B5EF4-FFF2-40B4-BE49-F238E27FC236}">
                      <a16:creationId xmlns:a16="http://schemas.microsoft.com/office/drawing/2014/main" id="{97E86AE5-B128-4706-AE07-2C27CEC88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0" y="2740"/>
                  <a:ext cx="18" cy="18"/>
                </a:xfrm>
                <a:custGeom>
                  <a:avLst/>
                  <a:gdLst>
                    <a:gd name="T0" fmla="*/ 1215 w 6"/>
                    <a:gd name="T1" fmla="*/ 1458 h 6"/>
                    <a:gd name="T2" fmla="*/ 1458 w 6"/>
                    <a:gd name="T3" fmla="*/ 1215 h 6"/>
                    <a:gd name="T4" fmla="*/ 972 w 6"/>
                    <a:gd name="T5" fmla="*/ 486 h 6"/>
                    <a:gd name="T6" fmla="*/ 486 w 6"/>
                    <a:gd name="T7" fmla="*/ 243 h 6"/>
                    <a:gd name="T8" fmla="*/ 0 w 6"/>
                    <a:gd name="T9" fmla="*/ 729 h 6"/>
                    <a:gd name="T10" fmla="*/ 729 w 6"/>
                    <a:gd name="T11" fmla="*/ 972 h 6"/>
                    <a:gd name="T12" fmla="*/ 729 w 6"/>
                    <a:gd name="T13" fmla="*/ 972 h 6"/>
                    <a:gd name="T14" fmla="*/ 1215 w 6"/>
                    <a:gd name="T15" fmla="*/ 1458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5" y="6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3" y="2"/>
                        <a:pt x="3" y="0"/>
                        <a:pt x="2" y="1"/>
                      </a:cubicBez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1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4" y="6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510">
                  <a:extLst>
                    <a:ext uri="{FF2B5EF4-FFF2-40B4-BE49-F238E27FC236}">
                      <a16:creationId xmlns:a16="http://schemas.microsoft.com/office/drawing/2014/main" id="{89C757D6-4803-4CE5-A42E-2E5D14593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0" y="2740"/>
                  <a:ext cx="18" cy="18"/>
                </a:xfrm>
                <a:custGeom>
                  <a:avLst/>
                  <a:gdLst>
                    <a:gd name="T0" fmla="*/ 1215 w 6"/>
                    <a:gd name="T1" fmla="*/ 1458 h 6"/>
                    <a:gd name="T2" fmla="*/ 1458 w 6"/>
                    <a:gd name="T3" fmla="*/ 1215 h 6"/>
                    <a:gd name="T4" fmla="*/ 972 w 6"/>
                    <a:gd name="T5" fmla="*/ 486 h 6"/>
                    <a:gd name="T6" fmla="*/ 486 w 6"/>
                    <a:gd name="T7" fmla="*/ 243 h 6"/>
                    <a:gd name="T8" fmla="*/ 0 w 6"/>
                    <a:gd name="T9" fmla="*/ 729 h 6"/>
                    <a:gd name="T10" fmla="*/ 729 w 6"/>
                    <a:gd name="T11" fmla="*/ 972 h 6"/>
                    <a:gd name="T12" fmla="*/ 729 w 6"/>
                    <a:gd name="T13" fmla="*/ 972 h 6"/>
                    <a:gd name="T14" fmla="*/ 1215 w 6"/>
                    <a:gd name="T15" fmla="*/ 1458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5" y="6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3" y="2"/>
                        <a:pt x="3" y="0"/>
                        <a:pt x="2" y="1"/>
                      </a:cubicBez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1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4" y="6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511">
                  <a:extLst>
                    <a:ext uri="{FF2B5EF4-FFF2-40B4-BE49-F238E27FC236}">
                      <a16:creationId xmlns:a16="http://schemas.microsoft.com/office/drawing/2014/main" id="{AD9FA0F7-5E45-472D-B9B3-93A05C3F9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6" y="2761"/>
                  <a:ext cx="3" cy="4"/>
                </a:xfrm>
                <a:custGeom>
                  <a:avLst/>
                  <a:gdLst>
                    <a:gd name="T0" fmla="*/ 243 w 1"/>
                    <a:gd name="T1" fmla="*/ 1024 h 1"/>
                    <a:gd name="T2" fmla="*/ 0 w 1"/>
                    <a:gd name="T3" fmla="*/ 1024 h 1"/>
                    <a:gd name="T4" fmla="*/ 243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512">
                  <a:extLst>
                    <a:ext uri="{FF2B5EF4-FFF2-40B4-BE49-F238E27FC236}">
                      <a16:creationId xmlns:a16="http://schemas.microsoft.com/office/drawing/2014/main" id="{706CCE34-13EF-44EE-B261-2A3D1DB11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6" y="2761"/>
                  <a:ext cx="3" cy="4"/>
                </a:xfrm>
                <a:custGeom>
                  <a:avLst/>
                  <a:gdLst>
                    <a:gd name="T0" fmla="*/ 243 w 1"/>
                    <a:gd name="T1" fmla="*/ 1024 h 1"/>
                    <a:gd name="T2" fmla="*/ 0 w 1"/>
                    <a:gd name="T3" fmla="*/ 1024 h 1"/>
                    <a:gd name="T4" fmla="*/ 243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513">
                  <a:extLst>
                    <a:ext uri="{FF2B5EF4-FFF2-40B4-BE49-F238E27FC236}">
                      <a16:creationId xmlns:a16="http://schemas.microsoft.com/office/drawing/2014/main" id="{9C6665B7-7C9F-4732-A4F1-5F1F0D6CF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" y="2724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514">
                  <a:extLst>
                    <a:ext uri="{FF2B5EF4-FFF2-40B4-BE49-F238E27FC236}">
                      <a16:creationId xmlns:a16="http://schemas.microsoft.com/office/drawing/2014/main" id="{ACEEB3CF-AAB1-43D6-9A81-7D8843579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" y="2724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515">
                  <a:extLst>
                    <a:ext uri="{FF2B5EF4-FFF2-40B4-BE49-F238E27FC236}">
                      <a16:creationId xmlns:a16="http://schemas.microsoft.com/office/drawing/2014/main" id="{28BA20CD-B049-4288-BC79-C269B20C9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24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516">
                  <a:extLst>
                    <a:ext uri="{FF2B5EF4-FFF2-40B4-BE49-F238E27FC236}">
                      <a16:creationId xmlns:a16="http://schemas.microsoft.com/office/drawing/2014/main" id="{FAB9448C-CD27-43A9-B796-96E984DD6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24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517">
                  <a:extLst>
                    <a:ext uri="{FF2B5EF4-FFF2-40B4-BE49-F238E27FC236}">
                      <a16:creationId xmlns:a16="http://schemas.microsoft.com/office/drawing/2014/main" id="{DC8952C2-5D0D-4CCE-9A2A-52EE8A2F91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55"/>
                  <a:ext cx="10" cy="10"/>
                </a:xfrm>
                <a:custGeom>
                  <a:avLst/>
                  <a:gdLst>
                    <a:gd name="T0" fmla="*/ 367 w 3"/>
                    <a:gd name="T1" fmla="*/ 1223 h 3"/>
                    <a:gd name="T2" fmla="*/ 857 w 3"/>
                    <a:gd name="T3" fmla="*/ 0 h 3"/>
                    <a:gd name="T4" fmla="*/ 36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518">
                  <a:extLst>
                    <a:ext uri="{FF2B5EF4-FFF2-40B4-BE49-F238E27FC236}">
                      <a16:creationId xmlns:a16="http://schemas.microsoft.com/office/drawing/2014/main" id="{0861D36E-5A93-43B3-9E69-AD30D59203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55"/>
                  <a:ext cx="10" cy="10"/>
                </a:xfrm>
                <a:custGeom>
                  <a:avLst/>
                  <a:gdLst>
                    <a:gd name="T0" fmla="*/ 367 w 3"/>
                    <a:gd name="T1" fmla="*/ 1223 h 3"/>
                    <a:gd name="T2" fmla="*/ 857 w 3"/>
                    <a:gd name="T3" fmla="*/ 0 h 3"/>
                    <a:gd name="T4" fmla="*/ 36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519">
                  <a:extLst>
                    <a:ext uri="{FF2B5EF4-FFF2-40B4-BE49-F238E27FC236}">
                      <a16:creationId xmlns:a16="http://schemas.microsoft.com/office/drawing/2014/main" id="{66364883-D5CD-4460-A3DF-5EB5C20DD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" y="2761"/>
                  <a:ext cx="1" cy="4"/>
                </a:xfrm>
                <a:custGeom>
                  <a:avLst/>
                  <a:gdLst>
                    <a:gd name="T0" fmla="*/ 0 w 1"/>
                    <a:gd name="T1" fmla="*/ 1024 h 1"/>
                    <a:gd name="T2" fmla="*/ 0 w 1"/>
                    <a:gd name="T3" fmla="*/ 0 h 1"/>
                    <a:gd name="T4" fmla="*/ 0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520">
                  <a:extLst>
                    <a:ext uri="{FF2B5EF4-FFF2-40B4-BE49-F238E27FC236}">
                      <a16:creationId xmlns:a16="http://schemas.microsoft.com/office/drawing/2014/main" id="{AA8A0676-9339-4FC7-9435-31A10DEAC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" y="2761"/>
                  <a:ext cx="1" cy="4"/>
                </a:xfrm>
                <a:custGeom>
                  <a:avLst/>
                  <a:gdLst>
                    <a:gd name="T0" fmla="*/ 0 w 1"/>
                    <a:gd name="T1" fmla="*/ 1024 h 1"/>
                    <a:gd name="T2" fmla="*/ 0 w 1"/>
                    <a:gd name="T3" fmla="*/ 0 h 1"/>
                    <a:gd name="T4" fmla="*/ 0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521">
                  <a:extLst>
                    <a:ext uri="{FF2B5EF4-FFF2-40B4-BE49-F238E27FC236}">
                      <a16:creationId xmlns:a16="http://schemas.microsoft.com/office/drawing/2014/main" id="{10AE1454-6C9F-4A0D-A33E-0AC413394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27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522">
                  <a:extLst>
                    <a:ext uri="{FF2B5EF4-FFF2-40B4-BE49-F238E27FC236}">
                      <a16:creationId xmlns:a16="http://schemas.microsoft.com/office/drawing/2014/main" id="{EA55A324-19B0-454B-B662-AE671F58D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27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523">
                  <a:extLst>
                    <a:ext uri="{FF2B5EF4-FFF2-40B4-BE49-F238E27FC236}">
                      <a16:creationId xmlns:a16="http://schemas.microsoft.com/office/drawing/2014/main" id="{4F0A5048-570B-4FDA-A18B-A4CF8C3C7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30"/>
                  <a:ext cx="6" cy="3"/>
                </a:xfrm>
                <a:custGeom>
                  <a:avLst/>
                  <a:gdLst>
                    <a:gd name="T0" fmla="*/ 486 w 2"/>
                    <a:gd name="T1" fmla="*/ 243 h 1"/>
                    <a:gd name="T2" fmla="*/ 0 w 2"/>
                    <a:gd name="T3" fmla="*/ 0 h 1"/>
                    <a:gd name="T4" fmla="*/ 486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524">
                  <a:extLst>
                    <a:ext uri="{FF2B5EF4-FFF2-40B4-BE49-F238E27FC236}">
                      <a16:creationId xmlns:a16="http://schemas.microsoft.com/office/drawing/2014/main" id="{59665283-3A80-4F52-8491-1EBF9776B6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30"/>
                  <a:ext cx="6" cy="3"/>
                </a:xfrm>
                <a:custGeom>
                  <a:avLst/>
                  <a:gdLst>
                    <a:gd name="T0" fmla="*/ 486 w 2"/>
                    <a:gd name="T1" fmla="*/ 243 h 1"/>
                    <a:gd name="T2" fmla="*/ 0 w 2"/>
                    <a:gd name="T3" fmla="*/ 0 h 1"/>
                    <a:gd name="T4" fmla="*/ 486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Freeform 525">
                  <a:extLst>
                    <a:ext uri="{FF2B5EF4-FFF2-40B4-BE49-F238E27FC236}">
                      <a16:creationId xmlns:a16="http://schemas.microsoft.com/office/drawing/2014/main" id="{33CB187B-2B52-4499-A9FB-4F358FA1A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2727"/>
                  <a:ext cx="38" cy="28"/>
                </a:xfrm>
                <a:custGeom>
                  <a:avLst/>
                  <a:gdLst>
                    <a:gd name="T0" fmla="*/ 1625 w 12"/>
                    <a:gd name="T1" fmla="*/ 1780 h 9"/>
                    <a:gd name="T2" fmla="*/ 3531 w 12"/>
                    <a:gd name="T3" fmla="*/ 2623 h 9"/>
                    <a:gd name="T4" fmla="*/ 2226 w 12"/>
                    <a:gd name="T5" fmla="*/ 1114 h 9"/>
                    <a:gd name="T6" fmla="*/ 1013 w 12"/>
                    <a:gd name="T7" fmla="*/ 572 h 9"/>
                    <a:gd name="T8" fmla="*/ 602 w 12"/>
                    <a:gd name="T9" fmla="*/ 271 h 9"/>
                    <a:gd name="T10" fmla="*/ 0 w 12"/>
                    <a:gd name="T11" fmla="*/ 0 h 9"/>
                    <a:gd name="T12" fmla="*/ 1625 w 12"/>
                    <a:gd name="T13" fmla="*/ 178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9"/>
                    <a:gd name="T23" fmla="*/ 12 w 12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9">
                      <a:moveTo>
                        <a:pt x="5" y="6"/>
                      </a:moveTo>
                      <a:cubicBezTo>
                        <a:pt x="7" y="7"/>
                        <a:pt x="9" y="8"/>
                        <a:pt x="11" y="9"/>
                      </a:cubicBezTo>
                      <a:cubicBezTo>
                        <a:pt x="12" y="7"/>
                        <a:pt x="9" y="5"/>
                        <a:pt x="7" y="4"/>
                      </a:cubicBezTo>
                      <a:cubicBezTo>
                        <a:pt x="6" y="4"/>
                        <a:pt x="4" y="3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2"/>
                        <a:pt x="2" y="5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8" name="Freeform 526">
                  <a:extLst>
                    <a:ext uri="{FF2B5EF4-FFF2-40B4-BE49-F238E27FC236}">
                      <a16:creationId xmlns:a16="http://schemas.microsoft.com/office/drawing/2014/main" id="{355D4B0F-3D2E-48A8-A04B-9E6335319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2727"/>
                  <a:ext cx="38" cy="28"/>
                </a:xfrm>
                <a:custGeom>
                  <a:avLst/>
                  <a:gdLst>
                    <a:gd name="T0" fmla="*/ 1625 w 12"/>
                    <a:gd name="T1" fmla="*/ 1780 h 9"/>
                    <a:gd name="T2" fmla="*/ 3531 w 12"/>
                    <a:gd name="T3" fmla="*/ 2623 h 9"/>
                    <a:gd name="T4" fmla="*/ 2226 w 12"/>
                    <a:gd name="T5" fmla="*/ 1114 h 9"/>
                    <a:gd name="T6" fmla="*/ 1013 w 12"/>
                    <a:gd name="T7" fmla="*/ 572 h 9"/>
                    <a:gd name="T8" fmla="*/ 602 w 12"/>
                    <a:gd name="T9" fmla="*/ 271 h 9"/>
                    <a:gd name="T10" fmla="*/ 0 w 12"/>
                    <a:gd name="T11" fmla="*/ 0 h 9"/>
                    <a:gd name="T12" fmla="*/ 1625 w 12"/>
                    <a:gd name="T13" fmla="*/ 178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9"/>
                    <a:gd name="T23" fmla="*/ 12 w 12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9">
                      <a:moveTo>
                        <a:pt x="5" y="6"/>
                      </a:moveTo>
                      <a:cubicBezTo>
                        <a:pt x="7" y="7"/>
                        <a:pt x="9" y="8"/>
                        <a:pt x="11" y="9"/>
                      </a:cubicBezTo>
                      <a:cubicBezTo>
                        <a:pt x="12" y="7"/>
                        <a:pt x="9" y="5"/>
                        <a:pt x="7" y="4"/>
                      </a:cubicBezTo>
                      <a:cubicBezTo>
                        <a:pt x="6" y="4"/>
                        <a:pt x="4" y="3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2"/>
                        <a:pt x="2" y="5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Freeform 527">
                  <a:extLst>
                    <a:ext uri="{FF2B5EF4-FFF2-40B4-BE49-F238E27FC236}">
                      <a16:creationId xmlns:a16="http://schemas.microsoft.com/office/drawing/2014/main" id="{01CFDCB1-9F2E-4632-8419-0B6DEA8321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0" y="2771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Freeform 528">
                  <a:extLst>
                    <a:ext uri="{FF2B5EF4-FFF2-40B4-BE49-F238E27FC236}">
                      <a16:creationId xmlns:a16="http://schemas.microsoft.com/office/drawing/2014/main" id="{0CB87937-F343-4BA8-B4BE-859108E5D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0" y="2771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529">
                  <a:extLst>
                    <a:ext uri="{FF2B5EF4-FFF2-40B4-BE49-F238E27FC236}">
                      <a16:creationId xmlns:a16="http://schemas.microsoft.com/office/drawing/2014/main" id="{9876D378-962E-4FB4-A653-5C925AAA4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" y="2752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1029 w 2"/>
                    <a:gd name="T3" fmla="*/ 0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1"/>
                        <a:pt x="2" y="0"/>
                      </a:cubicBezTo>
                      <a:cubicBezTo>
                        <a:pt x="0" y="0"/>
                        <a:pt x="1" y="1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530">
                  <a:extLst>
                    <a:ext uri="{FF2B5EF4-FFF2-40B4-BE49-F238E27FC236}">
                      <a16:creationId xmlns:a16="http://schemas.microsoft.com/office/drawing/2014/main" id="{C05D95B2-8BF0-46BF-8A32-5479BBCDC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" y="2752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1029 w 2"/>
                    <a:gd name="T3" fmla="*/ 0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1"/>
                        <a:pt x="2" y="0"/>
                      </a:cubicBezTo>
                      <a:cubicBezTo>
                        <a:pt x="0" y="0"/>
                        <a:pt x="1" y="1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531">
                  <a:extLst>
                    <a:ext uri="{FF2B5EF4-FFF2-40B4-BE49-F238E27FC236}">
                      <a16:creationId xmlns:a16="http://schemas.microsoft.com/office/drawing/2014/main" id="{9DCF88CD-66D2-4628-92DE-BB09DC138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5" y="2837"/>
                  <a:ext cx="19" cy="12"/>
                </a:xfrm>
                <a:custGeom>
                  <a:avLst/>
                  <a:gdLst>
                    <a:gd name="T0" fmla="*/ 0 w 6"/>
                    <a:gd name="T1" fmla="*/ 486 h 4"/>
                    <a:gd name="T2" fmla="*/ 1013 w 6"/>
                    <a:gd name="T3" fmla="*/ 486 h 4"/>
                    <a:gd name="T4" fmla="*/ 1305 w 6"/>
                    <a:gd name="T5" fmla="*/ 972 h 4"/>
                    <a:gd name="T6" fmla="*/ 0 w 6"/>
                    <a:gd name="T7" fmla="*/ 486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0" y="2"/>
                      </a:move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3"/>
                        <a:pt x="3" y="4"/>
                        <a:pt x="4" y="4"/>
                      </a:cubicBezTo>
                      <a:cubicBezTo>
                        <a:pt x="6" y="3"/>
                        <a:pt x="0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532">
                  <a:extLst>
                    <a:ext uri="{FF2B5EF4-FFF2-40B4-BE49-F238E27FC236}">
                      <a16:creationId xmlns:a16="http://schemas.microsoft.com/office/drawing/2014/main" id="{4F8B3475-2D4A-4BCB-B1BC-8AC9FA026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5" y="2837"/>
                  <a:ext cx="19" cy="12"/>
                </a:xfrm>
                <a:custGeom>
                  <a:avLst/>
                  <a:gdLst>
                    <a:gd name="T0" fmla="*/ 0 w 6"/>
                    <a:gd name="T1" fmla="*/ 486 h 4"/>
                    <a:gd name="T2" fmla="*/ 1013 w 6"/>
                    <a:gd name="T3" fmla="*/ 486 h 4"/>
                    <a:gd name="T4" fmla="*/ 1305 w 6"/>
                    <a:gd name="T5" fmla="*/ 972 h 4"/>
                    <a:gd name="T6" fmla="*/ 0 w 6"/>
                    <a:gd name="T7" fmla="*/ 486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0" y="2"/>
                      </a:move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3"/>
                        <a:pt x="3" y="4"/>
                        <a:pt x="4" y="4"/>
                      </a:cubicBezTo>
                      <a:cubicBezTo>
                        <a:pt x="6" y="3"/>
                        <a:pt x="0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533">
                  <a:extLst>
                    <a:ext uri="{FF2B5EF4-FFF2-40B4-BE49-F238E27FC236}">
                      <a16:creationId xmlns:a16="http://schemas.microsoft.com/office/drawing/2014/main" id="{B621D686-B0C9-433D-83A3-3B660CDCED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5" y="276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534">
                  <a:extLst>
                    <a:ext uri="{FF2B5EF4-FFF2-40B4-BE49-F238E27FC236}">
                      <a16:creationId xmlns:a16="http://schemas.microsoft.com/office/drawing/2014/main" id="{A968DD65-9DEA-44A6-A43D-0F5CF7A0A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5" y="276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535">
                  <a:extLst>
                    <a:ext uri="{FF2B5EF4-FFF2-40B4-BE49-F238E27FC236}">
                      <a16:creationId xmlns:a16="http://schemas.microsoft.com/office/drawing/2014/main" id="{20473B2E-4A17-414A-923E-D26F64C84E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8" y="2768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243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536">
                  <a:extLst>
                    <a:ext uri="{FF2B5EF4-FFF2-40B4-BE49-F238E27FC236}">
                      <a16:creationId xmlns:a16="http://schemas.microsoft.com/office/drawing/2014/main" id="{D925B373-D014-4702-8722-F31441A11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8" y="2768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243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537">
                  <a:extLst>
                    <a:ext uri="{FF2B5EF4-FFF2-40B4-BE49-F238E27FC236}">
                      <a16:creationId xmlns:a16="http://schemas.microsoft.com/office/drawing/2014/main" id="{CE1E7A54-4F0A-4813-99F1-A39E46358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" y="2771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538">
                  <a:extLst>
                    <a:ext uri="{FF2B5EF4-FFF2-40B4-BE49-F238E27FC236}">
                      <a16:creationId xmlns:a16="http://schemas.microsoft.com/office/drawing/2014/main" id="{C0C64068-B1DE-48F0-8031-AD94F30C54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" y="2771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539">
                  <a:extLst>
                    <a:ext uri="{FF2B5EF4-FFF2-40B4-BE49-F238E27FC236}">
                      <a16:creationId xmlns:a16="http://schemas.microsoft.com/office/drawing/2014/main" id="{06442C40-985D-424F-90DE-C116B17221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8" y="232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0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540">
                  <a:extLst>
                    <a:ext uri="{FF2B5EF4-FFF2-40B4-BE49-F238E27FC236}">
                      <a16:creationId xmlns:a16="http://schemas.microsoft.com/office/drawing/2014/main" id="{CEFDF8A3-707C-4E8C-A3C7-E056E7A62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8" y="232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0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541">
                  <a:extLst>
                    <a:ext uri="{FF2B5EF4-FFF2-40B4-BE49-F238E27FC236}">
                      <a16:creationId xmlns:a16="http://schemas.microsoft.com/office/drawing/2014/main" id="{3C985BE3-A421-4310-86BF-1A23C3798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314"/>
                  <a:ext cx="9" cy="7"/>
                </a:xfrm>
                <a:custGeom>
                  <a:avLst/>
                  <a:gdLst>
                    <a:gd name="T0" fmla="*/ 243 w 3"/>
                    <a:gd name="T1" fmla="*/ 602 h 2"/>
                    <a:gd name="T2" fmla="*/ 243 w 3"/>
                    <a:gd name="T3" fmla="*/ 1029 h 2"/>
                    <a:gd name="T4" fmla="*/ 243 w 3"/>
                    <a:gd name="T5" fmla="*/ 602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3" y="2"/>
                        <a:pt x="2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542">
                  <a:extLst>
                    <a:ext uri="{FF2B5EF4-FFF2-40B4-BE49-F238E27FC236}">
                      <a16:creationId xmlns:a16="http://schemas.microsoft.com/office/drawing/2014/main" id="{F6BB39EA-3715-4C7C-AD77-EB44E8A2F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314"/>
                  <a:ext cx="9" cy="7"/>
                </a:xfrm>
                <a:custGeom>
                  <a:avLst/>
                  <a:gdLst>
                    <a:gd name="T0" fmla="*/ 243 w 3"/>
                    <a:gd name="T1" fmla="*/ 602 h 2"/>
                    <a:gd name="T2" fmla="*/ 243 w 3"/>
                    <a:gd name="T3" fmla="*/ 1029 h 2"/>
                    <a:gd name="T4" fmla="*/ 243 w 3"/>
                    <a:gd name="T5" fmla="*/ 602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3" y="2"/>
                        <a:pt x="2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543">
                  <a:extLst>
                    <a:ext uri="{FF2B5EF4-FFF2-40B4-BE49-F238E27FC236}">
                      <a16:creationId xmlns:a16="http://schemas.microsoft.com/office/drawing/2014/main" id="{B0F0EAEA-8139-48C9-82D9-ED207075E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280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544">
                  <a:extLst>
                    <a:ext uri="{FF2B5EF4-FFF2-40B4-BE49-F238E27FC236}">
                      <a16:creationId xmlns:a16="http://schemas.microsoft.com/office/drawing/2014/main" id="{176800D9-2C93-489B-B792-128D59137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280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545">
                  <a:extLst>
                    <a:ext uri="{FF2B5EF4-FFF2-40B4-BE49-F238E27FC236}">
                      <a16:creationId xmlns:a16="http://schemas.microsoft.com/office/drawing/2014/main" id="{B8238D3C-6BCE-4336-937A-61822ECFAA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4" y="2192"/>
                  <a:ext cx="75" cy="82"/>
                </a:xfrm>
                <a:custGeom>
                  <a:avLst/>
                  <a:gdLst>
                    <a:gd name="T0" fmla="*/ 275 w 24"/>
                    <a:gd name="T1" fmla="*/ 7528 h 26"/>
                    <a:gd name="T2" fmla="*/ 0 w 24"/>
                    <a:gd name="T3" fmla="*/ 8127 h 26"/>
                    <a:gd name="T4" fmla="*/ 2656 w 24"/>
                    <a:gd name="T5" fmla="*/ 6248 h 26"/>
                    <a:gd name="T6" fmla="*/ 4209 w 24"/>
                    <a:gd name="T7" fmla="*/ 4355 h 26"/>
                    <a:gd name="T8" fmla="*/ 4481 w 24"/>
                    <a:gd name="T9" fmla="*/ 4050 h 26"/>
                    <a:gd name="T10" fmla="*/ 5069 w 24"/>
                    <a:gd name="T11" fmla="*/ 3759 h 26"/>
                    <a:gd name="T12" fmla="*/ 5616 w 24"/>
                    <a:gd name="T13" fmla="*/ 3450 h 26"/>
                    <a:gd name="T14" fmla="*/ 6591 w 24"/>
                    <a:gd name="T15" fmla="*/ 2766 h 26"/>
                    <a:gd name="T16" fmla="*/ 6591 w 24"/>
                    <a:gd name="T17" fmla="*/ 1880 h 26"/>
                    <a:gd name="T18" fmla="*/ 6291 w 24"/>
                    <a:gd name="T19" fmla="*/ 0 h 26"/>
                    <a:gd name="T20" fmla="*/ 6016 w 24"/>
                    <a:gd name="T21" fmla="*/ 877 h 26"/>
                    <a:gd name="T22" fmla="*/ 6291 w 24"/>
                    <a:gd name="T23" fmla="*/ 1880 h 26"/>
                    <a:gd name="T24" fmla="*/ 5616 w 24"/>
                    <a:gd name="T25" fmla="*/ 1284 h 26"/>
                    <a:gd name="T26" fmla="*/ 6016 w 24"/>
                    <a:gd name="T27" fmla="*/ 1880 h 26"/>
                    <a:gd name="T28" fmla="*/ 5341 w 24"/>
                    <a:gd name="T29" fmla="*/ 2476 h 26"/>
                    <a:gd name="T30" fmla="*/ 5069 w 24"/>
                    <a:gd name="T31" fmla="*/ 2766 h 26"/>
                    <a:gd name="T32" fmla="*/ 4766 w 24"/>
                    <a:gd name="T33" fmla="*/ 3173 h 26"/>
                    <a:gd name="T34" fmla="*/ 4481 w 24"/>
                    <a:gd name="T35" fmla="*/ 3173 h 26"/>
                    <a:gd name="T36" fmla="*/ 4481 w 24"/>
                    <a:gd name="T37" fmla="*/ 3759 h 26"/>
                    <a:gd name="T38" fmla="*/ 4209 w 24"/>
                    <a:gd name="T39" fmla="*/ 4050 h 26"/>
                    <a:gd name="T40" fmla="*/ 3634 w 24"/>
                    <a:gd name="T41" fmla="*/ 4646 h 26"/>
                    <a:gd name="T42" fmla="*/ 2384 w 24"/>
                    <a:gd name="T43" fmla="*/ 5649 h 26"/>
                    <a:gd name="T44" fmla="*/ 2109 w 24"/>
                    <a:gd name="T45" fmla="*/ 5649 h 26"/>
                    <a:gd name="T46" fmla="*/ 1525 w 24"/>
                    <a:gd name="T47" fmla="*/ 5929 h 26"/>
                    <a:gd name="T48" fmla="*/ 275 w 24"/>
                    <a:gd name="T49" fmla="*/ 7528 h 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"/>
                    <a:gd name="T76" fmla="*/ 0 h 26"/>
                    <a:gd name="T77" fmla="*/ 24 w 24"/>
                    <a:gd name="T78" fmla="*/ 26 h 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" h="26">
                      <a:moveTo>
                        <a:pt x="1" y="24"/>
                      </a:moveTo>
                      <a:cubicBezTo>
                        <a:pt x="1" y="24"/>
                        <a:pt x="1" y="25"/>
                        <a:pt x="0" y="26"/>
                      </a:cubicBezTo>
                      <a:cubicBezTo>
                        <a:pt x="3" y="24"/>
                        <a:pt x="6" y="23"/>
                        <a:pt x="9" y="20"/>
                      </a:cubicBezTo>
                      <a:cubicBezTo>
                        <a:pt x="10" y="19"/>
                        <a:pt x="16" y="16"/>
                        <a:pt x="14" y="14"/>
                      </a:cubicBezTo>
                      <a:cubicBezTo>
                        <a:pt x="16" y="15"/>
                        <a:pt x="15" y="14"/>
                        <a:pt x="15" y="13"/>
                      </a:cubicBezTo>
                      <a:cubicBezTo>
                        <a:pt x="15" y="12"/>
                        <a:pt x="17" y="12"/>
                        <a:pt x="17" y="12"/>
                      </a:cubicBezTo>
                      <a:cubicBezTo>
                        <a:pt x="19" y="12"/>
                        <a:pt x="19" y="12"/>
                        <a:pt x="19" y="11"/>
                      </a:cubicBezTo>
                      <a:cubicBezTo>
                        <a:pt x="20" y="10"/>
                        <a:pt x="21" y="10"/>
                        <a:pt x="22" y="9"/>
                      </a:cubicBezTo>
                      <a:cubicBezTo>
                        <a:pt x="24" y="8"/>
                        <a:pt x="23" y="7"/>
                        <a:pt x="22" y="6"/>
                      </a:cubicBezTo>
                      <a:cubicBezTo>
                        <a:pt x="21" y="4"/>
                        <a:pt x="23" y="2"/>
                        <a:pt x="21" y="0"/>
                      </a:cubicBezTo>
                      <a:cubicBezTo>
                        <a:pt x="20" y="1"/>
                        <a:pt x="21" y="4"/>
                        <a:pt x="20" y="3"/>
                      </a:cubicBezTo>
                      <a:cubicBezTo>
                        <a:pt x="20" y="3"/>
                        <a:pt x="21" y="5"/>
                        <a:pt x="21" y="6"/>
                      </a:cubicBezTo>
                      <a:cubicBezTo>
                        <a:pt x="20" y="5"/>
                        <a:pt x="19" y="5"/>
                        <a:pt x="19" y="4"/>
                      </a:cubicBezTo>
                      <a:cubicBezTo>
                        <a:pt x="19" y="5"/>
                        <a:pt x="19" y="6"/>
                        <a:pt x="20" y="6"/>
                      </a:cubicBezTo>
                      <a:cubicBezTo>
                        <a:pt x="20" y="7"/>
                        <a:pt x="18" y="10"/>
                        <a:pt x="18" y="8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6" y="9"/>
                        <a:pt x="17" y="10"/>
                        <a:pt x="16" y="10"/>
                      </a:cubicBezTo>
                      <a:cubicBezTo>
                        <a:pt x="16" y="11"/>
                        <a:pt x="15" y="10"/>
                        <a:pt x="15" y="10"/>
                      </a:cubicBezTo>
                      <a:cubicBezTo>
                        <a:pt x="15" y="11"/>
                        <a:pt x="16" y="11"/>
                        <a:pt x="15" y="12"/>
                      </a:cubicBezTo>
                      <a:cubicBezTo>
                        <a:pt x="15" y="10"/>
                        <a:pt x="14" y="12"/>
                        <a:pt x="14" y="13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6"/>
                        <a:pt x="10" y="17"/>
                        <a:pt x="8" y="18"/>
                      </a:cubicBezTo>
                      <a:cubicBezTo>
                        <a:pt x="8" y="18"/>
                        <a:pt x="7" y="18"/>
                        <a:pt x="7" y="18"/>
                      </a:cubicBezTo>
                      <a:cubicBezTo>
                        <a:pt x="6" y="19"/>
                        <a:pt x="6" y="19"/>
                        <a:pt x="5" y="19"/>
                      </a:cubicBezTo>
                      <a:cubicBezTo>
                        <a:pt x="4" y="20"/>
                        <a:pt x="2" y="22"/>
                        <a:pt x="1" y="2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546">
                  <a:extLst>
                    <a:ext uri="{FF2B5EF4-FFF2-40B4-BE49-F238E27FC236}">
                      <a16:creationId xmlns:a16="http://schemas.microsoft.com/office/drawing/2014/main" id="{A4155B57-E997-454C-83EE-F39EFF774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4" y="2192"/>
                  <a:ext cx="75" cy="82"/>
                </a:xfrm>
                <a:custGeom>
                  <a:avLst/>
                  <a:gdLst>
                    <a:gd name="T0" fmla="*/ 275 w 24"/>
                    <a:gd name="T1" fmla="*/ 7528 h 26"/>
                    <a:gd name="T2" fmla="*/ 0 w 24"/>
                    <a:gd name="T3" fmla="*/ 8127 h 26"/>
                    <a:gd name="T4" fmla="*/ 2656 w 24"/>
                    <a:gd name="T5" fmla="*/ 6248 h 26"/>
                    <a:gd name="T6" fmla="*/ 4209 w 24"/>
                    <a:gd name="T7" fmla="*/ 4355 h 26"/>
                    <a:gd name="T8" fmla="*/ 4481 w 24"/>
                    <a:gd name="T9" fmla="*/ 4050 h 26"/>
                    <a:gd name="T10" fmla="*/ 5069 w 24"/>
                    <a:gd name="T11" fmla="*/ 3759 h 26"/>
                    <a:gd name="T12" fmla="*/ 5616 w 24"/>
                    <a:gd name="T13" fmla="*/ 3450 h 26"/>
                    <a:gd name="T14" fmla="*/ 6591 w 24"/>
                    <a:gd name="T15" fmla="*/ 2766 h 26"/>
                    <a:gd name="T16" fmla="*/ 6591 w 24"/>
                    <a:gd name="T17" fmla="*/ 1880 h 26"/>
                    <a:gd name="T18" fmla="*/ 6291 w 24"/>
                    <a:gd name="T19" fmla="*/ 0 h 26"/>
                    <a:gd name="T20" fmla="*/ 6016 w 24"/>
                    <a:gd name="T21" fmla="*/ 877 h 26"/>
                    <a:gd name="T22" fmla="*/ 6291 w 24"/>
                    <a:gd name="T23" fmla="*/ 1880 h 26"/>
                    <a:gd name="T24" fmla="*/ 5616 w 24"/>
                    <a:gd name="T25" fmla="*/ 1284 h 26"/>
                    <a:gd name="T26" fmla="*/ 6016 w 24"/>
                    <a:gd name="T27" fmla="*/ 1880 h 26"/>
                    <a:gd name="T28" fmla="*/ 5341 w 24"/>
                    <a:gd name="T29" fmla="*/ 2476 h 26"/>
                    <a:gd name="T30" fmla="*/ 5069 w 24"/>
                    <a:gd name="T31" fmla="*/ 2766 h 26"/>
                    <a:gd name="T32" fmla="*/ 4766 w 24"/>
                    <a:gd name="T33" fmla="*/ 3173 h 26"/>
                    <a:gd name="T34" fmla="*/ 4481 w 24"/>
                    <a:gd name="T35" fmla="*/ 3173 h 26"/>
                    <a:gd name="T36" fmla="*/ 4481 w 24"/>
                    <a:gd name="T37" fmla="*/ 3759 h 26"/>
                    <a:gd name="T38" fmla="*/ 4209 w 24"/>
                    <a:gd name="T39" fmla="*/ 4050 h 26"/>
                    <a:gd name="T40" fmla="*/ 3634 w 24"/>
                    <a:gd name="T41" fmla="*/ 4646 h 26"/>
                    <a:gd name="T42" fmla="*/ 2384 w 24"/>
                    <a:gd name="T43" fmla="*/ 5649 h 26"/>
                    <a:gd name="T44" fmla="*/ 2109 w 24"/>
                    <a:gd name="T45" fmla="*/ 5649 h 26"/>
                    <a:gd name="T46" fmla="*/ 1525 w 24"/>
                    <a:gd name="T47" fmla="*/ 5929 h 26"/>
                    <a:gd name="T48" fmla="*/ 275 w 24"/>
                    <a:gd name="T49" fmla="*/ 7528 h 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"/>
                    <a:gd name="T76" fmla="*/ 0 h 26"/>
                    <a:gd name="T77" fmla="*/ 24 w 24"/>
                    <a:gd name="T78" fmla="*/ 26 h 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" h="26">
                      <a:moveTo>
                        <a:pt x="1" y="24"/>
                      </a:moveTo>
                      <a:cubicBezTo>
                        <a:pt x="1" y="24"/>
                        <a:pt x="1" y="25"/>
                        <a:pt x="0" y="26"/>
                      </a:cubicBezTo>
                      <a:cubicBezTo>
                        <a:pt x="3" y="24"/>
                        <a:pt x="6" y="23"/>
                        <a:pt x="9" y="20"/>
                      </a:cubicBezTo>
                      <a:cubicBezTo>
                        <a:pt x="10" y="19"/>
                        <a:pt x="16" y="16"/>
                        <a:pt x="14" y="14"/>
                      </a:cubicBezTo>
                      <a:cubicBezTo>
                        <a:pt x="16" y="15"/>
                        <a:pt x="15" y="14"/>
                        <a:pt x="15" y="13"/>
                      </a:cubicBezTo>
                      <a:cubicBezTo>
                        <a:pt x="15" y="12"/>
                        <a:pt x="17" y="12"/>
                        <a:pt x="17" y="12"/>
                      </a:cubicBezTo>
                      <a:cubicBezTo>
                        <a:pt x="19" y="12"/>
                        <a:pt x="19" y="12"/>
                        <a:pt x="19" y="11"/>
                      </a:cubicBezTo>
                      <a:cubicBezTo>
                        <a:pt x="20" y="10"/>
                        <a:pt x="21" y="10"/>
                        <a:pt x="22" y="9"/>
                      </a:cubicBezTo>
                      <a:cubicBezTo>
                        <a:pt x="24" y="8"/>
                        <a:pt x="23" y="7"/>
                        <a:pt x="22" y="6"/>
                      </a:cubicBezTo>
                      <a:cubicBezTo>
                        <a:pt x="21" y="4"/>
                        <a:pt x="23" y="2"/>
                        <a:pt x="21" y="0"/>
                      </a:cubicBezTo>
                      <a:cubicBezTo>
                        <a:pt x="20" y="1"/>
                        <a:pt x="21" y="4"/>
                        <a:pt x="20" y="3"/>
                      </a:cubicBezTo>
                      <a:cubicBezTo>
                        <a:pt x="20" y="3"/>
                        <a:pt x="21" y="5"/>
                        <a:pt x="21" y="6"/>
                      </a:cubicBezTo>
                      <a:cubicBezTo>
                        <a:pt x="20" y="5"/>
                        <a:pt x="19" y="5"/>
                        <a:pt x="19" y="4"/>
                      </a:cubicBezTo>
                      <a:cubicBezTo>
                        <a:pt x="19" y="5"/>
                        <a:pt x="19" y="6"/>
                        <a:pt x="20" y="6"/>
                      </a:cubicBezTo>
                      <a:cubicBezTo>
                        <a:pt x="20" y="7"/>
                        <a:pt x="18" y="10"/>
                        <a:pt x="18" y="8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6" y="9"/>
                        <a:pt x="17" y="10"/>
                        <a:pt x="16" y="10"/>
                      </a:cubicBezTo>
                      <a:cubicBezTo>
                        <a:pt x="16" y="11"/>
                        <a:pt x="15" y="10"/>
                        <a:pt x="15" y="10"/>
                      </a:cubicBezTo>
                      <a:cubicBezTo>
                        <a:pt x="15" y="11"/>
                        <a:pt x="16" y="11"/>
                        <a:pt x="15" y="12"/>
                      </a:cubicBezTo>
                      <a:cubicBezTo>
                        <a:pt x="15" y="10"/>
                        <a:pt x="14" y="12"/>
                        <a:pt x="14" y="13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6"/>
                        <a:pt x="10" y="17"/>
                        <a:pt x="8" y="18"/>
                      </a:cubicBezTo>
                      <a:cubicBezTo>
                        <a:pt x="8" y="18"/>
                        <a:pt x="7" y="18"/>
                        <a:pt x="7" y="18"/>
                      </a:cubicBezTo>
                      <a:cubicBezTo>
                        <a:pt x="6" y="19"/>
                        <a:pt x="6" y="19"/>
                        <a:pt x="5" y="19"/>
                      </a:cubicBezTo>
                      <a:cubicBezTo>
                        <a:pt x="4" y="20"/>
                        <a:pt x="2" y="22"/>
                        <a:pt x="1" y="2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547">
                  <a:extLst>
                    <a:ext uri="{FF2B5EF4-FFF2-40B4-BE49-F238E27FC236}">
                      <a16:creationId xmlns:a16="http://schemas.microsoft.com/office/drawing/2014/main" id="{43185951-9B21-43DE-BC63-26C180F83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" y="22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548">
                  <a:extLst>
                    <a:ext uri="{FF2B5EF4-FFF2-40B4-BE49-F238E27FC236}">
                      <a16:creationId xmlns:a16="http://schemas.microsoft.com/office/drawing/2014/main" id="{39469C62-2999-4C21-8F77-533280BCF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" y="22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549">
                  <a:extLst>
                    <a:ext uri="{FF2B5EF4-FFF2-40B4-BE49-F238E27FC236}">
                      <a16:creationId xmlns:a16="http://schemas.microsoft.com/office/drawing/2014/main" id="{BB94948F-2EF9-4B6D-BC5F-67198BE10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1989"/>
                  <a:ext cx="128" cy="185"/>
                </a:xfrm>
                <a:custGeom>
                  <a:avLst/>
                  <a:gdLst>
                    <a:gd name="T0" fmla="*/ 272 w 41"/>
                    <a:gd name="T1" fmla="*/ 7551 h 59"/>
                    <a:gd name="T2" fmla="*/ 849 w 41"/>
                    <a:gd name="T3" fmla="*/ 9959 h 59"/>
                    <a:gd name="T4" fmla="*/ 2095 w 41"/>
                    <a:gd name="T5" fmla="*/ 11504 h 59"/>
                    <a:gd name="T6" fmla="*/ 3528 w 41"/>
                    <a:gd name="T7" fmla="*/ 11504 h 59"/>
                    <a:gd name="T8" fmla="*/ 2651 w 41"/>
                    <a:gd name="T9" fmla="*/ 13351 h 59"/>
                    <a:gd name="T10" fmla="*/ 3225 w 41"/>
                    <a:gd name="T11" fmla="*/ 13627 h 59"/>
                    <a:gd name="T12" fmla="*/ 4474 w 41"/>
                    <a:gd name="T13" fmla="*/ 13931 h 59"/>
                    <a:gd name="T14" fmla="*/ 5595 w 41"/>
                    <a:gd name="T15" fmla="*/ 13351 h 59"/>
                    <a:gd name="T16" fmla="*/ 7699 w 41"/>
                    <a:gd name="T17" fmla="*/ 15474 h 59"/>
                    <a:gd name="T18" fmla="*/ 7973 w 41"/>
                    <a:gd name="T19" fmla="*/ 15170 h 59"/>
                    <a:gd name="T20" fmla="*/ 7427 w 41"/>
                    <a:gd name="T21" fmla="*/ 13351 h 59"/>
                    <a:gd name="T22" fmla="*/ 9797 w 41"/>
                    <a:gd name="T23" fmla="*/ 15474 h 59"/>
                    <a:gd name="T24" fmla="*/ 10652 w 41"/>
                    <a:gd name="T25" fmla="*/ 16340 h 59"/>
                    <a:gd name="T26" fmla="*/ 11589 w 41"/>
                    <a:gd name="T27" fmla="*/ 16616 h 59"/>
                    <a:gd name="T28" fmla="*/ 11873 w 41"/>
                    <a:gd name="T29" fmla="*/ 17600 h 59"/>
                    <a:gd name="T30" fmla="*/ 11014 w 41"/>
                    <a:gd name="T31" fmla="*/ 15474 h 59"/>
                    <a:gd name="T32" fmla="*/ 11589 w 41"/>
                    <a:gd name="T33" fmla="*/ 14581 h 59"/>
                    <a:gd name="T34" fmla="*/ 9494 w 41"/>
                    <a:gd name="T35" fmla="*/ 13351 h 59"/>
                    <a:gd name="T36" fmla="*/ 8919 w 41"/>
                    <a:gd name="T37" fmla="*/ 13038 h 59"/>
                    <a:gd name="T38" fmla="*/ 6843 w 41"/>
                    <a:gd name="T39" fmla="*/ 12762 h 59"/>
                    <a:gd name="T40" fmla="*/ 5595 w 41"/>
                    <a:gd name="T41" fmla="*/ 13038 h 59"/>
                    <a:gd name="T42" fmla="*/ 4745 w 41"/>
                    <a:gd name="T43" fmla="*/ 9093 h 59"/>
                    <a:gd name="T44" fmla="*/ 6266 w 41"/>
                    <a:gd name="T45" fmla="*/ 6970 h 59"/>
                    <a:gd name="T46" fmla="*/ 6540 w 41"/>
                    <a:gd name="T47" fmla="*/ 6381 h 59"/>
                    <a:gd name="T48" fmla="*/ 6843 w 41"/>
                    <a:gd name="T49" fmla="*/ 4258 h 59"/>
                    <a:gd name="T50" fmla="*/ 6266 w 41"/>
                    <a:gd name="T51" fmla="*/ 1543 h 59"/>
                    <a:gd name="T52" fmla="*/ 5323 w 41"/>
                    <a:gd name="T53" fmla="*/ 1543 h 59"/>
                    <a:gd name="T54" fmla="*/ 4171 w 41"/>
                    <a:gd name="T55" fmla="*/ 865 h 59"/>
                    <a:gd name="T56" fmla="*/ 2379 w 41"/>
                    <a:gd name="T57" fmla="*/ 276 h 59"/>
                    <a:gd name="T58" fmla="*/ 1792 w 41"/>
                    <a:gd name="T59" fmla="*/ 865 h 59"/>
                    <a:gd name="T60" fmla="*/ 1520 w 41"/>
                    <a:gd name="T61" fmla="*/ 4838 h 59"/>
                    <a:gd name="T62" fmla="*/ 272 w 41"/>
                    <a:gd name="T63" fmla="*/ 6105 h 5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59"/>
                    <a:gd name="T98" fmla="*/ 41 w 41"/>
                    <a:gd name="T99" fmla="*/ 59 h 5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59">
                      <a:moveTo>
                        <a:pt x="0" y="22"/>
                      </a:moveTo>
                      <a:cubicBezTo>
                        <a:pt x="0" y="24"/>
                        <a:pt x="1" y="24"/>
                        <a:pt x="1" y="25"/>
                      </a:cubicBezTo>
                      <a:cubicBezTo>
                        <a:pt x="2" y="26"/>
                        <a:pt x="1" y="28"/>
                        <a:pt x="2" y="29"/>
                      </a:cubicBezTo>
                      <a:cubicBezTo>
                        <a:pt x="3" y="31"/>
                        <a:pt x="3" y="32"/>
                        <a:pt x="3" y="33"/>
                      </a:cubicBezTo>
                      <a:cubicBezTo>
                        <a:pt x="3" y="34"/>
                        <a:pt x="5" y="36"/>
                        <a:pt x="5" y="34"/>
                      </a:cubicBezTo>
                      <a:cubicBezTo>
                        <a:pt x="6" y="35"/>
                        <a:pt x="5" y="37"/>
                        <a:pt x="7" y="38"/>
                      </a:cubicBezTo>
                      <a:cubicBezTo>
                        <a:pt x="9" y="39"/>
                        <a:pt x="8" y="36"/>
                        <a:pt x="8" y="35"/>
                      </a:cubicBezTo>
                      <a:cubicBezTo>
                        <a:pt x="8" y="35"/>
                        <a:pt x="14" y="37"/>
                        <a:pt x="12" y="38"/>
                      </a:cubicBezTo>
                      <a:cubicBezTo>
                        <a:pt x="11" y="39"/>
                        <a:pt x="10" y="39"/>
                        <a:pt x="9" y="40"/>
                      </a:cubicBezTo>
                      <a:cubicBezTo>
                        <a:pt x="8" y="41"/>
                        <a:pt x="9" y="43"/>
                        <a:pt x="9" y="44"/>
                      </a:cubicBezTo>
                      <a:cubicBezTo>
                        <a:pt x="10" y="44"/>
                        <a:pt x="10" y="44"/>
                        <a:pt x="10" y="43"/>
                      </a:cubicBezTo>
                      <a:cubicBezTo>
                        <a:pt x="11" y="43"/>
                        <a:pt x="12" y="44"/>
                        <a:pt x="11" y="45"/>
                      </a:cubicBezTo>
                      <a:cubicBezTo>
                        <a:pt x="12" y="44"/>
                        <a:pt x="13" y="45"/>
                        <a:pt x="13" y="46"/>
                      </a:cubicBezTo>
                      <a:cubicBezTo>
                        <a:pt x="13" y="46"/>
                        <a:pt x="15" y="47"/>
                        <a:pt x="15" y="46"/>
                      </a:cubicBezTo>
                      <a:cubicBezTo>
                        <a:pt x="16" y="46"/>
                        <a:pt x="16" y="45"/>
                        <a:pt x="17" y="44"/>
                      </a:cubicBezTo>
                      <a:cubicBezTo>
                        <a:pt x="17" y="44"/>
                        <a:pt x="19" y="44"/>
                        <a:pt x="19" y="44"/>
                      </a:cubicBezTo>
                      <a:cubicBezTo>
                        <a:pt x="20" y="45"/>
                        <a:pt x="21" y="45"/>
                        <a:pt x="22" y="46"/>
                      </a:cubicBezTo>
                      <a:cubicBezTo>
                        <a:pt x="23" y="47"/>
                        <a:pt x="26" y="49"/>
                        <a:pt x="26" y="51"/>
                      </a:cubicBezTo>
                      <a:cubicBezTo>
                        <a:pt x="26" y="51"/>
                        <a:pt x="27" y="52"/>
                        <a:pt x="27" y="51"/>
                      </a:cubicBezTo>
                      <a:cubicBezTo>
                        <a:pt x="27" y="51"/>
                        <a:pt x="27" y="50"/>
                        <a:pt x="27" y="50"/>
                      </a:cubicBezTo>
                      <a:cubicBezTo>
                        <a:pt x="27" y="49"/>
                        <a:pt x="26" y="48"/>
                        <a:pt x="26" y="48"/>
                      </a:cubicBezTo>
                      <a:cubicBezTo>
                        <a:pt x="25" y="47"/>
                        <a:pt x="26" y="46"/>
                        <a:pt x="25" y="44"/>
                      </a:cubicBezTo>
                      <a:cubicBezTo>
                        <a:pt x="27" y="44"/>
                        <a:pt x="28" y="46"/>
                        <a:pt x="29" y="48"/>
                      </a:cubicBezTo>
                      <a:cubicBezTo>
                        <a:pt x="30" y="49"/>
                        <a:pt x="32" y="50"/>
                        <a:pt x="33" y="51"/>
                      </a:cubicBezTo>
                      <a:cubicBezTo>
                        <a:pt x="33" y="52"/>
                        <a:pt x="32" y="53"/>
                        <a:pt x="33" y="53"/>
                      </a:cubicBezTo>
                      <a:cubicBezTo>
                        <a:pt x="34" y="53"/>
                        <a:pt x="35" y="54"/>
                        <a:pt x="36" y="54"/>
                      </a:cubicBezTo>
                      <a:cubicBezTo>
                        <a:pt x="36" y="55"/>
                        <a:pt x="37" y="56"/>
                        <a:pt x="37" y="55"/>
                      </a:cubicBezTo>
                      <a:cubicBezTo>
                        <a:pt x="38" y="55"/>
                        <a:pt x="39" y="54"/>
                        <a:pt x="39" y="55"/>
                      </a:cubicBezTo>
                      <a:cubicBezTo>
                        <a:pt x="39" y="56"/>
                        <a:pt x="37" y="56"/>
                        <a:pt x="38" y="57"/>
                      </a:cubicBezTo>
                      <a:cubicBezTo>
                        <a:pt x="38" y="57"/>
                        <a:pt x="40" y="59"/>
                        <a:pt x="40" y="58"/>
                      </a:cubicBezTo>
                      <a:cubicBezTo>
                        <a:pt x="41" y="57"/>
                        <a:pt x="41" y="51"/>
                        <a:pt x="37" y="53"/>
                      </a:cubicBezTo>
                      <a:cubicBezTo>
                        <a:pt x="37" y="52"/>
                        <a:pt x="37" y="52"/>
                        <a:pt x="37" y="51"/>
                      </a:cubicBezTo>
                      <a:cubicBezTo>
                        <a:pt x="37" y="51"/>
                        <a:pt x="36" y="49"/>
                        <a:pt x="35" y="49"/>
                      </a:cubicBezTo>
                      <a:cubicBezTo>
                        <a:pt x="33" y="48"/>
                        <a:pt x="38" y="47"/>
                        <a:pt x="39" y="48"/>
                      </a:cubicBezTo>
                      <a:cubicBezTo>
                        <a:pt x="39" y="47"/>
                        <a:pt x="37" y="46"/>
                        <a:pt x="36" y="46"/>
                      </a:cubicBezTo>
                      <a:cubicBezTo>
                        <a:pt x="34" y="46"/>
                        <a:pt x="34" y="44"/>
                        <a:pt x="32" y="44"/>
                      </a:cubicBezTo>
                      <a:cubicBezTo>
                        <a:pt x="32" y="45"/>
                        <a:pt x="34" y="47"/>
                        <a:pt x="32" y="47"/>
                      </a:cubicBezTo>
                      <a:cubicBezTo>
                        <a:pt x="31" y="47"/>
                        <a:pt x="30" y="44"/>
                        <a:pt x="30" y="43"/>
                      </a:cubicBezTo>
                      <a:cubicBezTo>
                        <a:pt x="29" y="42"/>
                        <a:pt x="24" y="39"/>
                        <a:pt x="24" y="43"/>
                      </a:cubicBezTo>
                      <a:cubicBezTo>
                        <a:pt x="24" y="43"/>
                        <a:pt x="23" y="42"/>
                        <a:pt x="23" y="42"/>
                      </a:cubicBezTo>
                      <a:cubicBezTo>
                        <a:pt x="22" y="43"/>
                        <a:pt x="24" y="44"/>
                        <a:pt x="23" y="44"/>
                      </a:cubicBezTo>
                      <a:cubicBezTo>
                        <a:pt x="22" y="45"/>
                        <a:pt x="20" y="43"/>
                        <a:pt x="19" y="43"/>
                      </a:cubicBezTo>
                      <a:cubicBezTo>
                        <a:pt x="19" y="42"/>
                        <a:pt x="16" y="37"/>
                        <a:pt x="18" y="37"/>
                      </a:cubicBezTo>
                      <a:cubicBezTo>
                        <a:pt x="16" y="36"/>
                        <a:pt x="15" y="32"/>
                        <a:pt x="16" y="30"/>
                      </a:cubicBezTo>
                      <a:cubicBezTo>
                        <a:pt x="17" y="28"/>
                        <a:pt x="16" y="27"/>
                        <a:pt x="17" y="26"/>
                      </a:cubicBezTo>
                      <a:cubicBezTo>
                        <a:pt x="17" y="24"/>
                        <a:pt x="20" y="24"/>
                        <a:pt x="21" y="23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2" y="24"/>
                        <a:pt x="21" y="22"/>
                        <a:pt x="22" y="21"/>
                      </a:cubicBezTo>
                      <a:cubicBezTo>
                        <a:pt x="23" y="19"/>
                        <a:pt x="24" y="17"/>
                        <a:pt x="24" y="15"/>
                      </a:cubicBezTo>
                      <a:cubicBezTo>
                        <a:pt x="23" y="16"/>
                        <a:pt x="23" y="14"/>
                        <a:pt x="23" y="14"/>
                      </a:cubicBezTo>
                      <a:cubicBezTo>
                        <a:pt x="22" y="12"/>
                        <a:pt x="21" y="12"/>
                        <a:pt x="20" y="10"/>
                      </a:cubicBezTo>
                      <a:cubicBezTo>
                        <a:pt x="20" y="9"/>
                        <a:pt x="20" y="7"/>
                        <a:pt x="21" y="5"/>
                      </a:cubicBezTo>
                      <a:cubicBezTo>
                        <a:pt x="22" y="5"/>
                        <a:pt x="21" y="2"/>
                        <a:pt x="20" y="3"/>
                      </a:cubicBezTo>
                      <a:cubicBezTo>
                        <a:pt x="19" y="4"/>
                        <a:pt x="19" y="5"/>
                        <a:pt x="18" y="5"/>
                      </a:cubicBezTo>
                      <a:cubicBezTo>
                        <a:pt x="17" y="4"/>
                        <a:pt x="16" y="4"/>
                        <a:pt x="15" y="4"/>
                      </a:cubicBezTo>
                      <a:cubicBezTo>
                        <a:pt x="15" y="4"/>
                        <a:pt x="15" y="3"/>
                        <a:pt x="14" y="3"/>
                      </a:cubicBezTo>
                      <a:cubicBezTo>
                        <a:pt x="13" y="2"/>
                        <a:pt x="11" y="1"/>
                        <a:pt x="10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6" y="4"/>
                        <a:pt x="5" y="6"/>
                        <a:pt x="5" y="8"/>
                      </a:cubicBezTo>
                      <a:cubicBezTo>
                        <a:pt x="4" y="10"/>
                        <a:pt x="6" y="13"/>
                        <a:pt x="5" y="16"/>
                      </a:cubicBezTo>
                      <a:cubicBezTo>
                        <a:pt x="4" y="18"/>
                        <a:pt x="5" y="20"/>
                        <a:pt x="6" y="23"/>
                      </a:cubicBezTo>
                      <a:cubicBezTo>
                        <a:pt x="6" y="25"/>
                        <a:pt x="1" y="21"/>
                        <a:pt x="1" y="20"/>
                      </a:cubicBezTo>
                      <a:cubicBezTo>
                        <a:pt x="0" y="20"/>
                        <a:pt x="0" y="21"/>
                        <a:pt x="0" y="2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550">
                  <a:extLst>
                    <a:ext uri="{FF2B5EF4-FFF2-40B4-BE49-F238E27FC236}">
                      <a16:creationId xmlns:a16="http://schemas.microsoft.com/office/drawing/2014/main" id="{06088877-3B62-4333-BCAA-BEBA88677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1989"/>
                  <a:ext cx="128" cy="185"/>
                </a:xfrm>
                <a:custGeom>
                  <a:avLst/>
                  <a:gdLst>
                    <a:gd name="T0" fmla="*/ 272 w 41"/>
                    <a:gd name="T1" fmla="*/ 7551 h 59"/>
                    <a:gd name="T2" fmla="*/ 849 w 41"/>
                    <a:gd name="T3" fmla="*/ 9959 h 59"/>
                    <a:gd name="T4" fmla="*/ 2095 w 41"/>
                    <a:gd name="T5" fmla="*/ 11504 h 59"/>
                    <a:gd name="T6" fmla="*/ 3528 w 41"/>
                    <a:gd name="T7" fmla="*/ 11504 h 59"/>
                    <a:gd name="T8" fmla="*/ 2651 w 41"/>
                    <a:gd name="T9" fmla="*/ 13351 h 59"/>
                    <a:gd name="T10" fmla="*/ 3225 w 41"/>
                    <a:gd name="T11" fmla="*/ 13627 h 59"/>
                    <a:gd name="T12" fmla="*/ 4474 w 41"/>
                    <a:gd name="T13" fmla="*/ 13931 h 59"/>
                    <a:gd name="T14" fmla="*/ 5595 w 41"/>
                    <a:gd name="T15" fmla="*/ 13351 h 59"/>
                    <a:gd name="T16" fmla="*/ 7699 w 41"/>
                    <a:gd name="T17" fmla="*/ 15474 h 59"/>
                    <a:gd name="T18" fmla="*/ 7973 w 41"/>
                    <a:gd name="T19" fmla="*/ 15170 h 59"/>
                    <a:gd name="T20" fmla="*/ 7427 w 41"/>
                    <a:gd name="T21" fmla="*/ 13351 h 59"/>
                    <a:gd name="T22" fmla="*/ 9797 w 41"/>
                    <a:gd name="T23" fmla="*/ 15474 h 59"/>
                    <a:gd name="T24" fmla="*/ 10652 w 41"/>
                    <a:gd name="T25" fmla="*/ 16340 h 59"/>
                    <a:gd name="T26" fmla="*/ 11589 w 41"/>
                    <a:gd name="T27" fmla="*/ 16616 h 59"/>
                    <a:gd name="T28" fmla="*/ 11873 w 41"/>
                    <a:gd name="T29" fmla="*/ 17600 h 59"/>
                    <a:gd name="T30" fmla="*/ 11014 w 41"/>
                    <a:gd name="T31" fmla="*/ 15474 h 59"/>
                    <a:gd name="T32" fmla="*/ 11589 w 41"/>
                    <a:gd name="T33" fmla="*/ 14581 h 59"/>
                    <a:gd name="T34" fmla="*/ 9494 w 41"/>
                    <a:gd name="T35" fmla="*/ 13351 h 59"/>
                    <a:gd name="T36" fmla="*/ 8919 w 41"/>
                    <a:gd name="T37" fmla="*/ 13038 h 59"/>
                    <a:gd name="T38" fmla="*/ 6843 w 41"/>
                    <a:gd name="T39" fmla="*/ 12762 h 59"/>
                    <a:gd name="T40" fmla="*/ 5595 w 41"/>
                    <a:gd name="T41" fmla="*/ 13038 h 59"/>
                    <a:gd name="T42" fmla="*/ 4745 w 41"/>
                    <a:gd name="T43" fmla="*/ 9093 h 59"/>
                    <a:gd name="T44" fmla="*/ 6266 w 41"/>
                    <a:gd name="T45" fmla="*/ 6970 h 59"/>
                    <a:gd name="T46" fmla="*/ 6540 w 41"/>
                    <a:gd name="T47" fmla="*/ 6381 h 59"/>
                    <a:gd name="T48" fmla="*/ 6843 w 41"/>
                    <a:gd name="T49" fmla="*/ 4258 h 59"/>
                    <a:gd name="T50" fmla="*/ 6266 w 41"/>
                    <a:gd name="T51" fmla="*/ 1543 h 59"/>
                    <a:gd name="T52" fmla="*/ 5323 w 41"/>
                    <a:gd name="T53" fmla="*/ 1543 h 59"/>
                    <a:gd name="T54" fmla="*/ 4171 w 41"/>
                    <a:gd name="T55" fmla="*/ 865 h 59"/>
                    <a:gd name="T56" fmla="*/ 2379 w 41"/>
                    <a:gd name="T57" fmla="*/ 276 h 59"/>
                    <a:gd name="T58" fmla="*/ 1792 w 41"/>
                    <a:gd name="T59" fmla="*/ 865 h 59"/>
                    <a:gd name="T60" fmla="*/ 1520 w 41"/>
                    <a:gd name="T61" fmla="*/ 4838 h 59"/>
                    <a:gd name="T62" fmla="*/ 272 w 41"/>
                    <a:gd name="T63" fmla="*/ 6105 h 5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59"/>
                    <a:gd name="T98" fmla="*/ 41 w 41"/>
                    <a:gd name="T99" fmla="*/ 59 h 5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59">
                      <a:moveTo>
                        <a:pt x="0" y="22"/>
                      </a:moveTo>
                      <a:cubicBezTo>
                        <a:pt x="0" y="24"/>
                        <a:pt x="1" y="24"/>
                        <a:pt x="1" y="25"/>
                      </a:cubicBezTo>
                      <a:cubicBezTo>
                        <a:pt x="2" y="26"/>
                        <a:pt x="1" y="28"/>
                        <a:pt x="2" y="29"/>
                      </a:cubicBezTo>
                      <a:cubicBezTo>
                        <a:pt x="3" y="31"/>
                        <a:pt x="3" y="32"/>
                        <a:pt x="3" y="33"/>
                      </a:cubicBezTo>
                      <a:cubicBezTo>
                        <a:pt x="3" y="34"/>
                        <a:pt x="5" y="36"/>
                        <a:pt x="5" y="34"/>
                      </a:cubicBezTo>
                      <a:cubicBezTo>
                        <a:pt x="6" y="35"/>
                        <a:pt x="5" y="37"/>
                        <a:pt x="7" y="38"/>
                      </a:cubicBezTo>
                      <a:cubicBezTo>
                        <a:pt x="9" y="39"/>
                        <a:pt x="8" y="36"/>
                        <a:pt x="8" y="35"/>
                      </a:cubicBezTo>
                      <a:cubicBezTo>
                        <a:pt x="8" y="35"/>
                        <a:pt x="14" y="37"/>
                        <a:pt x="12" y="38"/>
                      </a:cubicBezTo>
                      <a:cubicBezTo>
                        <a:pt x="11" y="39"/>
                        <a:pt x="10" y="39"/>
                        <a:pt x="9" y="40"/>
                      </a:cubicBezTo>
                      <a:cubicBezTo>
                        <a:pt x="8" y="41"/>
                        <a:pt x="9" y="43"/>
                        <a:pt x="9" y="44"/>
                      </a:cubicBezTo>
                      <a:cubicBezTo>
                        <a:pt x="10" y="44"/>
                        <a:pt x="10" y="44"/>
                        <a:pt x="10" y="43"/>
                      </a:cubicBezTo>
                      <a:cubicBezTo>
                        <a:pt x="11" y="43"/>
                        <a:pt x="12" y="44"/>
                        <a:pt x="11" y="45"/>
                      </a:cubicBezTo>
                      <a:cubicBezTo>
                        <a:pt x="12" y="44"/>
                        <a:pt x="13" y="45"/>
                        <a:pt x="13" y="46"/>
                      </a:cubicBezTo>
                      <a:cubicBezTo>
                        <a:pt x="13" y="46"/>
                        <a:pt x="15" y="47"/>
                        <a:pt x="15" y="46"/>
                      </a:cubicBezTo>
                      <a:cubicBezTo>
                        <a:pt x="16" y="46"/>
                        <a:pt x="16" y="45"/>
                        <a:pt x="17" y="44"/>
                      </a:cubicBezTo>
                      <a:cubicBezTo>
                        <a:pt x="17" y="44"/>
                        <a:pt x="19" y="44"/>
                        <a:pt x="19" y="44"/>
                      </a:cubicBezTo>
                      <a:cubicBezTo>
                        <a:pt x="20" y="45"/>
                        <a:pt x="21" y="45"/>
                        <a:pt x="22" y="46"/>
                      </a:cubicBezTo>
                      <a:cubicBezTo>
                        <a:pt x="23" y="47"/>
                        <a:pt x="26" y="49"/>
                        <a:pt x="26" y="51"/>
                      </a:cubicBezTo>
                      <a:cubicBezTo>
                        <a:pt x="26" y="51"/>
                        <a:pt x="27" y="52"/>
                        <a:pt x="27" y="51"/>
                      </a:cubicBezTo>
                      <a:cubicBezTo>
                        <a:pt x="27" y="51"/>
                        <a:pt x="27" y="50"/>
                        <a:pt x="27" y="50"/>
                      </a:cubicBezTo>
                      <a:cubicBezTo>
                        <a:pt x="27" y="49"/>
                        <a:pt x="26" y="48"/>
                        <a:pt x="26" y="48"/>
                      </a:cubicBezTo>
                      <a:cubicBezTo>
                        <a:pt x="25" y="47"/>
                        <a:pt x="26" y="46"/>
                        <a:pt x="25" y="44"/>
                      </a:cubicBezTo>
                      <a:cubicBezTo>
                        <a:pt x="27" y="44"/>
                        <a:pt x="28" y="46"/>
                        <a:pt x="29" y="48"/>
                      </a:cubicBezTo>
                      <a:cubicBezTo>
                        <a:pt x="30" y="49"/>
                        <a:pt x="32" y="50"/>
                        <a:pt x="33" y="51"/>
                      </a:cubicBezTo>
                      <a:cubicBezTo>
                        <a:pt x="33" y="52"/>
                        <a:pt x="32" y="53"/>
                        <a:pt x="33" y="53"/>
                      </a:cubicBezTo>
                      <a:cubicBezTo>
                        <a:pt x="34" y="53"/>
                        <a:pt x="35" y="54"/>
                        <a:pt x="36" y="54"/>
                      </a:cubicBezTo>
                      <a:cubicBezTo>
                        <a:pt x="36" y="55"/>
                        <a:pt x="37" y="56"/>
                        <a:pt x="37" y="55"/>
                      </a:cubicBezTo>
                      <a:cubicBezTo>
                        <a:pt x="38" y="55"/>
                        <a:pt x="39" y="54"/>
                        <a:pt x="39" y="55"/>
                      </a:cubicBezTo>
                      <a:cubicBezTo>
                        <a:pt x="39" y="56"/>
                        <a:pt x="37" y="56"/>
                        <a:pt x="38" y="57"/>
                      </a:cubicBezTo>
                      <a:cubicBezTo>
                        <a:pt x="38" y="57"/>
                        <a:pt x="40" y="59"/>
                        <a:pt x="40" y="58"/>
                      </a:cubicBezTo>
                      <a:cubicBezTo>
                        <a:pt x="41" y="57"/>
                        <a:pt x="41" y="51"/>
                        <a:pt x="37" y="53"/>
                      </a:cubicBezTo>
                      <a:cubicBezTo>
                        <a:pt x="37" y="52"/>
                        <a:pt x="37" y="52"/>
                        <a:pt x="37" y="51"/>
                      </a:cubicBezTo>
                      <a:cubicBezTo>
                        <a:pt x="37" y="51"/>
                        <a:pt x="36" y="49"/>
                        <a:pt x="35" y="49"/>
                      </a:cubicBezTo>
                      <a:cubicBezTo>
                        <a:pt x="33" y="48"/>
                        <a:pt x="38" y="47"/>
                        <a:pt x="39" y="48"/>
                      </a:cubicBezTo>
                      <a:cubicBezTo>
                        <a:pt x="39" y="47"/>
                        <a:pt x="37" y="46"/>
                        <a:pt x="36" y="46"/>
                      </a:cubicBezTo>
                      <a:cubicBezTo>
                        <a:pt x="34" y="46"/>
                        <a:pt x="34" y="44"/>
                        <a:pt x="32" y="44"/>
                      </a:cubicBezTo>
                      <a:cubicBezTo>
                        <a:pt x="32" y="45"/>
                        <a:pt x="34" y="47"/>
                        <a:pt x="32" y="47"/>
                      </a:cubicBezTo>
                      <a:cubicBezTo>
                        <a:pt x="31" y="47"/>
                        <a:pt x="30" y="44"/>
                        <a:pt x="30" y="43"/>
                      </a:cubicBezTo>
                      <a:cubicBezTo>
                        <a:pt x="29" y="42"/>
                        <a:pt x="24" y="39"/>
                        <a:pt x="24" y="43"/>
                      </a:cubicBezTo>
                      <a:cubicBezTo>
                        <a:pt x="24" y="43"/>
                        <a:pt x="23" y="42"/>
                        <a:pt x="23" y="42"/>
                      </a:cubicBezTo>
                      <a:cubicBezTo>
                        <a:pt x="22" y="43"/>
                        <a:pt x="24" y="44"/>
                        <a:pt x="23" y="44"/>
                      </a:cubicBezTo>
                      <a:cubicBezTo>
                        <a:pt x="22" y="45"/>
                        <a:pt x="20" y="43"/>
                        <a:pt x="19" y="43"/>
                      </a:cubicBezTo>
                      <a:cubicBezTo>
                        <a:pt x="19" y="42"/>
                        <a:pt x="16" y="37"/>
                        <a:pt x="18" y="37"/>
                      </a:cubicBezTo>
                      <a:cubicBezTo>
                        <a:pt x="16" y="36"/>
                        <a:pt x="15" y="32"/>
                        <a:pt x="16" y="30"/>
                      </a:cubicBezTo>
                      <a:cubicBezTo>
                        <a:pt x="17" y="28"/>
                        <a:pt x="16" y="27"/>
                        <a:pt x="17" y="26"/>
                      </a:cubicBezTo>
                      <a:cubicBezTo>
                        <a:pt x="17" y="24"/>
                        <a:pt x="20" y="24"/>
                        <a:pt x="21" y="23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2" y="24"/>
                        <a:pt x="21" y="22"/>
                        <a:pt x="22" y="21"/>
                      </a:cubicBezTo>
                      <a:cubicBezTo>
                        <a:pt x="23" y="19"/>
                        <a:pt x="24" y="17"/>
                        <a:pt x="24" y="15"/>
                      </a:cubicBezTo>
                      <a:cubicBezTo>
                        <a:pt x="23" y="16"/>
                        <a:pt x="23" y="14"/>
                        <a:pt x="23" y="14"/>
                      </a:cubicBezTo>
                      <a:cubicBezTo>
                        <a:pt x="22" y="12"/>
                        <a:pt x="21" y="12"/>
                        <a:pt x="20" y="10"/>
                      </a:cubicBezTo>
                      <a:cubicBezTo>
                        <a:pt x="20" y="9"/>
                        <a:pt x="20" y="7"/>
                        <a:pt x="21" y="5"/>
                      </a:cubicBezTo>
                      <a:cubicBezTo>
                        <a:pt x="22" y="5"/>
                        <a:pt x="21" y="2"/>
                        <a:pt x="20" y="3"/>
                      </a:cubicBezTo>
                      <a:cubicBezTo>
                        <a:pt x="19" y="4"/>
                        <a:pt x="19" y="5"/>
                        <a:pt x="18" y="5"/>
                      </a:cubicBezTo>
                      <a:cubicBezTo>
                        <a:pt x="17" y="4"/>
                        <a:pt x="16" y="4"/>
                        <a:pt x="15" y="4"/>
                      </a:cubicBezTo>
                      <a:cubicBezTo>
                        <a:pt x="15" y="4"/>
                        <a:pt x="15" y="3"/>
                        <a:pt x="14" y="3"/>
                      </a:cubicBezTo>
                      <a:cubicBezTo>
                        <a:pt x="13" y="2"/>
                        <a:pt x="11" y="1"/>
                        <a:pt x="10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6" y="4"/>
                        <a:pt x="5" y="6"/>
                        <a:pt x="5" y="8"/>
                      </a:cubicBezTo>
                      <a:cubicBezTo>
                        <a:pt x="4" y="10"/>
                        <a:pt x="6" y="13"/>
                        <a:pt x="5" y="16"/>
                      </a:cubicBezTo>
                      <a:cubicBezTo>
                        <a:pt x="4" y="18"/>
                        <a:pt x="5" y="20"/>
                        <a:pt x="6" y="23"/>
                      </a:cubicBezTo>
                      <a:cubicBezTo>
                        <a:pt x="6" y="25"/>
                        <a:pt x="1" y="21"/>
                        <a:pt x="1" y="20"/>
                      </a:cubicBezTo>
                      <a:cubicBezTo>
                        <a:pt x="0" y="20"/>
                        <a:pt x="0" y="21"/>
                        <a:pt x="0" y="2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551">
                  <a:extLst>
                    <a:ext uri="{FF2B5EF4-FFF2-40B4-BE49-F238E27FC236}">
                      <a16:creationId xmlns:a16="http://schemas.microsoft.com/office/drawing/2014/main" id="{C430E0AE-5BBB-4473-A38E-26FD96DF3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052"/>
                  <a:ext cx="3" cy="6"/>
                </a:xfrm>
                <a:custGeom>
                  <a:avLst/>
                  <a:gdLst>
                    <a:gd name="T0" fmla="*/ 0 w 1"/>
                    <a:gd name="T1" fmla="*/ 243 h 2"/>
                    <a:gd name="T2" fmla="*/ 243 w 1"/>
                    <a:gd name="T3" fmla="*/ 486 h 2"/>
                    <a:gd name="T4" fmla="*/ 0 w 1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552">
                  <a:extLst>
                    <a:ext uri="{FF2B5EF4-FFF2-40B4-BE49-F238E27FC236}">
                      <a16:creationId xmlns:a16="http://schemas.microsoft.com/office/drawing/2014/main" id="{5963F86E-A674-4227-8A6A-C8744B83B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052"/>
                  <a:ext cx="3" cy="6"/>
                </a:xfrm>
                <a:custGeom>
                  <a:avLst/>
                  <a:gdLst>
                    <a:gd name="T0" fmla="*/ 0 w 1"/>
                    <a:gd name="T1" fmla="*/ 243 h 2"/>
                    <a:gd name="T2" fmla="*/ 243 w 1"/>
                    <a:gd name="T3" fmla="*/ 486 h 2"/>
                    <a:gd name="T4" fmla="*/ 0 w 1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553">
                  <a:extLst>
                    <a:ext uri="{FF2B5EF4-FFF2-40B4-BE49-F238E27FC236}">
                      <a16:creationId xmlns:a16="http://schemas.microsoft.com/office/drawing/2014/main" id="{3FD5160E-6996-4EA6-8B45-45B531CFE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92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554">
                  <a:extLst>
                    <a:ext uri="{FF2B5EF4-FFF2-40B4-BE49-F238E27FC236}">
                      <a16:creationId xmlns:a16="http://schemas.microsoft.com/office/drawing/2014/main" id="{DED4B688-34A2-4092-93B4-5733D8CBE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92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555">
                  <a:extLst>
                    <a:ext uri="{FF2B5EF4-FFF2-40B4-BE49-F238E27FC236}">
                      <a16:creationId xmlns:a16="http://schemas.microsoft.com/office/drawing/2014/main" id="{CF9DD834-98AE-4983-8785-44A5599D1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67"/>
                  <a:ext cx="18" cy="10"/>
                </a:xfrm>
                <a:custGeom>
                  <a:avLst/>
                  <a:gdLst>
                    <a:gd name="T0" fmla="*/ 729 w 6"/>
                    <a:gd name="T1" fmla="*/ 367 h 3"/>
                    <a:gd name="T2" fmla="*/ 486 w 6"/>
                    <a:gd name="T3" fmla="*/ 0 h 3"/>
                    <a:gd name="T4" fmla="*/ 1458 w 6"/>
                    <a:gd name="T5" fmla="*/ 1223 h 3"/>
                    <a:gd name="T6" fmla="*/ 1215 w 6"/>
                    <a:gd name="T7" fmla="*/ 857 h 3"/>
                    <a:gd name="T8" fmla="*/ 729 w 6"/>
                    <a:gd name="T9" fmla="*/ 36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3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4" y="3"/>
                        <a:pt x="6" y="3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4" y="1"/>
                        <a:pt x="3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556">
                  <a:extLst>
                    <a:ext uri="{FF2B5EF4-FFF2-40B4-BE49-F238E27FC236}">
                      <a16:creationId xmlns:a16="http://schemas.microsoft.com/office/drawing/2014/main" id="{91AED231-EA26-46AC-B976-C18125D6C6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67"/>
                  <a:ext cx="18" cy="10"/>
                </a:xfrm>
                <a:custGeom>
                  <a:avLst/>
                  <a:gdLst>
                    <a:gd name="T0" fmla="*/ 729 w 6"/>
                    <a:gd name="T1" fmla="*/ 367 h 3"/>
                    <a:gd name="T2" fmla="*/ 486 w 6"/>
                    <a:gd name="T3" fmla="*/ 0 h 3"/>
                    <a:gd name="T4" fmla="*/ 1458 w 6"/>
                    <a:gd name="T5" fmla="*/ 1223 h 3"/>
                    <a:gd name="T6" fmla="*/ 1215 w 6"/>
                    <a:gd name="T7" fmla="*/ 857 h 3"/>
                    <a:gd name="T8" fmla="*/ 729 w 6"/>
                    <a:gd name="T9" fmla="*/ 36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3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4" y="3"/>
                        <a:pt x="6" y="3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4" y="1"/>
                        <a:pt x="3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557">
                  <a:extLst>
                    <a:ext uri="{FF2B5EF4-FFF2-40B4-BE49-F238E27FC236}">
                      <a16:creationId xmlns:a16="http://schemas.microsoft.com/office/drawing/2014/main" id="{B8B25215-4CEA-4A42-91CA-AFD1BAF420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" y="2124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486 w 2"/>
                    <a:gd name="T3" fmla="*/ 486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558">
                  <a:extLst>
                    <a:ext uri="{FF2B5EF4-FFF2-40B4-BE49-F238E27FC236}">
                      <a16:creationId xmlns:a16="http://schemas.microsoft.com/office/drawing/2014/main" id="{C07717E9-68ED-49DA-84CE-86FA1ADC0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" y="2124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486 w 2"/>
                    <a:gd name="T3" fmla="*/ 486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559">
                  <a:extLst>
                    <a:ext uri="{FF2B5EF4-FFF2-40B4-BE49-F238E27FC236}">
                      <a16:creationId xmlns:a16="http://schemas.microsoft.com/office/drawing/2014/main" id="{978D868D-DF4E-422E-9893-E247CA694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21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560">
                  <a:extLst>
                    <a:ext uri="{FF2B5EF4-FFF2-40B4-BE49-F238E27FC236}">
                      <a16:creationId xmlns:a16="http://schemas.microsoft.com/office/drawing/2014/main" id="{B6AE7529-ED95-4DA3-8A69-5D778A2F1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21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561">
                  <a:extLst>
                    <a:ext uri="{FF2B5EF4-FFF2-40B4-BE49-F238E27FC236}">
                      <a16:creationId xmlns:a16="http://schemas.microsoft.com/office/drawing/2014/main" id="{D1FC4C80-7C12-4E79-BA4E-93B710683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214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486 h 2"/>
                    <a:gd name="T4" fmla="*/ 486 w 2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562">
                  <a:extLst>
                    <a:ext uri="{FF2B5EF4-FFF2-40B4-BE49-F238E27FC236}">
                      <a16:creationId xmlns:a16="http://schemas.microsoft.com/office/drawing/2014/main" id="{08FDD7CD-B1B7-4268-B393-9F9B349C5A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214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486 h 2"/>
                    <a:gd name="T4" fmla="*/ 486 w 2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563">
                  <a:extLst>
                    <a:ext uri="{FF2B5EF4-FFF2-40B4-BE49-F238E27FC236}">
                      <a16:creationId xmlns:a16="http://schemas.microsoft.com/office/drawing/2014/main" id="{52445975-4F52-479F-B381-02CAE9D01A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33"/>
                  <a:ext cx="38" cy="50"/>
                </a:xfrm>
                <a:custGeom>
                  <a:avLst/>
                  <a:gdLst>
                    <a:gd name="T0" fmla="*/ 0 w 12"/>
                    <a:gd name="T1" fmla="*/ 275 h 16"/>
                    <a:gd name="T2" fmla="*/ 602 w 12"/>
                    <a:gd name="T3" fmla="*/ 859 h 16"/>
                    <a:gd name="T4" fmla="*/ 1625 w 12"/>
                    <a:gd name="T5" fmla="*/ 2384 h 16"/>
                    <a:gd name="T6" fmla="*/ 3208 w 12"/>
                    <a:gd name="T7" fmla="*/ 3544 h 16"/>
                    <a:gd name="T8" fmla="*/ 3531 w 12"/>
                    <a:gd name="T9" fmla="*/ 2959 h 16"/>
                    <a:gd name="T10" fmla="*/ 3531 w 12"/>
                    <a:gd name="T11" fmla="*/ 2109 h 16"/>
                    <a:gd name="T12" fmla="*/ 2920 w 12"/>
                    <a:gd name="T13" fmla="*/ 859 h 16"/>
                    <a:gd name="T14" fmla="*/ 0 w 12"/>
                    <a:gd name="T15" fmla="*/ 27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6"/>
                    <a:gd name="T26" fmla="*/ 12 w 12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6">
                      <a:moveTo>
                        <a:pt x="0" y="1"/>
                      </a:moveTo>
                      <a:cubicBezTo>
                        <a:pt x="0" y="1"/>
                        <a:pt x="2" y="3"/>
                        <a:pt x="2" y="3"/>
                      </a:cubicBezTo>
                      <a:cubicBezTo>
                        <a:pt x="4" y="5"/>
                        <a:pt x="4" y="6"/>
                        <a:pt x="5" y="8"/>
                      </a:cubicBezTo>
                      <a:cubicBezTo>
                        <a:pt x="5" y="9"/>
                        <a:pt x="9" y="16"/>
                        <a:pt x="10" y="12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2" y="9"/>
                        <a:pt x="11" y="8"/>
                        <a:pt x="11" y="7"/>
                      </a:cubicBezTo>
                      <a:cubicBezTo>
                        <a:pt x="11" y="5"/>
                        <a:pt x="10" y="4"/>
                        <a:pt x="9" y="3"/>
                      </a:cubicBezTo>
                      <a:cubicBezTo>
                        <a:pt x="8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564">
                  <a:extLst>
                    <a:ext uri="{FF2B5EF4-FFF2-40B4-BE49-F238E27FC236}">
                      <a16:creationId xmlns:a16="http://schemas.microsoft.com/office/drawing/2014/main" id="{DAA4F672-2292-4F9F-B3D4-134EB8025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33"/>
                  <a:ext cx="38" cy="50"/>
                </a:xfrm>
                <a:custGeom>
                  <a:avLst/>
                  <a:gdLst>
                    <a:gd name="T0" fmla="*/ 0 w 12"/>
                    <a:gd name="T1" fmla="*/ 275 h 16"/>
                    <a:gd name="T2" fmla="*/ 602 w 12"/>
                    <a:gd name="T3" fmla="*/ 859 h 16"/>
                    <a:gd name="T4" fmla="*/ 1625 w 12"/>
                    <a:gd name="T5" fmla="*/ 2384 h 16"/>
                    <a:gd name="T6" fmla="*/ 3208 w 12"/>
                    <a:gd name="T7" fmla="*/ 3544 h 16"/>
                    <a:gd name="T8" fmla="*/ 3531 w 12"/>
                    <a:gd name="T9" fmla="*/ 2959 h 16"/>
                    <a:gd name="T10" fmla="*/ 3531 w 12"/>
                    <a:gd name="T11" fmla="*/ 2109 h 16"/>
                    <a:gd name="T12" fmla="*/ 2920 w 12"/>
                    <a:gd name="T13" fmla="*/ 859 h 16"/>
                    <a:gd name="T14" fmla="*/ 0 w 12"/>
                    <a:gd name="T15" fmla="*/ 27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6"/>
                    <a:gd name="T26" fmla="*/ 12 w 12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6">
                      <a:moveTo>
                        <a:pt x="0" y="1"/>
                      </a:moveTo>
                      <a:cubicBezTo>
                        <a:pt x="0" y="1"/>
                        <a:pt x="2" y="3"/>
                        <a:pt x="2" y="3"/>
                      </a:cubicBezTo>
                      <a:cubicBezTo>
                        <a:pt x="4" y="5"/>
                        <a:pt x="4" y="6"/>
                        <a:pt x="5" y="8"/>
                      </a:cubicBezTo>
                      <a:cubicBezTo>
                        <a:pt x="5" y="9"/>
                        <a:pt x="9" y="16"/>
                        <a:pt x="10" y="12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2" y="9"/>
                        <a:pt x="11" y="8"/>
                        <a:pt x="11" y="7"/>
                      </a:cubicBezTo>
                      <a:cubicBezTo>
                        <a:pt x="11" y="5"/>
                        <a:pt x="10" y="4"/>
                        <a:pt x="9" y="3"/>
                      </a:cubicBezTo>
                      <a:cubicBezTo>
                        <a:pt x="8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565">
                  <a:extLst>
                    <a:ext uri="{FF2B5EF4-FFF2-40B4-BE49-F238E27FC236}">
                      <a16:creationId xmlns:a16="http://schemas.microsoft.com/office/drawing/2014/main" id="{DF59C5DC-1F70-4341-98A8-8D47BEB32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77"/>
                  <a:ext cx="1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66">
                  <a:extLst>
                    <a:ext uri="{FF2B5EF4-FFF2-40B4-BE49-F238E27FC236}">
                      <a16:creationId xmlns:a16="http://schemas.microsoft.com/office/drawing/2014/main" id="{3B35554E-1BE2-4BAD-A7ED-F9C1E6945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77"/>
                  <a:ext cx="1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67">
                  <a:extLst>
                    <a:ext uri="{FF2B5EF4-FFF2-40B4-BE49-F238E27FC236}">
                      <a16:creationId xmlns:a16="http://schemas.microsoft.com/office/drawing/2014/main" id="{0CDBD5A4-4706-47D8-AF46-3D9594C78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198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68">
                  <a:extLst>
                    <a:ext uri="{FF2B5EF4-FFF2-40B4-BE49-F238E27FC236}">
                      <a16:creationId xmlns:a16="http://schemas.microsoft.com/office/drawing/2014/main" id="{8ABF8352-67AB-4E54-BC00-7A228C14A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198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69">
                  <a:extLst>
                    <a:ext uri="{FF2B5EF4-FFF2-40B4-BE49-F238E27FC236}">
                      <a16:creationId xmlns:a16="http://schemas.microsoft.com/office/drawing/2014/main" id="{0EECDFA6-FE67-4216-A348-643688973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371"/>
                  <a:ext cx="15" cy="9"/>
                </a:xfrm>
                <a:custGeom>
                  <a:avLst/>
                  <a:gdLst>
                    <a:gd name="T0" fmla="*/ 243 w 5"/>
                    <a:gd name="T1" fmla="*/ 729 h 3"/>
                    <a:gd name="T2" fmla="*/ 972 w 5"/>
                    <a:gd name="T3" fmla="*/ 243 h 3"/>
                    <a:gd name="T4" fmla="*/ 486 w 5"/>
                    <a:gd name="T5" fmla="*/ 243 h 3"/>
                    <a:gd name="T6" fmla="*/ 243 w 5"/>
                    <a:gd name="T7" fmla="*/ 729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1" y="3"/>
                      </a:moveTo>
                      <a:cubicBezTo>
                        <a:pt x="1" y="3"/>
                        <a:pt x="5" y="1"/>
                        <a:pt x="4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70">
                  <a:extLst>
                    <a:ext uri="{FF2B5EF4-FFF2-40B4-BE49-F238E27FC236}">
                      <a16:creationId xmlns:a16="http://schemas.microsoft.com/office/drawing/2014/main" id="{F86396F0-2017-4DDC-BB8E-DA31E19B4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371"/>
                  <a:ext cx="15" cy="9"/>
                </a:xfrm>
                <a:custGeom>
                  <a:avLst/>
                  <a:gdLst>
                    <a:gd name="T0" fmla="*/ 243 w 5"/>
                    <a:gd name="T1" fmla="*/ 729 h 3"/>
                    <a:gd name="T2" fmla="*/ 972 w 5"/>
                    <a:gd name="T3" fmla="*/ 243 h 3"/>
                    <a:gd name="T4" fmla="*/ 486 w 5"/>
                    <a:gd name="T5" fmla="*/ 243 h 3"/>
                    <a:gd name="T6" fmla="*/ 243 w 5"/>
                    <a:gd name="T7" fmla="*/ 729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1" y="3"/>
                      </a:moveTo>
                      <a:cubicBezTo>
                        <a:pt x="1" y="3"/>
                        <a:pt x="5" y="1"/>
                        <a:pt x="4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71">
                  <a:extLst>
                    <a:ext uri="{FF2B5EF4-FFF2-40B4-BE49-F238E27FC236}">
                      <a16:creationId xmlns:a16="http://schemas.microsoft.com/office/drawing/2014/main" id="{A5806DF9-F8C0-461F-A21B-E56706FE2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1983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72">
                  <a:extLst>
                    <a:ext uri="{FF2B5EF4-FFF2-40B4-BE49-F238E27FC236}">
                      <a16:creationId xmlns:a16="http://schemas.microsoft.com/office/drawing/2014/main" id="{552BA81B-6830-4CA2-AD6C-806C6F71B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1983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73">
                  <a:extLst>
                    <a:ext uri="{FF2B5EF4-FFF2-40B4-BE49-F238E27FC236}">
                      <a16:creationId xmlns:a16="http://schemas.microsoft.com/office/drawing/2014/main" id="{DE182FD9-FD36-426A-BCA6-1DB3ED33E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352"/>
                  <a:ext cx="19" cy="6"/>
                </a:xfrm>
                <a:custGeom>
                  <a:avLst/>
                  <a:gdLst>
                    <a:gd name="T0" fmla="*/ 1013 w 6"/>
                    <a:gd name="T1" fmla="*/ 486 h 2"/>
                    <a:gd name="T2" fmla="*/ 320 w 6"/>
                    <a:gd name="T3" fmla="*/ 0 h 2"/>
                    <a:gd name="T4" fmla="*/ 0 w 6"/>
                    <a:gd name="T5" fmla="*/ 243 h 2"/>
                    <a:gd name="T6" fmla="*/ 1013 w 6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3" y="2"/>
                      </a:moveTo>
                      <a:cubicBezTo>
                        <a:pt x="6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74">
                  <a:extLst>
                    <a:ext uri="{FF2B5EF4-FFF2-40B4-BE49-F238E27FC236}">
                      <a16:creationId xmlns:a16="http://schemas.microsoft.com/office/drawing/2014/main" id="{14B53787-19C0-42B3-B3CD-99ECD55E3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352"/>
                  <a:ext cx="19" cy="6"/>
                </a:xfrm>
                <a:custGeom>
                  <a:avLst/>
                  <a:gdLst>
                    <a:gd name="T0" fmla="*/ 1013 w 6"/>
                    <a:gd name="T1" fmla="*/ 486 h 2"/>
                    <a:gd name="T2" fmla="*/ 320 w 6"/>
                    <a:gd name="T3" fmla="*/ 0 h 2"/>
                    <a:gd name="T4" fmla="*/ 0 w 6"/>
                    <a:gd name="T5" fmla="*/ 243 h 2"/>
                    <a:gd name="T6" fmla="*/ 1013 w 6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3" y="2"/>
                      </a:moveTo>
                      <a:cubicBezTo>
                        <a:pt x="6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575">
                  <a:extLst>
                    <a:ext uri="{FF2B5EF4-FFF2-40B4-BE49-F238E27FC236}">
                      <a16:creationId xmlns:a16="http://schemas.microsoft.com/office/drawing/2014/main" id="{D9B3CF73-9AA2-412E-9985-D4AE69B2E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092"/>
                  <a:ext cx="6" cy="16"/>
                </a:xfrm>
                <a:custGeom>
                  <a:avLst/>
                  <a:gdLst>
                    <a:gd name="T0" fmla="*/ 0 w 2"/>
                    <a:gd name="T1" fmla="*/ 326 h 5"/>
                    <a:gd name="T2" fmla="*/ 486 w 2"/>
                    <a:gd name="T3" fmla="*/ 1670 h 5"/>
                    <a:gd name="T4" fmla="*/ 0 w 2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5"/>
                    <a:gd name="T11" fmla="*/ 2 w 2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5">
                      <a:moveTo>
                        <a:pt x="0" y="1"/>
                      </a:move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2" y="3"/>
                        <a:pt x="2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576">
                  <a:extLst>
                    <a:ext uri="{FF2B5EF4-FFF2-40B4-BE49-F238E27FC236}">
                      <a16:creationId xmlns:a16="http://schemas.microsoft.com/office/drawing/2014/main" id="{51F679E5-1745-4228-A09C-3CCACBE56F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092"/>
                  <a:ext cx="6" cy="16"/>
                </a:xfrm>
                <a:custGeom>
                  <a:avLst/>
                  <a:gdLst>
                    <a:gd name="T0" fmla="*/ 0 w 2"/>
                    <a:gd name="T1" fmla="*/ 326 h 5"/>
                    <a:gd name="T2" fmla="*/ 486 w 2"/>
                    <a:gd name="T3" fmla="*/ 1670 h 5"/>
                    <a:gd name="T4" fmla="*/ 0 w 2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5"/>
                    <a:gd name="T11" fmla="*/ 2 w 2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5">
                      <a:moveTo>
                        <a:pt x="0" y="1"/>
                      </a:move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2" y="3"/>
                        <a:pt x="2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577">
                  <a:extLst>
                    <a:ext uri="{FF2B5EF4-FFF2-40B4-BE49-F238E27FC236}">
                      <a16:creationId xmlns:a16="http://schemas.microsoft.com/office/drawing/2014/main" id="{37BA4B29-6D49-46B6-8C6C-6FA26AC13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20"/>
                  <a:ext cx="10" cy="7"/>
                </a:xfrm>
                <a:custGeom>
                  <a:avLst/>
                  <a:gdLst>
                    <a:gd name="T0" fmla="*/ 1223 w 3"/>
                    <a:gd name="T1" fmla="*/ 1029 h 2"/>
                    <a:gd name="T2" fmla="*/ 0 w 3"/>
                    <a:gd name="T3" fmla="*/ 0 h 2"/>
                    <a:gd name="T4" fmla="*/ 1223 w 3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578">
                  <a:extLst>
                    <a:ext uri="{FF2B5EF4-FFF2-40B4-BE49-F238E27FC236}">
                      <a16:creationId xmlns:a16="http://schemas.microsoft.com/office/drawing/2014/main" id="{707DB75D-EA30-45AC-985B-2F88B7623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20"/>
                  <a:ext cx="10" cy="7"/>
                </a:xfrm>
                <a:custGeom>
                  <a:avLst/>
                  <a:gdLst>
                    <a:gd name="T0" fmla="*/ 1223 w 3"/>
                    <a:gd name="T1" fmla="*/ 1029 h 2"/>
                    <a:gd name="T2" fmla="*/ 0 w 3"/>
                    <a:gd name="T3" fmla="*/ 0 h 2"/>
                    <a:gd name="T4" fmla="*/ 1223 w 3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579">
                  <a:extLst>
                    <a:ext uri="{FF2B5EF4-FFF2-40B4-BE49-F238E27FC236}">
                      <a16:creationId xmlns:a16="http://schemas.microsoft.com/office/drawing/2014/main" id="{3E49226D-308C-47D4-B561-1E9F7B912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136"/>
                  <a:ext cx="13" cy="16"/>
                </a:xfrm>
                <a:custGeom>
                  <a:avLst/>
                  <a:gdLst>
                    <a:gd name="T0" fmla="*/ 348 w 4"/>
                    <a:gd name="T1" fmla="*/ 326 h 5"/>
                    <a:gd name="T2" fmla="*/ 1446 w 4"/>
                    <a:gd name="T3" fmla="*/ 624 h 5"/>
                    <a:gd name="T4" fmla="*/ 348 w 4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1" y="1"/>
                      </a:moveTo>
                      <a:cubicBezTo>
                        <a:pt x="0" y="3"/>
                        <a:pt x="3" y="5"/>
                        <a:pt x="4" y="2"/>
                      </a:cubicBezTo>
                      <a:cubicBezTo>
                        <a:pt x="4" y="1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580">
                  <a:extLst>
                    <a:ext uri="{FF2B5EF4-FFF2-40B4-BE49-F238E27FC236}">
                      <a16:creationId xmlns:a16="http://schemas.microsoft.com/office/drawing/2014/main" id="{4DD2B51F-6243-4AAA-B949-160F3EE80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136"/>
                  <a:ext cx="13" cy="16"/>
                </a:xfrm>
                <a:custGeom>
                  <a:avLst/>
                  <a:gdLst>
                    <a:gd name="T0" fmla="*/ 348 w 4"/>
                    <a:gd name="T1" fmla="*/ 326 h 5"/>
                    <a:gd name="T2" fmla="*/ 1446 w 4"/>
                    <a:gd name="T3" fmla="*/ 624 h 5"/>
                    <a:gd name="T4" fmla="*/ 348 w 4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1" y="1"/>
                      </a:moveTo>
                      <a:cubicBezTo>
                        <a:pt x="0" y="3"/>
                        <a:pt x="3" y="5"/>
                        <a:pt x="4" y="2"/>
                      </a:cubicBezTo>
                      <a:cubicBezTo>
                        <a:pt x="4" y="1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581">
                  <a:extLst>
                    <a:ext uri="{FF2B5EF4-FFF2-40B4-BE49-F238E27FC236}">
                      <a16:creationId xmlns:a16="http://schemas.microsoft.com/office/drawing/2014/main" id="{1434E9AF-33E9-4B27-9EEC-4E26409BF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1" y="2102"/>
                  <a:ext cx="4" cy="3"/>
                </a:xfrm>
                <a:custGeom>
                  <a:avLst/>
                  <a:gdLst>
                    <a:gd name="T0" fmla="*/ 1024 w 1"/>
                    <a:gd name="T1" fmla="*/ 243 h 1"/>
                    <a:gd name="T2" fmla="*/ 0 w 1"/>
                    <a:gd name="T3" fmla="*/ 243 h 1"/>
                    <a:gd name="T4" fmla="*/ 1024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582">
                  <a:extLst>
                    <a:ext uri="{FF2B5EF4-FFF2-40B4-BE49-F238E27FC236}">
                      <a16:creationId xmlns:a16="http://schemas.microsoft.com/office/drawing/2014/main" id="{6D80ADD8-5DBD-4641-A9F5-639BB3BB6F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1" y="2102"/>
                  <a:ext cx="4" cy="3"/>
                </a:xfrm>
                <a:custGeom>
                  <a:avLst/>
                  <a:gdLst>
                    <a:gd name="T0" fmla="*/ 1024 w 1"/>
                    <a:gd name="T1" fmla="*/ 243 h 1"/>
                    <a:gd name="T2" fmla="*/ 0 w 1"/>
                    <a:gd name="T3" fmla="*/ 243 h 1"/>
                    <a:gd name="T4" fmla="*/ 1024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583">
                  <a:extLst>
                    <a:ext uri="{FF2B5EF4-FFF2-40B4-BE49-F238E27FC236}">
                      <a16:creationId xmlns:a16="http://schemas.microsoft.com/office/drawing/2014/main" id="{240F1C71-F675-4B23-8454-22F426322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83"/>
                  <a:ext cx="41" cy="44"/>
                </a:xfrm>
                <a:custGeom>
                  <a:avLst/>
                  <a:gdLst>
                    <a:gd name="T0" fmla="*/ 0 w 13"/>
                    <a:gd name="T1" fmla="*/ 594 h 14"/>
                    <a:gd name="T2" fmla="*/ 596 w 13"/>
                    <a:gd name="T3" fmla="*/ 1867 h 14"/>
                    <a:gd name="T4" fmla="*/ 278 w 13"/>
                    <a:gd name="T5" fmla="*/ 3014 h 14"/>
                    <a:gd name="T6" fmla="*/ 278 w 13"/>
                    <a:gd name="T7" fmla="*/ 4287 h 14"/>
                    <a:gd name="T8" fmla="*/ 1571 w 13"/>
                    <a:gd name="T9" fmla="*/ 3693 h 14"/>
                    <a:gd name="T10" fmla="*/ 2766 w 13"/>
                    <a:gd name="T11" fmla="*/ 3014 h 14"/>
                    <a:gd name="T12" fmla="*/ 3759 w 13"/>
                    <a:gd name="T13" fmla="*/ 2448 h 14"/>
                    <a:gd name="T14" fmla="*/ 3173 w 13"/>
                    <a:gd name="T15" fmla="*/ 1867 h 14"/>
                    <a:gd name="T16" fmla="*/ 2476 w 13"/>
                    <a:gd name="T17" fmla="*/ 1273 h 14"/>
                    <a:gd name="T18" fmla="*/ 1880 w 13"/>
                    <a:gd name="T19" fmla="*/ 1273 h 14"/>
                    <a:gd name="T20" fmla="*/ 1284 w 13"/>
                    <a:gd name="T21" fmla="*/ 594 h 14"/>
                    <a:gd name="T22" fmla="*/ 278 w 13"/>
                    <a:gd name="T23" fmla="*/ 0 h 14"/>
                    <a:gd name="T24" fmla="*/ 0 w 13"/>
                    <a:gd name="T25" fmla="*/ 59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14"/>
                    <a:gd name="T41" fmla="*/ 13 w 13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14">
                      <a:moveTo>
                        <a:pt x="0" y="2"/>
                      </a:moveTo>
                      <a:cubicBezTo>
                        <a:pt x="3" y="2"/>
                        <a:pt x="2" y="4"/>
                        <a:pt x="2" y="6"/>
                      </a:cubicBezTo>
                      <a:cubicBezTo>
                        <a:pt x="2" y="7"/>
                        <a:pt x="2" y="8"/>
                        <a:pt x="1" y="10"/>
                      </a:cubicBezTo>
                      <a:cubicBezTo>
                        <a:pt x="1" y="11"/>
                        <a:pt x="2" y="12"/>
                        <a:pt x="1" y="14"/>
                      </a:cubicBezTo>
                      <a:cubicBezTo>
                        <a:pt x="3" y="14"/>
                        <a:pt x="4" y="12"/>
                        <a:pt x="5" y="12"/>
                      </a:cubicBezTo>
                      <a:cubicBezTo>
                        <a:pt x="7" y="12"/>
                        <a:pt x="9" y="11"/>
                        <a:pt x="9" y="10"/>
                      </a:cubicBezTo>
                      <a:cubicBezTo>
                        <a:pt x="8" y="9"/>
                        <a:pt x="12" y="9"/>
                        <a:pt x="12" y="8"/>
                      </a:cubicBezTo>
                      <a:cubicBezTo>
                        <a:pt x="11" y="6"/>
                        <a:pt x="13" y="4"/>
                        <a:pt x="10" y="6"/>
                      </a:cubicBezTo>
                      <a:cubicBezTo>
                        <a:pt x="10" y="5"/>
                        <a:pt x="9" y="4"/>
                        <a:pt x="8" y="4"/>
                      </a:cubicBezTo>
                      <a:cubicBezTo>
                        <a:pt x="8" y="4"/>
                        <a:pt x="7" y="5"/>
                        <a:pt x="6" y="4"/>
                      </a:cubicBezTo>
                      <a:cubicBezTo>
                        <a:pt x="6" y="3"/>
                        <a:pt x="5" y="2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584">
                  <a:extLst>
                    <a:ext uri="{FF2B5EF4-FFF2-40B4-BE49-F238E27FC236}">
                      <a16:creationId xmlns:a16="http://schemas.microsoft.com/office/drawing/2014/main" id="{C7B73509-1746-40A2-8AA2-7242A9885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83"/>
                  <a:ext cx="41" cy="44"/>
                </a:xfrm>
                <a:custGeom>
                  <a:avLst/>
                  <a:gdLst>
                    <a:gd name="T0" fmla="*/ 0 w 13"/>
                    <a:gd name="T1" fmla="*/ 594 h 14"/>
                    <a:gd name="T2" fmla="*/ 596 w 13"/>
                    <a:gd name="T3" fmla="*/ 1867 h 14"/>
                    <a:gd name="T4" fmla="*/ 278 w 13"/>
                    <a:gd name="T5" fmla="*/ 3014 h 14"/>
                    <a:gd name="T6" fmla="*/ 278 w 13"/>
                    <a:gd name="T7" fmla="*/ 4287 h 14"/>
                    <a:gd name="T8" fmla="*/ 1571 w 13"/>
                    <a:gd name="T9" fmla="*/ 3693 h 14"/>
                    <a:gd name="T10" fmla="*/ 2766 w 13"/>
                    <a:gd name="T11" fmla="*/ 3014 h 14"/>
                    <a:gd name="T12" fmla="*/ 3759 w 13"/>
                    <a:gd name="T13" fmla="*/ 2448 h 14"/>
                    <a:gd name="T14" fmla="*/ 3173 w 13"/>
                    <a:gd name="T15" fmla="*/ 1867 h 14"/>
                    <a:gd name="T16" fmla="*/ 2476 w 13"/>
                    <a:gd name="T17" fmla="*/ 1273 h 14"/>
                    <a:gd name="T18" fmla="*/ 1880 w 13"/>
                    <a:gd name="T19" fmla="*/ 1273 h 14"/>
                    <a:gd name="T20" fmla="*/ 1284 w 13"/>
                    <a:gd name="T21" fmla="*/ 594 h 14"/>
                    <a:gd name="T22" fmla="*/ 278 w 13"/>
                    <a:gd name="T23" fmla="*/ 0 h 14"/>
                    <a:gd name="T24" fmla="*/ 0 w 13"/>
                    <a:gd name="T25" fmla="*/ 59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14"/>
                    <a:gd name="T41" fmla="*/ 13 w 13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14">
                      <a:moveTo>
                        <a:pt x="0" y="2"/>
                      </a:moveTo>
                      <a:cubicBezTo>
                        <a:pt x="3" y="2"/>
                        <a:pt x="2" y="4"/>
                        <a:pt x="2" y="6"/>
                      </a:cubicBezTo>
                      <a:cubicBezTo>
                        <a:pt x="2" y="7"/>
                        <a:pt x="2" y="8"/>
                        <a:pt x="1" y="10"/>
                      </a:cubicBezTo>
                      <a:cubicBezTo>
                        <a:pt x="1" y="11"/>
                        <a:pt x="2" y="12"/>
                        <a:pt x="1" y="14"/>
                      </a:cubicBezTo>
                      <a:cubicBezTo>
                        <a:pt x="3" y="14"/>
                        <a:pt x="4" y="12"/>
                        <a:pt x="5" y="12"/>
                      </a:cubicBezTo>
                      <a:cubicBezTo>
                        <a:pt x="7" y="12"/>
                        <a:pt x="9" y="11"/>
                        <a:pt x="9" y="10"/>
                      </a:cubicBezTo>
                      <a:cubicBezTo>
                        <a:pt x="8" y="9"/>
                        <a:pt x="12" y="9"/>
                        <a:pt x="12" y="8"/>
                      </a:cubicBezTo>
                      <a:cubicBezTo>
                        <a:pt x="11" y="6"/>
                        <a:pt x="13" y="4"/>
                        <a:pt x="10" y="6"/>
                      </a:cubicBezTo>
                      <a:cubicBezTo>
                        <a:pt x="10" y="5"/>
                        <a:pt x="9" y="4"/>
                        <a:pt x="8" y="4"/>
                      </a:cubicBezTo>
                      <a:cubicBezTo>
                        <a:pt x="8" y="4"/>
                        <a:pt x="7" y="5"/>
                        <a:pt x="6" y="4"/>
                      </a:cubicBezTo>
                      <a:cubicBezTo>
                        <a:pt x="6" y="3"/>
                        <a:pt x="5" y="2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585">
                  <a:extLst>
                    <a:ext uri="{FF2B5EF4-FFF2-40B4-BE49-F238E27FC236}">
                      <a16:creationId xmlns:a16="http://schemas.microsoft.com/office/drawing/2014/main" id="{2ED904AB-7C00-4092-80E7-3B30C1885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2161"/>
                  <a:ext cx="7" cy="19"/>
                </a:xfrm>
                <a:custGeom>
                  <a:avLst/>
                  <a:gdLst>
                    <a:gd name="T0" fmla="*/ 602 w 2"/>
                    <a:gd name="T1" fmla="*/ 602 h 6"/>
                    <a:gd name="T2" fmla="*/ 602 w 2"/>
                    <a:gd name="T3" fmla="*/ 1906 h 6"/>
                    <a:gd name="T4" fmla="*/ 1029 w 2"/>
                    <a:gd name="T5" fmla="*/ 320 h 6"/>
                    <a:gd name="T6" fmla="*/ 602 w 2"/>
                    <a:gd name="T7" fmla="*/ 60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1" y="2"/>
                      </a:move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4"/>
                        <a:pt x="1" y="3"/>
                        <a:pt x="2" y="1"/>
                      </a:cubicBezTo>
                      <a:cubicBezTo>
                        <a:pt x="2" y="0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586">
                  <a:extLst>
                    <a:ext uri="{FF2B5EF4-FFF2-40B4-BE49-F238E27FC236}">
                      <a16:creationId xmlns:a16="http://schemas.microsoft.com/office/drawing/2014/main" id="{0752A7FC-9214-4AC0-92FD-7F738AA77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2161"/>
                  <a:ext cx="7" cy="19"/>
                </a:xfrm>
                <a:custGeom>
                  <a:avLst/>
                  <a:gdLst>
                    <a:gd name="T0" fmla="*/ 602 w 2"/>
                    <a:gd name="T1" fmla="*/ 602 h 6"/>
                    <a:gd name="T2" fmla="*/ 602 w 2"/>
                    <a:gd name="T3" fmla="*/ 1906 h 6"/>
                    <a:gd name="T4" fmla="*/ 1029 w 2"/>
                    <a:gd name="T5" fmla="*/ 320 h 6"/>
                    <a:gd name="T6" fmla="*/ 602 w 2"/>
                    <a:gd name="T7" fmla="*/ 60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1" y="2"/>
                      </a:move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4"/>
                        <a:pt x="1" y="3"/>
                        <a:pt x="2" y="1"/>
                      </a:cubicBezTo>
                      <a:cubicBezTo>
                        <a:pt x="2" y="0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587">
                  <a:extLst>
                    <a:ext uri="{FF2B5EF4-FFF2-40B4-BE49-F238E27FC236}">
                      <a16:creationId xmlns:a16="http://schemas.microsoft.com/office/drawing/2014/main" id="{5C0BEF59-5CD2-45B2-BC50-ED8E517FEE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0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588">
                  <a:extLst>
                    <a:ext uri="{FF2B5EF4-FFF2-40B4-BE49-F238E27FC236}">
                      <a16:creationId xmlns:a16="http://schemas.microsoft.com/office/drawing/2014/main" id="{767BB77D-8BF9-48D5-A02D-2CAFCB2FA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0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589">
                  <a:extLst>
                    <a:ext uri="{FF2B5EF4-FFF2-40B4-BE49-F238E27FC236}">
                      <a16:creationId xmlns:a16="http://schemas.microsoft.com/office/drawing/2014/main" id="{424D9B7B-41CF-4F74-8F80-4DA43CA72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6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590">
                  <a:extLst>
                    <a:ext uri="{FF2B5EF4-FFF2-40B4-BE49-F238E27FC236}">
                      <a16:creationId xmlns:a16="http://schemas.microsoft.com/office/drawing/2014/main" id="{F48957E6-BBEF-44C3-B2B9-B432A6409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6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591">
                  <a:extLst>
                    <a:ext uri="{FF2B5EF4-FFF2-40B4-BE49-F238E27FC236}">
                      <a16:creationId xmlns:a16="http://schemas.microsoft.com/office/drawing/2014/main" id="{9D32EDA6-439A-47C8-A959-F9F8BFDC33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333"/>
                  <a:ext cx="16" cy="9"/>
                </a:xfrm>
                <a:custGeom>
                  <a:avLst/>
                  <a:gdLst>
                    <a:gd name="T0" fmla="*/ 326 w 5"/>
                    <a:gd name="T1" fmla="*/ 243 h 3"/>
                    <a:gd name="T2" fmla="*/ 1043 w 5"/>
                    <a:gd name="T3" fmla="*/ 486 h 3"/>
                    <a:gd name="T4" fmla="*/ 1670 w 5"/>
                    <a:gd name="T5" fmla="*/ 0 h 3"/>
                    <a:gd name="T6" fmla="*/ 1043 w 5"/>
                    <a:gd name="T7" fmla="*/ 0 h 3"/>
                    <a:gd name="T8" fmla="*/ 0 w 5"/>
                    <a:gd name="T9" fmla="*/ 243 h 3"/>
                    <a:gd name="T10" fmla="*/ 326 w 5"/>
                    <a:gd name="T11" fmla="*/ 24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3"/>
                    <a:gd name="T20" fmla="*/ 5 w 5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3">
                      <a:moveTo>
                        <a:pt x="1" y="1"/>
                      </a:move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592">
                  <a:extLst>
                    <a:ext uri="{FF2B5EF4-FFF2-40B4-BE49-F238E27FC236}">
                      <a16:creationId xmlns:a16="http://schemas.microsoft.com/office/drawing/2014/main" id="{6D4752F4-B2A8-4CD1-9E76-0D29709EC8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333"/>
                  <a:ext cx="16" cy="9"/>
                </a:xfrm>
                <a:custGeom>
                  <a:avLst/>
                  <a:gdLst>
                    <a:gd name="T0" fmla="*/ 326 w 5"/>
                    <a:gd name="T1" fmla="*/ 243 h 3"/>
                    <a:gd name="T2" fmla="*/ 1043 w 5"/>
                    <a:gd name="T3" fmla="*/ 486 h 3"/>
                    <a:gd name="T4" fmla="*/ 1670 w 5"/>
                    <a:gd name="T5" fmla="*/ 0 h 3"/>
                    <a:gd name="T6" fmla="*/ 1043 w 5"/>
                    <a:gd name="T7" fmla="*/ 0 h 3"/>
                    <a:gd name="T8" fmla="*/ 0 w 5"/>
                    <a:gd name="T9" fmla="*/ 243 h 3"/>
                    <a:gd name="T10" fmla="*/ 326 w 5"/>
                    <a:gd name="T11" fmla="*/ 24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3"/>
                    <a:gd name="T20" fmla="*/ 5 w 5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3">
                      <a:moveTo>
                        <a:pt x="1" y="1"/>
                      </a:move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593">
                  <a:extLst>
                    <a:ext uri="{FF2B5EF4-FFF2-40B4-BE49-F238E27FC236}">
                      <a16:creationId xmlns:a16="http://schemas.microsoft.com/office/drawing/2014/main" id="{E1B6D5B2-8E00-418E-823B-46A900842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252"/>
                  <a:ext cx="135" cy="125"/>
                </a:xfrm>
                <a:custGeom>
                  <a:avLst/>
                  <a:gdLst>
                    <a:gd name="T0" fmla="*/ 276 w 43"/>
                    <a:gd name="T1" fmla="*/ 6291 h 40"/>
                    <a:gd name="T2" fmla="*/ 1272 w 43"/>
                    <a:gd name="T3" fmla="*/ 6591 h 40"/>
                    <a:gd name="T4" fmla="*/ 1548 w 43"/>
                    <a:gd name="T5" fmla="*/ 5616 h 40"/>
                    <a:gd name="T6" fmla="*/ 2414 w 43"/>
                    <a:gd name="T7" fmla="*/ 4766 h 40"/>
                    <a:gd name="T8" fmla="*/ 2722 w 43"/>
                    <a:gd name="T9" fmla="*/ 5616 h 40"/>
                    <a:gd name="T10" fmla="*/ 3008 w 43"/>
                    <a:gd name="T11" fmla="*/ 6016 h 40"/>
                    <a:gd name="T12" fmla="*/ 3686 w 43"/>
                    <a:gd name="T13" fmla="*/ 5069 h 40"/>
                    <a:gd name="T14" fmla="*/ 3686 w 43"/>
                    <a:gd name="T15" fmla="*/ 5616 h 40"/>
                    <a:gd name="T16" fmla="*/ 4267 w 43"/>
                    <a:gd name="T17" fmla="*/ 6016 h 40"/>
                    <a:gd name="T18" fmla="*/ 4267 w 43"/>
                    <a:gd name="T19" fmla="*/ 5616 h 40"/>
                    <a:gd name="T20" fmla="*/ 4584 w 43"/>
                    <a:gd name="T21" fmla="*/ 5341 h 40"/>
                    <a:gd name="T22" fmla="*/ 4584 w 43"/>
                    <a:gd name="T23" fmla="*/ 5069 h 40"/>
                    <a:gd name="T24" fmla="*/ 5136 w 43"/>
                    <a:gd name="T25" fmla="*/ 5341 h 40"/>
                    <a:gd name="T26" fmla="*/ 6408 w 43"/>
                    <a:gd name="T27" fmla="*/ 6591 h 40"/>
                    <a:gd name="T28" fmla="*/ 5814 w 43"/>
                    <a:gd name="T29" fmla="*/ 7450 h 40"/>
                    <a:gd name="T30" fmla="*/ 6132 w 43"/>
                    <a:gd name="T31" fmla="*/ 8672 h 40"/>
                    <a:gd name="T32" fmla="*/ 7274 w 43"/>
                    <a:gd name="T33" fmla="*/ 10097 h 40"/>
                    <a:gd name="T34" fmla="*/ 8546 w 43"/>
                    <a:gd name="T35" fmla="*/ 10772 h 40"/>
                    <a:gd name="T36" fmla="*/ 9127 w 43"/>
                    <a:gd name="T37" fmla="*/ 10097 h 40"/>
                    <a:gd name="T38" fmla="*/ 9720 w 43"/>
                    <a:gd name="T39" fmla="*/ 11631 h 40"/>
                    <a:gd name="T40" fmla="*/ 10398 w 43"/>
                    <a:gd name="T41" fmla="*/ 10097 h 40"/>
                    <a:gd name="T42" fmla="*/ 9720 w 43"/>
                    <a:gd name="T43" fmla="*/ 8672 h 40"/>
                    <a:gd name="T44" fmla="*/ 10992 w 43"/>
                    <a:gd name="T45" fmla="*/ 6866 h 40"/>
                    <a:gd name="T46" fmla="*/ 11572 w 43"/>
                    <a:gd name="T47" fmla="*/ 8300 h 40"/>
                    <a:gd name="T48" fmla="*/ 11572 w 43"/>
                    <a:gd name="T49" fmla="*/ 8975 h 40"/>
                    <a:gd name="T50" fmla="*/ 11849 w 43"/>
                    <a:gd name="T51" fmla="*/ 9825 h 40"/>
                    <a:gd name="T52" fmla="*/ 11849 w 43"/>
                    <a:gd name="T53" fmla="*/ 7997 h 40"/>
                    <a:gd name="T54" fmla="*/ 12250 w 43"/>
                    <a:gd name="T55" fmla="*/ 8300 h 40"/>
                    <a:gd name="T56" fmla="*/ 12812 w 43"/>
                    <a:gd name="T57" fmla="*/ 7725 h 40"/>
                    <a:gd name="T58" fmla="*/ 12812 w 43"/>
                    <a:gd name="T59" fmla="*/ 6291 h 40"/>
                    <a:gd name="T60" fmla="*/ 12536 w 43"/>
                    <a:gd name="T61" fmla="*/ 5341 h 40"/>
                    <a:gd name="T62" fmla="*/ 12250 w 43"/>
                    <a:gd name="T63" fmla="*/ 4766 h 40"/>
                    <a:gd name="T64" fmla="*/ 11572 w 43"/>
                    <a:gd name="T65" fmla="*/ 3544 h 40"/>
                    <a:gd name="T66" fmla="*/ 12250 w 43"/>
                    <a:gd name="T67" fmla="*/ 2959 h 40"/>
                    <a:gd name="T68" fmla="*/ 11849 w 43"/>
                    <a:gd name="T69" fmla="*/ 2384 h 40"/>
                    <a:gd name="T70" fmla="*/ 11849 w 43"/>
                    <a:gd name="T71" fmla="*/ 1797 h 40"/>
                    <a:gd name="T72" fmla="*/ 11265 w 43"/>
                    <a:gd name="T73" fmla="*/ 1525 h 40"/>
                    <a:gd name="T74" fmla="*/ 10992 w 43"/>
                    <a:gd name="T75" fmla="*/ 859 h 40"/>
                    <a:gd name="T76" fmla="*/ 10122 w 43"/>
                    <a:gd name="T77" fmla="*/ 0 h 40"/>
                    <a:gd name="T78" fmla="*/ 10122 w 43"/>
                    <a:gd name="T79" fmla="*/ 1797 h 40"/>
                    <a:gd name="T80" fmla="*/ 10122 w 43"/>
                    <a:gd name="T81" fmla="*/ 2384 h 40"/>
                    <a:gd name="T82" fmla="*/ 9127 w 43"/>
                    <a:gd name="T83" fmla="*/ 2109 h 40"/>
                    <a:gd name="T84" fmla="*/ 8546 w 43"/>
                    <a:gd name="T85" fmla="*/ 2109 h 40"/>
                    <a:gd name="T86" fmla="*/ 7956 w 43"/>
                    <a:gd name="T87" fmla="*/ 3231 h 40"/>
                    <a:gd name="T88" fmla="*/ 6998 w 43"/>
                    <a:gd name="T89" fmla="*/ 2959 h 40"/>
                    <a:gd name="T90" fmla="*/ 6712 w 43"/>
                    <a:gd name="T91" fmla="*/ 3906 h 40"/>
                    <a:gd name="T92" fmla="*/ 5814 w 43"/>
                    <a:gd name="T93" fmla="*/ 4181 h 40"/>
                    <a:gd name="T94" fmla="*/ 5136 w 43"/>
                    <a:gd name="T95" fmla="*/ 4481 h 40"/>
                    <a:gd name="T96" fmla="*/ 5136 w 43"/>
                    <a:gd name="T97" fmla="*/ 4481 h 40"/>
                    <a:gd name="T98" fmla="*/ 5538 w 43"/>
                    <a:gd name="T99" fmla="*/ 3906 h 40"/>
                    <a:gd name="T100" fmla="*/ 4860 w 43"/>
                    <a:gd name="T101" fmla="*/ 2959 h 40"/>
                    <a:gd name="T102" fmla="*/ 4267 w 43"/>
                    <a:gd name="T103" fmla="*/ 2384 h 40"/>
                    <a:gd name="T104" fmla="*/ 3400 w 43"/>
                    <a:gd name="T105" fmla="*/ 3231 h 40"/>
                    <a:gd name="T106" fmla="*/ 2722 w 43"/>
                    <a:gd name="T107" fmla="*/ 3906 h 40"/>
                    <a:gd name="T108" fmla="*/ 867 w 43"/>
                    <a:gd name="T109" fmla="*/ 4481 h 40"/>
                    <a:gd name="T110" fmla="*/ 590 w 43"/>
                    <a:gd name="T111" fmla="*/ 5341 h 40"/>
                    <a:gd name="T112" fmla="*/ 276 w 43"/>
                    <a:gd name="T113" fmla="*/ 6291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3"/>
                    <a:gd name="T172" fmla="*/ 0 h 40"/>
                    <a:gd name="T173" fmla="*/ 43 w 43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3" h="40">
                      <a:moveTo>
                        <a:pt x="1" y="21"/>
                      </a:moveTo>
                      <a:cubicBezTo>
                        <a:pt x="0" y="23"/>
                        <a:pt x="3" y="25"/>
                        <a:pt x="4" y="22"/>
                      </a:cubicBezTo>
                      <a:cubicBezTo>
                        <a:pt x="4" y="21"/>
                        <a:pt x="5" y="19"/>
                        <a:pt x="5" y="19"/>
                      </a:cubicBezTo>
                      <a:cubicBezTo>
                        <a:pt x="6" y="19"/>
                        <a:pt x="7" y="15"/>
                        <a:pt x="8" y="16"/>
                      </a:cubicBezTo>
                      <a:cubicBezTo>
                        <a:pt x="9" y="17"/>
                        <a:pt x="9" y="19"/>
                        <a:pt x="9" y="19"/>
                      </a:cubicBezTo>
                      <a:cubicBezTo>
                        <a:pt x="10" y="18"/>
                        <a:pt x="10" y="19"/>
                        <a:pt x="10" y="20"/>
                      </a:cubicBezTo>
                      <a:cubicBezTo>
                        <a:pt x="11" y="19"/>
                        <a:pt x="11" y="18"/>
                        <a:pt x="12" y="17"/>
                      </a:cubicBezTo>
                      <a:cubicBezTo>
                        <a:pt x="12" y="18"/>
                        <a:pt x="12" y="19"/>
                        <a:pt x="12" y="19"/>
                      </a:cubicBezTo>
                      <a:cubicBezTo>
                        <a:pt x="13" y="19"/>
                        <a:pt x="13" y="20"/>
                        <a:pt x="14" y="20"/>
                      </a:cubicBezTo>
                      <a:cubicBezTo>
                        <a:pt x="14" y="20"/>
                        <a:pt x="14" y="19"/>
                        <a:pt x="14" y="19"/>
                      </a:cubicBezTo>
                      <a:cubicBezTo>
                        <a:pt x="14" y="18"/>
                        <a:pt x="15" y="18"/>
                        <a:pt x="15" y="18"/>
                      </a:cubicBezTo>
                      <a:cubicBezTo>
                        <a:pt x="15" y="17"/>
                        <a:pt x="14" y="18"/>
                        <a:pt x="15" y="17"/>
                      </a:cubicBezTo>
                      <a:cubicBezTo>
                        <a:pt x="16" y="16"/>
                        <a:pt x="17" y="17"/>
                        <a:pt x="17" y="18"/>
                      </a:cubicBezTo>
                      <a:cubicBezTo>
                        <a:pt x="19" y="19"/>
                        <a:pt x="21" y="19"/>
                        <a:pt x="21" y="22"/>
                      </a:cubicBezTo>
                      <a:cubicBezTo>
                        <a:pt x="21" y="23"/>
                        <a:pt x="19" y="24"/>
                        <a:pt x="19" y="25"/>
                      </a:cubicBezTo>
                      <a:cubicBezTo>
                        <a:pt x="19" y="26"/>
                        <a:pt x="20" y="28"/>
                        <a:pt x="20" y="29"/>
                      </a:cubicBezTo>
                      <a:cubicBezTo>
                        <a:pt x="20" y="31"/>
                        <a:pt x="22" y="33"/>
                        <a:pt x="24" y="34"/>
                      </a:cubicBezTo>
                      <a:cubicBezTo>
                        <a:pt x="24" y="34"/>
                        <a:pt x="27" y="36"/>
                        <a:pt x="28" y="36"/>
                      </a:cubicBezTo>
                      <a:cubicBezTo>
                        <a:pt x="29" y="35"/>
                        <a:pt x="29" y="34"/>
                        <a:pt x="30" y="34"/>
                      </a:cubicBezTo>
                      <a:cubicBezTo>
                        <a:pt x="30" y="34"/>
                        <a:pt x="29" y="40"/>
                        <a:pt x="32" y="39"/>
                      </a:cubicBezTo>
                      <a:cubicBezTo>
                        <a:pt x="33" y="38"/>
                        <a:pt x="35" y="35"/>
                        <a:pt x="34" y="34"/>
                      </a:cubicBezTo>
                      <a:cubicBezTo>
                        <a:pt x="34" y="32"/>
                        <a:pt x="33" y="31"/>
                        <a:pt x="32" y="29"/>
                      </a:cubicBezTo>
                      <a:cubicBezTo>
                        <a:pt x="32" y="28"/>
                        <a:pt x="35" y="23"/>
                        <a:pt x="36" y="23"/>
                      </a:cubicBezTo>
                      <a:cubicBezTo>
                        <a:pt x="36" y="24"/>
                        <a:pt x="38" y="27"/>
                        <a:pt x="38" y="28"/>
                      </a:cubicBezTo>
                      <a:cubicBezTo>
                        <a:pt x="38" y="28"/>
                        <a:pt x="38" y="29"/>
                        <a:pt x="38" y="30"/>
                      </a:cubicBezTo>
                      <a:cubicBezTo>
                        <a:pt x="38" y="31"/>
                        <a:pt x="39" y="32"/>
                        <a:pt x="39" y="33"/>
                      </a:cubicBezTo>
                      <a:cubicBezTo>
                        <a:pt x="39" y="31"/>
                        <a:pt x="40" y="29"/>
                        <a:pt x="39" y="27"/>
                      </a:cubicBezTo>
                      <a:cubicBezTo>
                        <a:pt x="40" y="27"/>
                        <a:pt x="40" y="28"/>
                        <a:pt x="40" y="28"/>
                      </a:cubicBezTo>
                      <a:cubicBezTo>
                        <a:pt x="39" y="27"/>
                        <a:pt x="41" y="26"/>
                        <a:pt x="42" y="26"/>
                      </a:cubicBezTo>
                      <a:cubicBezTo>
                        <a:pt x="43" y="24"/>
                        <a:pt x="43" y="22"/>
                        <a:pt x="42" y="21"/>
                      </a:cubicBezTo>
                      <a:cubicBezTo>
                        <a:pt x="42" y="19"/>
                        <a:pt x="40" y="19"/>
                        <a:pt x="41" y="18"/>
                      </a:cubicBezTo>
                      <a:cubicBezTo>
                        <a:pt x="42" y="17"/>
                        <a:pt x="42" y="15"/>
                        <a:pt x="40" y="16"/>
                      </a:cubicBezTo>
                      <a:cubicBezTo>
                        <a:pt x="43" y="14"/>
                        <a:pt x="38" y="13"/>
                        <a:pt x="38" y="12"/>
                      </a:cubicBezTo>
                      <a:cubicBezTo>
                        <a:pt x="39" y="11"/>
                        <a:pt x="40" y="11"/>
                        <a:pt x="40" y="10"/>
                      </a:cubicBezTo>
                      <a:cubicBezTo>
                        <a:pt x="41" y="9"/>
                        <a:pt x="40" y="9"/>
                        <a:pt x="39" y="8"/>
                      </a:cubicBezTo>
                      <a:cubicBezTo>
                        <a:pt x="39" y="7"/>
                        <a:pt x="40" y="5"/>
                        <a:pt x="39" y="6"/>
                      </a:cubicBezTo>
                      <a:cubicBezTo>
                        <a:pt x="38" y="6"/>
                        <a:pt x="38" y="6"/>
                        <a:pt x="37" y="5"/>
                      </a:cubicBezTo>
                      <a:cubicBezTo>
                        <a:pt x="37" y="4"/>
                        <a:pt x="37" y="3"/>
                        <a:pt x="36" y="3"/>
                      </a:cubicBezTo>
                      <a:cubicBezTo>
                        <a:pt x="34" y="2"/>
                        <a:pt x="34" y="1"/>
                        <a:pt x="33" y="0"/>
                      </a:cubicBezTo>
                      <a:cubicBezTo>
                        <a:pt x="32" y="2"/>
                        <a:pt x="33" y="4"/>
                        <a:pt x="33" y="6"/>
                      </a:cubicBezTo>
                      <a:cubicBezTo>
                        <a:pt x="33" y="6"/>
                        <a:pt x="34" y="8"/>
                        <a:pt x="33" y="8"/>
                      </a:cubicBezTo>
                      <a:cubicBezTo>
                        <a:pt x="32" y="8"/>
                        <a:pt x="31" y="8"/>
                        <a:pt x="30" y="7"/>
                      </a:cubicBezTo>
                      <a:cubicBezTo>
                        <a:pt x="29" y="9"/>
                        <a:pt x="30" y="9"/>
                        <a:pt x="28" y="7"/>
                      </a:cubicBezTo>
                      <a:cubicBezTo>
                        <a:pt x="26" y="6"/>
                        <a:pt x="27" y="11"/>
                        <a:pt x="26" y="11"/>
                      </a:cubicBezTo>
                      <a:cubicBezTo>
                        <a:pt x="24" y="11"/>
                        <a:pt x="24" y="10"/>
                        <a:pt x="23" y="10"/>
                      </a:cubicBezTo>
                      <a:cubicBezTo>
                        <a:pt x="22" y="11"/>
                        <a:pt x="22" y="13"/>
                        <a:pt x="22" y="13"/>
                      </a:cubicBezTo>
                      <a:cubicBezTo>
                        <a:pt x="21" y="14"/>
                        <a:pt x="20" y="14"/>
                        <a:pt x="19" y="14"/>
                      </a:cubicBezTo>
                      <a:cubicBezTo>
                        <a:pt x="18" y="15"/>
                        <a:pt x="17" y="15"/>
                        <a:pt x="17" y="15"/>
                      </a:cubicBezTo>
                      <a:cubicBezTo>
                        <a:pt x="16" y="15"/>
                        <a:pt x="17" y="14"/>
                        <a:pt x="17" y="15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2"/>
                        <a:pt x="17" y="8"/>
                        <a:pt x="16" y="10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5" y="11"/>
                        <a:pt x="12" y="9"/>
                        <a:pt x="11" y="11"/>
                      </a:cubicBezTo>
                      <a:cubicBezTo>
                        <a:pt x="10" y="12"/>
                        <a:pt x="11" y="13"/>
                        <a:pt x="9" y="13"/>
                      </a:cubicBezTo>
                      <a:cubicBezTo>
                        <a:pt x="7" y="14"/>
                        <a:pt x="4" y="13"/>
                        <a:pt x="3" y="15"/>
                      </a:cubicBezTo>
                      <a:cubicBezTo>
                        <a:pt x="3" y="16"/>
                        <a:pt x="3" y="17"/>
                        <a:pt x="2" y="18"/>
                      </a:cubicBezTo>
                      <a:cubicBezTo>
                        <a:pt x="2" y="19"/>
                        <a:pt x="1" y="20"/>
                        <a:pt x="1" y="2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594">
                  <a:extLst>
                    <a:ext uri="{FF2B5EF4-FFF2-40B4-BE49-F238E27FC236}">
                      <a16:creationId xmlns:a16="http://schemas.microsoft.com/office/drawing/2014/main" id="{1DE4168F-331A-4AF1-8326-ACEBDD45B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252"/>
                  <a:ext cx="135" cy="125"/>
                </a:xfrm>
                <a:custGeom>
                  <a:avLst/>
                  <a:gdLst>
                    <a:gd name="T0" fmla="*/ 276 w 43"/>
                    <a:gd name="T1" fmla="*/ 6291 h 40"/>
                    <a:gd name="T2" fmla="*/ 1272 w 43"/>
                    <a:gd name="T3" fmla="*/ 6591 h 40"/>
                    <a:gd name="T4" fmla="*/ 1548 w 43"/>
                    <a:gd name="T5" fmla="*/ 5616 h 40"/>
                    <a:gd name="T6" fmla="*/ 2414 w 43"/>
                    <a:gd name="T7" fmla="*/ 4766 h 40"/>
                    <a:gd name="T8" fmla="*/ 2722 w 43"/>
                    <a:gd name="T9" fmla="*/ 5616 h 40"/>
                    <a:gd name="T10" fmla="*/ 3008 w 43"/>
                    <a:gd name="T11" fmla="*/ 6016 h 40"/>
                    <a:gd name="T12" fmla="*/ 3686 w 43"/>
                    <a:gd name="T13" fmla="*/ 5069 h 40"/>
                    <a:gd name="T14" fmla="*/ 3686 w 43"/>
                    <a:gd name="T15" fmla="*/ 5616 h 40"/>
                    <a:gd name="T16" fmla="*/ 4267 w 43"/>
                    <a:gd name="T17" fmla="*/ 6016 h 40"/>
                    <a:gd name="T18" fmla="*/ 4267 w 43"/>
                    <a:gd name="T19" fmla="*/ 5616 h 40"/>
                    <a:gd name="T20" fmla="*/ 4584 w 43"/>
                    <a:gd name="T21" fmla="*/ 5341 h 40"/>
                    <a:gd name="T22" fmla="*/ 4584 w 43"/>
                    <a:gd name="T23" fmla="*/ 5069 h 40"/>
                    <a:gd name="T24" fmla="*/ 5136 w 43"/>
                    <a:gd name="T25" fmla="*/ 5341 h 40"/>
                    <a:gd name="T26" fmla="*/ 6408 w 43"/>
                    <a:gd name="T27" fmla="*/ 6591 h 40"/>
                    <a:gd name="T28" fmla="*/ 5814 w 43"/>
                    <a:gd name="T29" fmla="*/ 7450 h 40"/>
                    <a:gd name="T30" fmla="*/ 6132 w 43"/>
                    <a:gd name="T31" fmla="*/ 8672 h 40"/>
                    <a:gd name="T32" fmla="*/ 7274 w 43"/>
                    <a:gd name="T33" fmla="*/ 10097 h 40"/>
                    <a:gd name="T34" fmla="*/ 8546 w 43"/>
                    <a:gd name="T35" fmla="*/ 10772 h 40"/>
                    <a:gd name="T36" fmla="*/ 9127 w 43"/>
                    <a:gd name="T37" fmla="*/ 10097 h 40"/>
                    <a:gd name="T38" fmla="*/ 9720 w 43"/>
                    <a:gd name="T39" fmla="*/ 11631 h 40"/>
                    <a:gd name="T40" fmla="*/ 10398 w 43"/>
                    <a:gd name="T41" fmla="*/ 10097 h 40"/>
                    <a:gd name="T42" fmla="*/ 9720 w 43"/>
                    <a:gd name="T43" fmla="*/ 8672 h 40"/>
                    <a:gd name="T44" fmla="*/ 10992 w 43"/>
                    <a:gd name="T45" fmla="*/ 6866 h 40"/>
                    <a:gd name="T46" fmla="*/ 11572 w 43"/>
                    <a:gd name="T47" fmla="*/ 8300 h 40"/>
                    <a:gd name="T48" fmla="*/ 11572 w 43"/>
                    <a:gd name="T49" fmla="*/ 8975 h 40"/>
                    <a:gd name="T50" fmla="*/ 11849 w 43"/>
                    <a:gd name="T51" fmla="*/ 9825 h 40"/>
                    <a:gd name="T52" fmla="*/ 11849 w 43"/>
                    <a:gd name="T53" fmla="*/ 7997 h 40"/>
                    <a:gd name="T54" fmla="*/ 12250 w 43"/>
                    <a:gd name="T55" fmla="*/ 8300 h 40"/>
                    <a:gd name="T56" fmla="*/ 12812 w 43"/>
                    <a:gd name="T57" fmla="*/ 7725 h 40"/>
                    <a:gd name="T58" fmla="*/ 12812 w 43"/>
                    <a:gd name="T59" fmla="*/ 6291 h 40"/>
                    <a:gd name="T60" fmla="*/ 12536 w 43"/>
                    <a:gd name="T61" fmla="*/ 5341 h 40"/>
                    <a:gd name="T62" fmla="*/ 12250 w 43"/>
                    <a:gd name="T63" fmla="*/ 4766 h 40"/>
                    <a:gd name="T64" fmla="*/ 11572 w 43"/>
                    <a:gd name="T65" fmla="*/ 3544 h 40"/>
                    <a:gd name="T66" fmla="*/ 12250 w 43"/>
                    <a:gd name="T67" fmla="*/ 2959 h 40"/>
                    <a:gd name="T68" fmla="*/ 11849 w 43"/>
                    <a:gd name="T69" fmla="*/ 2384 h 40"/>
                    <a:gd name="T70" fmla="*/ 11849 w 43"/>
                    <a:gd name="T71" fmla="*/ 1797 h 40"/>
                    <a:gd name="T72" fmla="*/ 11265 w 43"/>
                    <a:gd name="T73" fmla="*/ 1525 h 40"/>
                    <a:gd name="T74" fmla="*/ 10992 w 43"/>
                    <a:gd name="T75" fmla="*/ 859 h 40"/>
                    <a:gd name="T76" fmla="*/ 10122 w 43"/>
                    <a:gd name="T77" fmla="*/ 0 h 40"/>
                    <a:gd name="T78" fmla="*/ 10122 w 43"/>
                    <a:gd name="T79" fmla="*/ 1797 h 40"/>
                    <a:gd name="T80" fmla="*/ 10122 w 43"/>
                    <a:gd name="T81" fmla="*/ 2384 h 40"/>
                    <a:gd name="T82" fmla="*/ 9127 w 43"/>
                    <a:gd name="T83" fmla="*/ 2109 h 40"/>
                    <a:gd name="T84" fmla="*/ 8546 w 43"/>
                    <a:gd name="T85" fmla="*/ 2109 h 40"/>
                    <a:gd name="T86" fmla="*/ 7956 w 43"/>
                    <a:gd name="T87" fmla="*/ 3231 h 40"/>
                    <a:gd name="T88" fmla="*/ 6998 w 43"/>
                    <a:gd name="T89" fmla="*/ 2959 h 40"/>
                    <a:gd name="T90" fmla="*/ 6712 w 43"/>
                    <a:gd name="T91" fmla="*/ 3906 h 40"/>
                    <a:gd name="T92" fmla="*/ 5814 w 43"/>
                    <a:gd name="T93" fmla="*/ 4181 h 40"/>
                    <a:gd name="T94" fmla="*/ 5136 w 43"/>
                    <a:gd name="T95" fmla="*/ 4481 h 40"/>
                    <a:gd name="T96" fmla="*/ 5136 w 43"/>
                    <a:gd name="T97" fmla="*/ 4481 h 40"/>
                    <a:gd name="T98" fmla="*/ 5538 w 43"/>
                    <a:gd name="T99" fmla="*/ 3906 h 40"/>
                    <a:gd name="T100" fmla="*/ 4860 w 43"/>
                    <a:gd name="T101" fmla="*/ 2959 h 40"/>
                    <a:gd name="T102" fmla="*/ 4267 w 43"/>
                    <a:gd name="T103" fmla="*/ 2384 h 40"/>
                    <a:gd name="T104" fmla="*/ 3400 w 43"/>
                    <a:gd name="T105" fmla="*/ 3231 h 40"/>
                    <a:gd name="T106" fmla="*/ 2722 w 43"/>
                    <a:gd name="T107" fmla="*/ 3906 h 40"/>
                    <a:gd name="T108" fmla="*/ 867 w 43"/>
                    <a:gd name="T109" fmla="*/ 4481 h 40"/>
                    <a:gd name="T110" fmla="*/ 590 w 43"/>
                    <a:gd name="T111" fmla="*/ 5341 h 40"/>
                    <a:gd name="T112" fmla="*/ 276 w 43"/>
                    <a:gd name="T113" fmla="*/ 6291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3"/>
                    <a:gd name="T172" fmla="*/ 0 h 40"/>
                    <a:gd name="T173" fmla="*/ 43 w 43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3" h="40">
                      <a:moveTo>
                        <a:pt x="1" y="21"/>
                      </a:moveTo>
                      <a:cubicBezTo>
                        <a:pt x="0" y="23"/>
                        <a:pt x="3" y="25"/>
                        <a:pt x="4" y="22"/>
                      </a:cubicBezTo>
                      <a:cubicBezTo>
                        <a:pt x="4" y="21"/>
                        <a:pt x="5" y="19"/>
                        <a:pt x="5" y="19"/>
                      </a:cubicBezTo>
                      <a:cubicBezTo>
                        <a:pt x="6" y="19"/>
                        <a:pt x="7" y="15"/>
                        <a:pt x="8" y="16"/>
                      </a:cubicBezTo>
                      <a:cubicBezTo>
                        <a:pt x="9" y="17"/>
                        <a:pt x="9" y="19"/>
                        <a:pt x="9" y="19"/>
                      </a:cubicBezTo>
                      <a:cubicBezTo>
                        <a:pt x="10" y="18"/>
                        <a:pt x="10" y="19"/>
                        <a:pt x="10" y="20"/>
                      </a:cubicBezTo>
                      <a:cubicBezTo>
                        <a:pt x="11" y="19"/>
                        <a:pt x="11" y="18"/>
                        <a:pt x="12" y="17"/>
                      </a:cubicBezTo>
                      <a:cubicBezTo>
                        <a:pt x="12" y="18"/>
                        <a:pt x="12" y="19"/>
                        <a:pt x="12" y="19"/>
                      </a:cubicBezTo>
                      <a:cubicBezTo>
                        <a:pt x="13" y="19"/>
                        <a:pt x="13" y="20"/>
                        <a:pt x="14" y="20"/>
                      </a:cubicBezTo>
                      <a:cubicBezTo>
                        <a:pt x="14" y="20"/>
                        <a:pt x="14" y="19"/>
                        <a:pt x="14" y="19"/>
                      </a:cubicBezTo>
                      <a:cubicBezTo>
                        <a:pt x="14" y="18"/>
                        <a:pt x="15" y="18"/>
                        <a:pt x="15" y="18"/>
                      </a:cubicBezTo>
                      <a:cubicBezTo>
                        <a:pt x="15" y="17"/>
                        <a:pt x="14" y="18"/>
                        <a:pt x="15" y="17"/>
                      </a:cubicBezTo>
                      <a:cubicBezTo>
                        <a:pt x="16" y="16"/>
                        <a:pt x="17" y="17"/>
                        <a:pt x="17" y="18"/>
                      </a:cubicBezTo>
                      <a:cubicBezTo>
                        <a:pt x="19" y="19"/>
                        <a:pt x="21" y="19"/>
                        <a:pt x="21" y="22"/>
                      </a:cubicBezTo>
                      <a:cubicBezTo>
                        <a:pt x="21" y="23"/>
                        <a:pt x="19" y="24"/>
                        <a:pt x="19" y="25"/>
                      </a:cubicBezTo>
                      <a:cubicBezTo>
                        <a:pt x="19" y="26"/>
                        <a:pt x="20" y="28"/>
                        <a:pt x="20" y="29"/>
                      </a:cubicBezTo>
                      <a:cubicBezTo>
                        <a:pt x="20" y="31"/>
                        <a:pt x="22" y="33"/>
                        <a:pt x="24" y="34"/>
                      </a:cubicBezTo>
                      <a:cubicBezTo>
                        <a:pt x="24" y="34"/>
                        <a:pt x="27" y="36"/>
                        <a:pt x="28" y="36"/>
                      </a:cubicBezTo>
                      <a:cubicBezTo>
                        <a:pt x="29" y="35"/>
                        <a:pt x="29" y="34"/>
                        <a:pt x="30" y="34"/>
                      </a:cubicBezTo>
                      <a:cubicBezTo>
                        <a:pt x="30" y="34"/>
                        <a:pt x="29" y="40"/>
                        <a:pt x="32" y="39"/>
                      </a:cubicBezTo>
                      <a:cubicBezTo>
                        <a:pt x="33" y="38"/>
                        <a:pt x="35" y="35"/>
                        <a:pt x="34" y="34"/>
                      </a:cubicBezTo>
                      <a:cubicBezTo>
                        <a:pt x="34" y="32"/>
                        <a:pt x="33" y="31"/>
                        <a:pt x="32" y="29"/>
                      </a:cubicBezTo>
                      <a:cubicBezTo>
                        <a:pt x="32" y="28"/>
                        <a:pt x="35" y="23"/>
                        <a:pt x="36" y="23"/>
                      </a:cubicBezTo>
                      <a:cubicBezTo>
                        <a:pt x="36" y="24"/>
                        <a:pt x="38" y="27"/>
                        <a:pt x="38" y="28"/>
                      </a:cubicBezTo>
                      <a:cubicBezTo>
                        <a:pt x="38" y="28"/>
                        <a:pt x="38" y="29"/>
                        <a:pt x="38" y="30"/>
                      </a:cubicBezTo>
                      <a:cubicBezTo>
                        <a:pt x="38" y="31"/>
                        <a:pt x="39" y="32"/>
                        <a:pt x="39" y="33"/>
                      </a:cubicBezTo>
                      <a:cubicBezTo>
                        <a:pt x="39" y="31"/>
                        <a:pt x="40" y="29"/>
                        <a:pt x="39" y="27"/>
                      </a:cubicBezTo>
                      <a:cubicBezTo>
                        <a:pt x="40" y="27"/>
                        <a:pt x="40" y="28"/>
                        <a:pt x="40" y="28"/>
                      </a:cubicBezTo>
                      <a:cubicBezTo>
                        <a:pt x="39" y="27"/>
                        <a:pt x="41" y="26"/>
                        <a:pt x="42" y="26"/>
                      </a:cubicBezTo>
                      <a:cubicBezTo>
                        <a:pt x="43" y="24"/>
                        <a:pt x="43" y="22"/>
                        <a:pt x="42" y="21"/>
                      </a:cubicBezTo>
                      <a:cubicBezTo>
                        <a:pt x="42" y="19"/>
                        <a:pt x="40" y="19"/>
                        <a:pt x="41" y="18"/>
                      </a:cubicBezTo>
                      <a:cubicBezTo>
                        <a:pt x="42" y="17"/>
                        <a:pt x="42" y="15"/>
                        <a:pt x="40" y="16"/>
                      </a:cubicBezTo>
                      <a:cubicBezTo>
                        <a:pt x="43" y="14"/>
                        <a:pt x="38" y="13"/>
                        <a:pt x="38" y="12"/>
                      </a:cubicBezTo>
                      <a:cubicBezTo>
                        <a:pt x="39" y="11"/>
                        <a:pt x="40" y="11"/>
                        <a:pt x="40" y="10"/>
                      </a:cubicBezTo>
                      <a:cubicBezTo>
                        <a:pt x="41" y="9"/>
                        <a:pt x="40" y="9"/>
                        <a:pt x="39" y="8"/>
                      </a:cubicBezTo>
                      <a:cubicBezTo>
                        <a:pt x="39" y="7"/>
                        <a:pt x="40" y="5"/>
                        <a:pt x="39" y="6"/>
                      </a:cubicBezTo>
                      <a:cubicBezTo>
                        <a:pt x="38" y="6"/>
                        <a:pt x="38" y="6"/>
                        <a:pt x="37" y="5"/>
                      </a:cubicBezTo>
                      <a:cubicBezTo>
                        <a:pt x="37" y="4"/>
                        <a:pt x="37" y="3"/>
                        <a:pt x="36" y="3"/>
                      </a:cubicBezTo>
                      <a:cubicBezTo>
                        <a:pt x="34" y="2"/>
                        <a:pt x="34" y="1"/>
                        <a:pt x="33" y="0"/>
                      </a:cubicBezTo>
                      <a:cubicBezTo>
                        <a:pt x="32" y="2"/>
                        <a:pt x="33" y="4"/>
                        <a:pt x="33" y="6"/>
                      </a:cubicBezTo>
                      <a:cubicBezTo>
                        <a:pt x="33" y="6"/>
                        <a:pt x="34" y="8"/>
                        <a:pt x="33" y="8"/>
                      </a:cubicBezTo>
                      <a:cubicBezTo>
                        <a:pt x="32" y="8"/>
                        <a:pt x="31" y="8"/>
                        <a:pt x="30" y="7"/>
                      </a:cubicBezTo>
                      <a:cubicBezTo>
                        <a:pt x="29" y="9"/>
                        <a:pt x="30" y="9"/>
                        <a:pt x="28" y="7"/>
                      </a:cubicBezTo>
                      <a:cubicBezTo>
                        <a:pt x="26" y="6"/>
                        <a:pt x="27" y="11"/>
                        <a:pt x="26" y="11"/>
                      </a:cubicBezTo>
                      <a:cubicBezTo>
                        <a:pt x="24" y="11"/>
                        <a:pt x="24" y="10"/>
                        <a:pt x="23" y="10"/>
                      </a:cubicBezTo>
                      <a:cubicBezTo>
                        <a:pt x="22" y="11"/>
                        <a:pt x="22" y="13"/>
                        <a:pt x="22" y="13"/>
                      </a:cubicBezTo>
                      <a:cubicBezTo>
                        <a:pt x="21" y="14"/>
                        <a:pt x="20" y="14"/>
                        <a:pt x="19" y="14"/>
                      </a:cubicBezTo>
                      <a:cubicBezTo>
                        <a:pt x="18" y="15"/>
                        <a:pt x="17" y="15"/>
                        <a:pt x="17" y="15"/>
                      </a:cubicBezTo>
                      <a:cubicBezTo>
                        <a:pt x="16" y="15"/>
                        <a:pt x="17" y="14"/>
                        <a:pt x="17" y="15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2"/>
                        <a:pt x="17" y="8"/>
                        <a:pt x="16" y="10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5" y="11"/>
                        <a:pt x="12" y="9"/>
                        <a:pt x="11" y="11"/>
                      </a:cubicBezTo>
                      <a:cubicBezTo>
                        <a:pt x="10" y="12"/>
                        <a:pt x="11" y="13"/>
                        <a:pt x="9" y="13"/>
                      </a:cubicBezTo>
                      <a:cubicBezTo>
                        <a:pt x="7" y="14"/>
                        <a:pt x="4" y="13"/>
                        <a:pt x="3" y="15"/>
                      </a:cubicBezTo>
                      <a:cubicBezTo>
                        <a:pt x="3" y="16"/>
                        <a:pt x="3" y="17"/>
                        <a:pt x="2" y="18"/>
                      </a:cubicBezTo>
                      <a:cubicBezTo>
                        <a:pt x="2" y="19"/>
                        <a:pt x="1" y="20"/>
                        <a:pt x="1" y="2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595">
                  <a:extLst>
                    <a:ext uri="{FF2B5EF4-FFF2-40B4-BE49-F238E27FC236}">
                      <a16:creationId xmlns:a16="http://schemas.microsoft.com/office/drawing/2014/main" id="{3939CDB8-1706-4D6D-BAF9-1074AA880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170"/>
                  <a:ext cx="9" cy="7"/>
                </a:xfrm>
                <a:custGeom>
                  <a:avLst/>
                  <a:gdLst>
                    <a:gd name="T0" fmla="*/ 243 w 3"/>
                    <a:gd name="T1" fmla="*/ 0 h 2"/>
                    <a:gd name="T2" fmla="*/ 0 w 3"/>
                    <a:gd name="T3" fmla="*/ 0 h 2"/>
                    <a:gd name="T4" fmla="*/ 486 w 3"/>
                    <a:gd name="T5" fmla="*/ 1029 h 2"/>
                    <a:gd name="T6" fmla="*/ 24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"/>
                    <a:gd name="T14" fmla="*/ 3 w 3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3" y="1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596">
                  <a:extLst>
                    <a:ext uri="{FF2B5EF4-FFF2-40B4-BE49-F238E27FC236}">
                      <a16:creationId xmlns:a16="http://schemas.microsoft.com/office/drawing/2014/main" id="{78C28D6F-6E12-41DC-B4A9-18FC45683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170"/>
                  <a:ext cx="9" cy="7"/>
                </a:xfrm>
                <a:custGeom>
                  <a:avLst/>
                  <a:gdLst>
                    <a:gd name="T0" fmla="*/ 243 w 3"/>
                    <a:gd name="T1" fmla="*/ 0 h 2"/>
                    <a:gd name="T2" fmla="*/ 0 w 3"/>
                    <a:gd name="T3" fmla="*/ 0 h 2"/>
                    <a:gd name="T4" fmla="*/ 486 w 3"/>
                    <a:gd name="T5" fmla="*/ 1029 h 2"/>
                    <a:gd name="T6" fmla="*/ 24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"/>
                    <a:gd name="T14" fmla="*/ 3 w 3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3" y="1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597">
                  <a:extLst>
                    <a:ext uri="{FF2B5EF4-FFF2-40B4-BE49-F238E27FC236}">
                      <a16:creationId xmlns:a16="http://schemas.microsoft.com/office/drawing/2014/main" id="{C8D053B4-5D4C-490C-8FC7-F58C68AF0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214"/>
                  <a:ext cx="37" cy="56"/>
                </a:xfrm>
                <a:custGeom>
                  <a:avLst/>
                  <a:gdLst>
                    <a:gd name="T0" fmla="*/ 561 w 12"/>
                    <a:gd name="T1" fmla="*/ 3736 h 18"/>
                    <a:gd name="T2" fmla="*/ 1351 w 12"/>
                    <a:gd name="T3" fmla="*/ 4393 h 18"/>
                    <a:gd name="T4" fmla="*/ 1351 w 12"/>
                    <a:gd name="T5" fmla="*/ 4965 h 18"/>
                    <a:gd name="T6" fmla="*/ 2254 w 12"/>
                    <a:gd name="T7" fmla="*/ 4695 h 18"/>
                    <a:gd name="T8" fmla="*/ 1998 w 12"/>
                    <a:gd name="T9" fmla="*/ 3736 h 18"/>
                    <a:gd name="T10" fmla="*/ 2519 w 12"/>
                    <a:gd name="T11" fmla="*/ 1509 h 18"/>
                    <a:gd name="T12" fmla="*/ 2519 w 12"/>
                    <a:gd name="T13" fmla="*/ 0 h 18"/>
                    <a:gd name="T14" fmla="*/ 1998 w 12"/>
                    <a:gd name="T15" fmla="*/ 0 h 18"/>
                    <a:gd name="T16" fmla="*/ 1351 w 12"/>
                    <a:gd name="T17" fmla="*/ 843 h 18"/>
                    <a:gd name="T18" fmla="*/ 1085 w 12"/>
                    <a:gd name="T19" fmla="*/ 1114 h 18"/>
                    <a:gd name="T20" fmla="*/ 1085 w 12"/>
                    <a:gd name="T21" fmla="*/ 2053 h 18"/>
                    <a:gd name="T22" fmla="*/ 0 w 12"/>
                    <a:gd name="T23" fmla="*/ 2623 h 18"/>
                    <a:gd name="T24" fmla="*/ 561 w 12"/>
                    <a:gd name="T25" fmla="*/ 3736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8"/>
                    <a:gd name="T41" fmla="*/ 12 w 12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8">
                      <a:moveTo>
                        <a:pt x="2" y="13"/>
                      </a:moveTo>
                      <a:cubicBezTo>
                        <a:pt x="3" y="14"/>
                        <a:pt x="4" y="14"/>
                        <a:pt x="5" y="15"/>
                      </a:cubicBezTo>
                      <a:cubicBezTo>
                        <a:pt x="5" y="15"/>
                        <a:pt x="5" y="16"/>
                        <a:pt x="5" y="17"/>
                      </a:cubicBezTo>
                      <a:cubicBezTo>
                        <a:pt x="6" y="18"/>
                        <a:pt x="8" y="17"/>
                        <a:pt x="8" y="16"/>
                      </a:cubicBezTo>
                      <a:cubicBezTo>
                        <a:pt x="9" y="15"/>
                        <a:pt x="8" y="14"/>
                        <a:pt x="7" y="13"/>
                      </a:cubicBezTo>
                      <a:cubicBezTo>
                        <a:pt x="7" y="11"/>
                        <a:pt x="8" y="7"/>
                        <a:pt x="9" y="5"/>
                      </a:cubicBezTo>
                      <a:cubicBezTo>
                        <a:pt x="10" y="4"/>
                        <a:pt x="12" y="2"/>
                        <a:pt x="9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0"/>
                        <a:pt x="6" y="2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4" y="5"/>
                        <a:pt x="5" y="7"/>
                        <a:pt x="4" y="7"/>
                      </a:cubicBezTo>
                      <a:cubicBezTo>
                        <a:pt x="3" y="9"/>
                        <a:pt x="0" y="8"/>
                        <a:pt x="0" y="9"/>
                      </a:cubicBezTo>
                      <a:cubicBezTo>
                        <a:pt x="0" y="11"/>
                        <a:pt x="1" y="12"/>
                        <a:pt x="2" y="1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598">
                  <a:extLst>
                    <a:ext uri="{FF2B5EF4-FFF2-40B4-BE49-F238E27FC236}">
                      <a16:creationId xmlns:a16="http://schemas.microsoft.com/office/drawing/2014/main" id="{3D07740B-EFE8-4605-BEFC-5EB8F9B2E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214"/>
                  <a:ext cx="37" cy="56"/>
                </a:xfrm>
                <a:custGeom>
                  <a:avLst/>
                  <a:gdLst>
                    <a:gd name="T0" fmla="*/ 561 w 12"/>
                    <a:gd name="T1" fmla="*/ 3736 h 18"/>
                    <a:gd name="T2" fmla="*/ 1351 w 12"/>
                    <a:gd name="T3" fmla="*/ 4393 h 18"/>
                    <a:gd name="T4" fmla="*/ 1351 w 12"/>
                    <a:gd name="T5" fmla="*/ 4965 h 18"/>
                    <a:gd name="T6" fmla="*/ 2254 w 12"/>
                    <a:gd name="T7" fmla="*/ 4695 h 18"/>
                    <a:gd name="T8" fmla="*/ 1998 w 12"/>
                    <a:gd name="T9" fmla="*/ 3736 h 18"/>
                    <a:gd name="T10" fmla="*/ 2519 w 12"/>
                    <a:gd name="T11" fmla="*/ 1509 h 18"/>
                    <a:gd name="T12" fmla="*/ 2519 w 12"/>
                    <a:gd name="T13" fmla="*/ 0 h 18"/>
                    <a:gd name="T14" fmla="*/ 1998 w 12"/>
                    <a:gd name="T15" fmla="*/ 0 h 18"/>
                    <a:gd name="T16" fmla="*/ 1351 w 12"/>
                    <a:gd name="T17" fmla="*/ 843 h 18"/>
                    <a:gd name="T18" fmla="*/ 1085 w 12"/>
                    <a:gd name="T19" fmla="*/ 1114 h 18"/>
                    <a:gd name="T20" fmla="*/ 1085 w 12"/>
                    <a:gd name="T21" fmla="*/ 2053 h 18"/>
                    <a:gd name="T22" fmla="*/ 0 w 12"/>
                    <a:gd name="T23" fmla="*/ 2623 h 18"/>
                    <a:gd name="T24" fmla="*/ 561 w 12"/>
                    <a:gd name="T25" fmla="*/ 3736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8"/>
                    <a:gd name="T41" fmla="*/ 12 w 12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8">
                      <a:moveTo>
                        <a:pt x="2" y="13"/>
                      </a:moveTo>
                      <a:cubicBezTo>
                        <a:pt x="3" y="14"/>
                        <a:pt x="4" y="14"/>
                        <a:pt x="5" y="15"/>
                      </a:cubicBezTo>
                      <a:cubicBezTo>
                        <a:pt x="5" y="15"/>
                        <a:pt x="5" y="16"/>
                        <a:pt x="5" y="17"/>
                      </a:cubicBezTo>
                      <a:cubicBezTo>
                        <a:pt x="6" y="18"/>
                        <a:pt x="8" y="17"/>
                        <a:pt x="8" y="16"/>
                      </a:cubicBezTo>
                      <a:cubicBezTo>
                        <a:pt x="9" y="15"/>
                        <a:pt x="8" y="14"/>
                        <a:pt x="7" y="13"/>
                      </a:cubicBezTo>
                      <a:cubicBezTo>
                        <a:pt x="7" y="11"/>
                        <a:pt x="8" y="7"/>
                        <a:pt x="9" y="5"/>
                      </a:cubicBezTo>
                      <a:cubicBezTo>
                        <a:pt x="10" y="4"/>
                        <a:pt x="12" y="2"/>
                        <a:pt x="9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0"/>
                        <a:pt x="6" y="2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4" y="5"/>
                        <a:pt x="5" y="7"/>
                        <a:pt x="4" y="7"/>
                      </a:cubicBezTo>
                      <a:cubicBezTo>
                        <a:pt x="3" y="9"/>
                        <a:pt x="0" y="8"/>
                        <a:pt x="0" y="9"/>
                      </a:cubicBezTo>
                      <a:cubicBezTo>
                        <a:pt x="0" y="11"/>
                        <a:pt x="1" y="12"/>
                        <a:pt x="2" y="1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599">
                  <a:extLst>
                    <a:ext uri="{FF2B5EF4-FFF2-40B4-BE49-F238E27FC236}">
                      <a16:creationId xmlns:a16="http://schemas.microsoft.com/office/drawing/2014/main" id="{2205C317-F74B-4469-BAB6-FD3457C63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2220"/>
                  <a:ext cx="9" cy="10"/>
                </a:xfrm>
                <a:custGeom>
                  <a:avLst/>
                  <a:gdLst>
                    <a:gd name="T0" fmla="*/ 243 w 3"/>
                    <a:gd name="T1" fmla="*/ 1223 h 3"/>
                    <a:gd name="T2" fmla="*/ 486 w 3"/>
                    <a:gd name="T3" fmla="*/ 0 h 3"/>
                    <a:gd name="T4" fmla="*/ 243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1" y="2"/>
                        <a:pt x="3" y="0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600">
                  <a:extLst>
                    <a:ext uri="{FF2B5EF4-FFF2-40B4-BE49-F238E27FC236}">
                      <a16:creationId xmlns:a16="http://schemas.microsoft.com/office/drawing/2014/main" id="{1E73FF67-0D05-4B7D-88F2-6D48063FE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2220"/>
                  <a:ext cx="9" cy="10"/>
                </a:xfrm>
                <a:custGeom>
                  <a:avLst/>
                  <a:gdLst>
                    <a:gd name="T0" fmla="*/ 243 w 3"/>
                    <a:gd name="T1" fmla="*/ 1223 h 3"/>
                    <a:gd name="T2" fmla="*/ 486 w 3"/>
                    <a:gd name="T3" fmla="*/ 0 h 3"/>
                    <a:gd name="T4" fmla="*/ 243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1" y="2"/>
                        <a:pt x="3" y="0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Freeform 601">
                  <a:extLst>
                    <a:ext uri="{FF2B5EF4-FFF2-40B4-BE49-F238E27FC236}">
                      <a16:creationId xmlns:a16="http://schemas.microsoft.com/office/drawing/2014/main" id="{8932F721-0C59-4D40-98FE-36C424756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152"/>
                  <a:ext cx="16" cy="12"/>
                </a:xfrm>
                <a:custGeom>
                  <a:avLst/>
                  <a:gdLst>
                    <a:gd name="T0" fmla="*/ 1670 w 5"/>
                    <a:gd name="T1" fmla="*/ 972 h 4"/>
                    <a:gd name="T2" fmla="*/ 326 w 5"/>
                    <a:gd name="T3" fmla="*/ 0 h 4"/>
                    <a:gd name="T4" fmla="*/ 1670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5" y="4"/>
                      </a:moveTo>
                      <a:cubicBezTo>
                        <a:pt x="4" y="3"/>
                        <a:pt x="3" y="1"/>
                        <a:pt x="1" y="0"/>
                      </a:cubicBezTo>
                      <a:cubicBezTo>
                        <a:pt x="0" y="1"/>
                        <a:pt x="4" y="4"/>
                        <a:pt x="5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602">
                  <a:extLst>
                    <a:ext uri="{FF2B5EF4-FFF2-40B4-BE49-F238E27FC236}">
                      <a16:creationId xmlns:a16="http://schemas.microsoft.com/office/drawing/2014/main" id="{2D83C85C-4BE4-4A64-BE56-B1AA1ED86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152"/>
                  <a:ext cx="16" cy="12"/>
                </a:xfrm>
                <a:custGeom>
                  <a:avLst/>
                  <a:gdLst>
                    <a:gd name="T0" fmla="*/ 1670 w 5"/>
                    <a:gd name="T1" fmla="*/ 972 h 4"/>
                    <a:gd name="T2" fmla="*/ 326 w 5"/>
                    <a:gd name="T3" fmla="*/ 0 h 4"/>
                    <a:gd name="T4" fmla="*/ 1670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5" y="4"/>
                      </a:moveTo>
                      <a:cubicBezTo>
                        <a:pt x="4" y="3"/>
                        <a:pt x="3" y="1"/>
                        <a:pt x="1" y="0"/>
                      </a:cubicBezTo>
                      <a:cubicBezTo>
                        <a:pt x="0" y="1"/>
                        <a:pt x="4" y="4"/>
                        <a:pt x="5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603">
                  <a:extLst>
                    <a:ext uri="{FF2B5EF4-FFF2-40B4-BE49-F238E27FC236}">
                      <a16:creationId xmlns:a16="http://schemas.microsoft.com/office/drawing/2014/main" id="{46FCD97C-8C27-489D-9667-44B35D7A5D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167"/>
                  <a:ext cx="28" cy="28"/>
                </a:xfrm>
                <a:custGeom>
                  <a:avLst/>
                  <a:gdLst>
                    <a:gd name="T0" fmla="*/ 0 w 9"/>
                    <a:gd name="T1" fmla="*/ 1780 h 9"/>
                    <a:gd name="T2" fmla="*/ 0 w 9"/>
                    <a:gd name="T3" fmla="*/ 1780 h 9"/>
                    <a:gd name="T4" fmla="*/ 1114 w 9"/>
                    <a:gd name="T5" fmla="*/ 1509 h 9"/>
                    <a:gd name="T6" fmla="*/ 1509 w 9"/>
                    <a:gd name="T7" fmla="*/ 2053 h 9"/>
                    <a:gd name="T8" fmla="*/ 2352 w 9"/>
                    <a:gd name="T9" fmla="*/ 2623 h 9"/>
                    <a:gd name="T10" fmla="*/ 1509 w 9"/>
                    <a:gd name="T11" fmla="*/ 843 h 9"/>
                    <a:gd name="T12" fmla="*/ 843 w 9"/>
                    <a:gd name="T13" fmla="*/ 572 h 9"/>
                    <a:gd name="T14" fmla="*/ 0 w 9"/>
                    <a:gd name="T15" fmla="*/ 0 h 9"/>
                    <a:gd name="T16" fmla="*/ 271 w 9"/>
                    <a:gd name="T17" fmla="*/ 843 h 9"/>
                    <a:gd name="T18" fmla="*/ 0 w 9"/>
                    <a:gd name="T19" fmla="*/ 178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2" y="3"/>
                        <a:pt x="4" y="5"/>
                      </a:cubicBezTo>
                      <a:cubicBezTo>
                        <a:pt x="4" y="5"/>
                        <a:pt x="5" y="6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6"/>
                        <a:pt x="6" y="5"/>
                        <a:pt x="5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1" y="5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604">
                  <a:extLst>
                    <a:ext uri="{FF2B5EF4-FFF2-40B4-BE49-F238E27FC236}">
                      <a16:creationId xmlns:a16="http://schemas.microsoft.com/office/drawing/2014/main" id="{3BC1CC67-CAD0-4A96-BE6C-E1AFC9B51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167"/>
                  <a:ext cx="28" cy="28"/>
                </a:xfrm>
                <a:custGeom>
                  <a:avLst/>
                  <a:gdLst>
                    <a:gd name="T0" fmla="*/ 0 w 9"/>
                    <a:gd name="T1" fmla="*/ 1780 h 9"/>
                    <a:gd name="T2" fmla="*/ 0 w 9"/>
                    <a:gd name="T3" fmla="*/ 1780 h 9"/>
                    <a:gd name="T4" fmla="*/ 1114 w 9"/>
                    <a:gd name="T5" fmla="*/ 1509 h 9"/>
                    <a:gd name="T6" fmla="*/ 1509 w 9"/>
                    <a:gd name="T7" fmla="*/ 2053 h 9"/>
                    <a:gd name="T8" fmla="*/ 2352 w 9"/>
                    <a:gd name="T9" fmla="*/ 2623 h 9"/>
                    <a:gd name="T10" fmla="*/ 1509 w 9"/>
                    <a:gd name="T11" fmla="*/ 843 h 9"/>
                    <a:gd name="T12" fmla="*/ 843 w 9"/>
                    <a:gd name="T13" fmla="*/ 572 h 9"/>
                    <a:gd name="T14" fmla="*/ 0 w 9"/>
                    <a:gd name="T15" fmla="*/ 0 h 9"/>
                    <a:gd name="T16" fmla="*/ 271 w 9"/>
                    <a:gd name="T17" fmla="*/ 843 h 9"/>
                    <a:gd name="T18" fmla="*/ 0 w 9"/>
                    <a:gd name="T19" fmla="*/ 178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2" y="3"/>
                        <a:pt x="4" y="5"/>
                      </a:cubicBezTo>
                      <a:cubicBezTo>
                        <a:pt x="4" y="5"/>
                        <a:pt x="5" y="6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6"/>
                        <a:pt x="6" y="5"/>
                        <a:pt x="5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1" y="5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605">
                  <a:extLst>
                    <a:ext uri="{FF2B5EF4-FFF2-40B4-BE49-F238E27FC236}">
                      <a16:creationId xmlns:a16="http://schemas.microsoft.com/office/drawing/2014/main" id="{FBBA6D6A-850F-4D9D-9DB5-C68552757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167"/>
                  <a:ext cx="3" cy="10"/>
                </a:xfrm>
                <a:custGeom>
                  <a:avLst/>
                  <a:gdLst>
                    <a:gd name="T0" fmla="*/ 0 w 1"/>
                    <a:gd name="T1" fmla="*/ 367 h 3"/>
                    <a:gd name="T2" fmla="*/ 243 w 1"/>
                    <a:gd name="T3" fmla="*/ 1223 h 3"/>
                    <a:gd name="T4" fmla="*/ 0 w 1"/>
                    <a:gd name="T5" fmla="*/ 0 h 3"/>
                    <a:gd name="T6" fmla="*/ 0 w 1"/>
                    <a:gd name="T7" fmla="*/ 36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606">
                  <a:extLst>
                    <a:ext uri="{FF2B5EF4-FFF2-40B4-BE49-F238E27FC236}">
                      <a16:creationId xmlns:a16="http://schemas.microsoft.com/office/drawing/2014/main" id="{991C35F7-F191-4208-948E-00489743B2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167"/>
                  <a:ext cx="3" cy="10"/>
                </a:xfrm>
                <a:custGeom>
                  <a:avLst/>
                  <a:gdLst>
                    <a:gd name="T0" fmla="*/ 0 w 1"/>
                    <a:gd name="T1" fmla="*/ 367 h 3"/>
                    <a:gd name="T2" fmla="*/ 243 w 1"/>
                    <a:gd name="T3" fmla="*/ 1223 h 3"/>
                    <a:gd name="T4" fmla="*/ 0 w 1"/>
                    <a:gd name="T5" fmla="*/ 0 h 3"/>
                    <a:gd name="T6" fmla="*/ 0 w 1"/>
                    <a:gd name="T7" fmla="*/ 36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607">
                  <a:extLst>
                    <a:ext uri="{FF2B5EF4-FFF2-40B4-BE49-F238E27FC236}">
                      <a16:creationId xmlns:a16="http://schemas.microsoft.com/office/drawing/2014/main" id="{344BF470-8CBC-4A6E-A959-241DC8ED6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208"/>
                  <a:ext cx="22" cy="50"/>
                </a:xfrm>
                <a:custGeom>
                  <a:avLst/>
                  <a:gdLst>
                    <a:gd name="T0" fmla="*/ 277 w 7"/>
                    <a:gd name="T1" fmla="*/ 3231 h 16"/>
                    <a:gd name="T2" fmla="*/ 0 w 7"/>
                    <a:gd name="T3" fmla="*/ 4766 h 16"/>
                    <a:gd name="T4" fmla="*/ 1273 w 7"/>
                    <a:gd name="T5" fmla="*/ 2959 h 16"/>
                    <a:gd name="T6" fmla="*/ 2143 w 7"/>
                    <a:gd name="T7" fmla="*/ 2109 h 16"/>
                    <a:gd name="T8" fmla="*/ 2143 w 7"/>
                    <a:gd name="T9" fmla="*/ 0 h 16"/>
                    <a:gd name="T10" fmla="*/ 1549 w 7"/>
                    <a:gd name="T11" fmla="*/ 1250 h 16"/>
                    <a:gd name="T12" fmla="*/ 277 w 7"/>
                    <a:gd name="T13" fmla="*/ 323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6"/>
                    <a:gd name="T23" fmla="*/ 7 w 7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6">
                      <a:moveTo>
                        <a:pt x="1" y="11"/>
                      </a:moveTo>
                      <a:cubicBezTo>
                        <a:pt x="1" y="13"/>
                        <a:pt x="1" y="14"/>
                        <a:pt x="0" y="16"/>
                      </a:cubicBezTo>
                      <a:cubicBezTo>
                        <a:pt x="3" y="16"/>
                        <a:pt x="3" y="11"/>
                        <a:pt x="4" y="10"/>
                      </a:cubicBezTo>
                      <a:cubicBezTo>
                        <a:pt x="5" y="9"/>
                        <a:pt x="7" y="8"/>
                        <a:pt x="7" y="7"/>
                      </a:cubicBezTo>
                      <a:cubicBezTo>
                        <a:pt x="7" y="4"/>
                        <a:pt x="7" y="2"/>
                        <a:pt x="7" y="0"/>
                      </a:cubicBezTo>
                      <a:cubicBezTo>
                        <a:pt x="6" y="0"/>
                        <a:pt x="5" y="4"/>
                        <a:pt x="5" y="4"/>
                      </a:cubicBezTo>
                      <a:cubicBezTo>
                        <a:pt x="4" y="7"/>
                        <a:pt x="2" y="9"/>
                        <a:pt x="1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608">
                  <a:extLst>
                    <a:ext uri="{FF2B5EF4-FFF2-40B4-BE49-F238E27FC236}">
                      <a16:creationId xmlns:a16="http://schemas.microsoft.com/office/drawing/2014/main" id="{F9FF9FCE-8962-42C6-9C84-255FEE466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208"/>
                  <a:ext cx="22" cy="50"/>
                </a:xfrm>
                <a:custGeom>
                  <a:avLst/>
                  <a:gdLst>
                    <a:gd name="T0" fmla="*/ 277 w 7"/>
                    <a:gd name="T1" fmla="*/ 3231 h 16"/>
                    <a:gd name="T2" fmla="*/ 0 w 7"/>
                    <a:gd name="T3" fmla="*/ 4766 h 16"/>
                    <a:gd name="T4" fmla="*/ 1273 w 7"/>
                    <a:gd name="T5" fmla="*/ 2959 h 16"/>
                    <a:gd name="T6" fmla="*/ 2143 w 7"/>
                    <a:gd name="T7" fmla="*/ 2109 h 16"/>
                    <a:gd name="T8" fmla="*/ 2143 w 7"/>
                    <a:gd name="T9" fmla="*/ 0 h 16"/>
                    <a:gd name="T10" fmla="*/ 1549 w 7"/>
                    <a:gd name="T11" fmla="*/ 1250 h 16"/>
                    <a:gd name="T12" fmla="*/ 277 w 7"/>
                    <a:gd name="T13" fmla="*/ 323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6"/>
                    <a:gd name="T23" fmla="*/ 7 w 7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6">
                      <a:moveTo>
                        <a:pt x="1" y="11"/>
                      </a:moveTo>
                      <a:cubicBezTo>
                        <a:pt x="1" y="13"/>
                        <a:pt x="1" y="14"/>
                        <a:pt x="0" y="16"/>
                      </a:cubicBezTo>
                      <a:cubicBezTo>
                        <a:pt x="3" y="16"/>
                        <a:pt x="3" y="11"/>
                        <a:pt x="4" y="10"/>
                      </a:cubicBezTo>
                      <a:cubicBezTo>
                        <a:pt x="5" y="9"/>
                        <a:pt x="7" y="8"/>
                        <a:pt x="7" y="7"/>
                      </a:cubicBezTo>
                      <a:cubicBezTo>
                        <a:pt x="7" y="4"/>
                        <a:pt x="7" y="2"/>
                        <a:pt x="7" y="0"/>
                      </a:cubicBezTo>
                      <a:cubicBezTo>
                        <a:pt x="6" y="0"/>
                        <a:pt x="5" y="4"/>
                        <a:pt x="5" y="4"/>
                      </a:cubicBezTo>
                      <a:cubicBezTo>
                        <a:pt x="4" y="7"/>
                        <a:pt x="2" y="9"/>
                        <a:pt x="1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609">
                  <a:extLst>
                    <a:ext uri="{FF2B5EF4-FFF2-40B4-BE49-F238E27FC236}">
                      <a16:creationId xmlns:a16="http://schemas.microsoft.com/office/drawing/2014/main" id="{92824156-3A84-47D4-B42B-C23C0A432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1012">
                <a:extLst>
                  <a:ext uri="{FF2B5EF4-FFF2-40B4-BE49-F238E27FC236}">
                    <a16:creationId xmlns:a16="http://schemas.microsoft.com/office/drawing/2014/main" id="{D6DD156F-A213-4AD9-8DDE-74D06B8DC6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94301" y="6347523"/>
                <a:ext cx="3997779" cy="1533686"/>
                <a:chOff x="2955" y="2202"/>
                <a:chExt cx="2518" cy="966"/>
              </a:xfrm>
              <a:solidFill>
                <a:srgbClr val="E6E6E6"/>
              </a:solidFill>
            </p:grpSpPr>
            <p:sp>
              <p:nvSpPr>
                <p:cNvPr id="452" name="Freeform 812">
                  <a:extLst>
                    <a:ext uri="{FF2B5EF4-FFF2-40B4-BE49-F238E27FC236}">
                      <a16:creationId xmlns:a16="http://schemas.microsoft.com/office/drawing/2014/main" id="{3F67BF3B-5487-4E5B-A44F-4A5D0FE93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" y="2530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243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Freeform 813">
                  <a:extLst>
                    <a:ext uri="{FF2B5EF4-FFF2-40B4-BE49-F238E27FC236}">
                      <a16:creationId xmlns:a16="http://schemas.microsoft.com/office/drawing/2014/main" id="{5EF89FDD-B692-4C61-BBD8-9DE5970D26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649"/>
                  <a:ext cx="15" cy="25"/>
                </a:xfrm>
                <a:custGeom>
                  <a:avLst/>
                  <a:gdLst>
                    <a:gd name="T0" fmla="*/ 486 w 5"/>
                    <a:gd name="T1" fmla="*/ 2384 h 8"/>
                    <a:gd name="T2" fmla="*/ 729 w 5"/>
                    <a:gd name="T3" fmla="*/ 1797 h 8"/>
                    <a:gd name="T4" fmla="*/ 972 w 5"/>
                    <a:gd name="T5" fmla="*/ 1250 h 8"/>
                    <a:gd name="T6" fmla="*/ 972 w 5"/>
                    <a:gd name="T7" fmla="*/ 275 h 8"/>
                    <a:gd name="T8" fmla="*/ 243 w 5"/>
                    <a:gd name="T9" fmla="*/ 575 h 8"/>
                    <a:gd name="T10" fmla="*/ 243 w 5"/>
                    <a:gd name="T11" fmla="*/ 1525 h 8"/>
                    <a:gd name="T12" fmla="*/ 0 w 5"/>
                    <a:gd name="T13" fmla="*/ 2109 h 8"/>
                    <a:gd name="T14" fmla="*/ 486 w 5"/>
                    <a:gd name="T15" fmla="*/ 2109 h 8"/>
                    <a:gd name="T16" fmla="*/ 486 w 5"/>
                    <a:gd name="T17" fmla="*/ 2384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cubicBezTo>
                        <a:pt x="3" y="8"/>
                        <a:pt x="4" y="7"/>
                        <a:pt x="3" y="6"/>
                      </a:cubicBezTo>
                      <a:cubicBezTo>
                        <a:pt x="3" y="5"/>
                        <a:pt x="4" y="5"/>
                        <a:pt x="4" y="4"/>
                      </a:cubicBezTo>
                      <a:cubicBezTo>
                        <a:pt x="4" y="4"/>
                        <a:pt x="5" y="0"/>
                        <a:pt x="4" y="1"/>
                      </a:cubicBezTo>
                      <a:cubicBezTo>
                        <a:pt x="3" y="1"/>
                        <a:pt x="2" y="2"/>
                        <a:pt x="1" y="2"/>
                      </a:cubicBezTo>
                      <a:cubicBezTo>
                        <a:pt x="0" y="3"/>
                        <a:pt x="2" y="4"/>
                        <a:pt x="1" y="5"/>
                      </a:cubicBezTo>
                      <a:cubicBezTo>
                        <a:pt x="1" y="6"/>
                        <a:pt x="0" y="7"/>
                        <a:pt x="0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2" y="7"/>
                        <a:pt x="2" y="8"/>
                        <a:pt x="2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Freeform 814">
                  <a:extLst>
                    <a:ext uri="{FF2B5EF4-FFF2-40B4-BE49-F238E27FC236}">
                      <a16:creationId xmlns:a16="http://schemas.microsoft.com/office/drawing/2014/main" id="{DB2FC0E2-3FDE-4405-ACC6-E1B5C6F31D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649"/>
                  <a:ext cx="15" cy="25"/>
                </a:xfrm>
                <a:custGeom>
                  <a:avLst/>
                  <a:gdLst>
                    <a:gd name="T0" fmla="*/ 486 w 5"/>
                    <a:gd name="T1" fmla="*/ 2384 h 8"/>
                    <a:gd name="T2" fmla="*/ 729 w 5"/>
                    <a:gd name="T3" fmla="*/ 1797 h 8"/>
                    <a:gd name="T4" fmla="*/ 972 w 5"/>
                    <a:gd name="T5" fmla="*/ 1250 h 8"/>
                    <a:gd name="T6" fmla="*/ 972 w 5"/>
                    <a:gd name="T7" fmla="*/ 275 h 8"/>
                    <a:gd name="T8" fmla="*/ 243 w 5"/>
                    <a:gd name="T9" fmla="*/ 575 h 8"/>
                    <a:gd name="T10" fmla="*/ 243 w 5"/>
                    <a:gd name="T11" fmla="*/ 1525 h 8"/>
                    <a:gd name="T12" fmla="*/ 0 w 5"/>
                    <a:gd name="T13" fmla="*/ 2109 h 8"/>
                    <a:gd name="T14" fmla="*/ 486 w 5"/>
                    <a:gd name="T15" fmla="*/ 2109 h 8"/>
                    <a:gd name="T16" fmla="*/ 486 w 5"/>
                    <a:gd name="T17" fmla="*/ 2384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cubicBezTo>
                        <a:pt x="3" y="8"/>
                        <a:pt x="4" y="7"/>
                        <a:pt x="3" y="6"/>
                      </a:cubicBezTo>
                      <a:cubicBezTo>
                        <a:pt x="3" y="5"/>
                        <a:pt x="4" y="5"/>
                        <a:pt x="4" y="4"/>
                      </a:cubicBezTo>
                      <a:cubicBezTo>
                        <a:pt x="4" y="4"/>
                        <a:pt x="5" y="0"/>
                        <a:pt x="4" y="1"/>
                      </a:cubicBezTo>
                      <a:cubicBezTo>
                        <a:pt x="3" y="1"/>
                        <a:pt x="2" y="2"/>
                        <a:pt x="1" y="2"/>
                      </a:cubicBezTo>
                      <a:cubicBezTo>
                        <a:pt x="0" y="3"/>
                        <a:pt x="2" y="4"/>
                        <a:pt x="1" y="5"/>
                      </a:cubicBezTo>
                      <a:cubicBezTo>
                        <a:pt x="1" y="6"/>
                        <a:pt x="0" y="7"/>
                        <a:pt x="0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2" y="7"/>
                        <a:pt x="2" y="8"/>
                        <a:pt x="2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Freeform 815">
                  <a:extLst>
                    <a:ext uri="{FF2B5EF4-FFF2-40B4-BE49-F238E27FC236}">
                      <a16:creationId xmlns:a16="http://schemas.microsoft.com/office/drawing/2014/main" id="{BC5B6DF7-5BEB-4C4A-9CEF-7041CAB5F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2818"/>
                  <a:ext cx="19" cy="12"/>
                </a:xfrm>
                <a:custGeom>
                  <a:avLst/>
                  <a:gdLst>
                    <a:gd name="T0" fmla="*/ 320 w 6"/>
                    <a:gd name="T1" fmla="*/ 486 h 4"/>
                    <a:gd name="T2" fmla="*/ 320 w 6"/>
                    <a:gd name="T3" fmla="*/ 972 h 4"/>
                    <a:gd name="T4" fmla="*/ 1906 w 6"/>
                    <a:gd name="T5" fmla="*/ 243 h 4"/>
                    <a:gd name="T6" fmla="*/ 1625 w 6"/>
                    <a:gd name="T7" fmla="*/ 0 h 4"/>
                    <a:gd name="T8" fmla="*/ 320 w 6"/>
                    <a:gd name="T9" fmla="*/ 486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"/>
                    <a:gd name="T17" fmla="*/ 6 w 6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">
                      <a:moveTo>
                        <a:pt x="1" y="2"/>
                      </a:move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2" y="3"/>
                        <a:pt x="4" y="2"/>
                        <a:pt x="6" y="1"/>
                      </a:cubicBezTo>
                      <a:cubicBezTo>
                        <a:pt x="5" y="1"/>
                        <a:pt x="5" y="0"/>
                        <a:pt x="5" y="0"/>
                      </a:cubicBezTo>
                      <a:cubicBezTo>
                        <a:pt x="3" y="0"/>
                        <a:pt x="2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 816">
                  <a:extLst>
                    <a:ext uri="{FF2B5EF4-FFF2-40B4-BE49-F238E27FC236}">
                      <a16:creationId xmlns:a16="http://schemas.microsoft.com/office/drawing/2014/main" id="{FBAAF342-A9B3-40CB-9D16-3989780577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2818"/>
                  <a:ext cx="19" cy="12"/>
                </a:xfrm>
                <a:custGeom>
                  <a:avLst/>
                  <a:gdLst>
                    <a:gd name="T0" fmla="*/ 320 w 6"/>
                    <a:gd name="T1" fmla="*/ 486 h 4"/>
                    <a:gd name="T2" fmla="*/ 320 w 6"/>
                    <a:gd name="T3" fmla="*/ 972 h 4"/>
                    <a:gd name="T4" fmla="*/ 1906 w 6"/>
                    <a:gd name="T5" fmla="*/ 243 h 4"/>
                    <a:gd name="T6" fmla="*/ 1625 w 6"/>
                    <a:gd name="T7" fmla="*/ 0 h 4"/>
                    <a:gd name="T8" fmla="*/ 320 w 6"/>
                    <a:gd name="T9" fmla="*/ 486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"/>
                    <a:gd name="T17" fmla="*/ 6 w 6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">
                      <a:moveTo>
                        <a:pt x="1" y="2"/>
                      </a:move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2" y="3"/>
                        <a:pt x="4" y="2"/>
                        <a:pt x="6" y="1"/>
                      </a:cubicBezTo>
                      <a:cubicBezTo>
                        <a:pt x="5" y="1"/>
                        <a:pt x="5" y="0"/>
                        <a:pt x="5" y="0"/>
                      </a:cubicBezTo>
                      <a:cubicBezTo>
                        <a:pt x="3" y="0"/>
                        <a:pt x="2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 817">
                  <a:extLst>
                    <a:ext uri="{FF2B5EF4-FFF2-40B4-BE49-F238E27FC236}">
                      <a16:creationId xmlns:a16="http://schemas.microsoft.com/office/drawing/2014/main" id="{4F29B72F-0D42-4910-8847-AEED7D500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7" y="2646"/>
                  <a:ext cx="22" cy="34"/>
                </a:xfrm>
                <a:custGeom>
                  <a:avLst/>
                  <a:gdLst>
                    <a:gd name="T0" fmla="*/ 1867 w 7"/>
                    <a:gd name="T1" fmla="*/ 0 h 11"/>
                    <a:gd name="T2" fmla="*/ 871 w 7"/>
                    <a:gd name="T3" fmla="*/ 1740 h 11"/>
                    <a:gd name="T4" fmla="*/ 277 w 7"/>
                    <a:gd name="T5" fmla="*/ 2569 h 11"/>
                    <a:gd name="T6" fmla="*/ 871 w 7"/>
                    <a:gd name="T7" fmla="*/ 3106 h 11"/>
                    <a:gd name="T8" fmla="*/ 1273 w 7"/>
                    <a:gd name="T9" fmla="*/ 2569 h 11"/>
                    <a:gd name="T10" fmla="*/ 1867 w 7"/>
                    <a:gd name="T11" fmla="*/ 2275 h 11"/>
                    <a:gd name="T12" fmla="*/ 1273 w 7"/>
                    <a:gd name="T13" fmla="*/ 2006 h 11"/>
                    <a:gd name="T14" fmla="*/ 1549 w 7"/>
                    <a:gd name="T15" fmla="*/ 1088 h 11"/>
                    <a:gd name="T16" fmla="*/ 1867 w 7"/>
                    <a:gd name="T17" fmla="*/ 831 h 11"/>
                    <a:gd name="T18" fmla="*/ 1867 w 7"/>
                    <a:gd name="T19" fmla="*/ 0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1"/>
                    <a:gd name="T32" fmla="*/ 7 w 7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1">
                      <a:moveTo>
                        <a:pt x="6" y="0"/>
                      </a:moveTo>
                      <a:cubicBezTo>
                        <a:pt x="3" y="0"/>
                        <a:pt x="3" y="4"/>
                        <a:pt x="3" y="6"/>
                      </a:cubicBezTo>
                      <a:cubicBezTo>
                        <a:pt x="3" y="7"/>
                        <a:pt x="2" y="8"/>
                        <a:pt x="1" y="9"/>
                      </a:cubicBezTo>
                      <a:cubicBezTo>
                        <a:pt x="0" y="11"/>
                        <a:pt x="2" y="10"/>
                        <a:pt x="3" y="11"/>
                      </a:cubicBezTo>
                      <a:cubicBezTo>
                        <a:pt x="3" y="11"/>
                        <a:pt x="3" y="10"/>
                        <a:pt x="4" y="9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7" y="8"/>
                        <a:pt x="5" y="6"/>
                        <a:pt x="4" y="7"/>
                      </a:cubicBezTo>
                      <a:cubicBezTo>
                        <a:pt x="5" y="6"/>
                        <a:pt x="4" y="5"/>
                        <a:pt x="5" y="4"/>
                      </a:cubicBezTo>
                      <a:cubicBezTo>
                        <a:pt x="5" y="4"/>
                        <a:pt x="6" y="2"/>
                        <a:pt x="6" y="3"/>
                      </a:cubicBezTo>
                      <a:cubicBezTo>
                        <a:pt x="7" y="2"/>
                        <a:pt x="6" y="1"/>
                        <a:pt x="6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Freeform 818">
                  <a:extLst>
                    <a:ext uri="{FF2B5EF4-FFF2-40B4-BE49-F238E27FC236}">
                      <a16:creationId xmlns:a16="http://schemas.microsoft.com/office/drawing/2014/main" id="{35BF98EF-CBFD-4CDD-86ED-EDFBEDCE4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7" y="2646"/>
                  <a:ext cx="22" cy="34"/>
                </a:xfrm>
                <a:custGeom>
                  <a:avLst/>
                  <a:gdLst>
                    <a:gd name="T0" fmla="*/ 1867 w 7"/>
                    <a:gd name="T1" fmla="*/ 0 h 11"/>
                    <a:gd name="T2" fmla="*/ 871 w 7"/>
                    <a:gd name="T3" fmla="*/ 1740 h 11"/>
                    <a:gd name="T4" fmla="*/ 277 w 7"/>
                    <a:gd name="T5" fmla="*/ 2569 h 11"/>
                    <a:gd name="T6" fmla="*/ 871 w 7"/>
                    <a:gd name="T7" fmla="*/ 3106 h 11"/>
                    <a:gd name="T8" fmla="*/ 1273 w 7"/>
                    <a:gd name="T9" fmla="*/ 2569 h 11"/>
                    <a:gd name="T10" fmla="*/ 1867 w 7"/>
                    <a:gd name="T11" fmla="*/ 2275 h 11"/>
                    <a:gd name="T12" fmla="*/ 1273 w 7"/>
                    <a:gd name="T13" fmla="*/ 2006 h 11"/>
                    <a:gd name="T14" fmla="*/ 1549 w 7"/>
                    <a:gd name="T15" fmla="*/ 1088 h 11"/>
                    <a:gd name="T16" fmla="*/ 1867 w 7"/>
                    <a:gd name="T17" fmla="*/ 831 h 11"/>
                    <a:gd name="T18" fmla="*/ 1867 w 7"/>
                    <a:gd name="T19" fmla="*/ 0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1"/>
                    <a:gd name="T32" fmla="*/ 7 w 7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1">
                      <a:moveTo>
                        <a:pt x="6" y="0"/>
                      </a:moveTo>
                      <a:cubicBezTo>
                        <a:pt x="3" y="0"/>
                        <a:pt x="3" y="4"/>
                        <a:pt x="3" y="6"/>
                      </a:cubicBezTo>
                      <a:cubicBezTo>
                        <a:pt x="3" y="7"/>
                        <a:pt x="2" y="8"/>
                        <a:pt x="1" y="9"/>
                      </a:cubicBezTo>
                      <a:cubicBezTo>
                        <a:pt x="0" y="11"/>
                        <a:pt x="2" y="10"/>
                        <a:pt x="3" y="11"/>
                      </a:cubicBezTo>
                      <a:cubicBezTo>
                        <a:pt x="3" y="11"/>
                        <a:pt x="3" y="10"/>
                        <a:pt x="4" y="9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7" y="8"/>
                        <a:pt x="5" y="6"/>
                        <a:pt x="4" y="7"/>
                      </a:cubicBezTo>
                      <a:cubicBezTo>
                        <a:pt x="5" y="6"/>
                        <a:pt x="4" y="5"/>
                        <a:pt x="5" y="4"/>
                      </a:cubicBezTo>
                      <a:cubicBezTo>
                        <a:pt x="5" y="4"/>
                        <a:pt x="6" y="2"/>
                        <a:pt x="6" y="3"/>
                      </a:cubicBezTo>
                      <a:cubicBezTo>
                        <a:pt x="7" y="2"/>
                        <a:pt x="6" y="1"/>
                        <a:pt x="6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Freeform 819">
                  <a:extLst>
                    <a:ext uri="{FF2B5EF4-FFF2-40B4-BE49-F238E27FC236}">
                      <a16:creationId xmlns:a16="http://schemas.microsoft.com/office/drawing/2014/main" id="{5A82E467-C3E5-4043-8A90-D6747FC10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758"/>
                  <a:ext cx="7" cy="7"/>
                </a:xfrm>
                <a:custGeom>
                  <a:avLst/>
                  <a:gdLst>
                    <a:gd name="T0" fmla="*/ 0 w 2"/>
                    <a:gd name="T1" fmla="*/ 602 h 2"/>
                    <a:gd name="T2" fmla="*/ 0 w 2"/>
                    <a:gd name="T3" fmla="*/ 1029 h 2"/>
                    <a:gd name="T4" fmla="*/ 1029 w 2"/>
                    <a:gd name="T5" fmla="*/ 0 h 2"/>
                    <a:gd name="T6" fmla="*/ 0 w 2"/>
                    <a:gd name="T7" fmla="*/ 60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Freeform 820">
                  <a:extLst>
                    <a:ext uri="{FF2B5EF4-FFF2-40B4-BE49-F238E27FC236}">
                      <a16:creationId xmlns:a16="http://schemas.microsoft.com/office/drawing/2014/main" id="{3131AE64-526B-4D1A-B552-5F13CC6D6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758"/>
                  <a:ext cx="7" cy="7"/>
                </a:xfrm>
                <a:custGeom>
                  <a:avLst/>
                  <a:gdLst>
                    <a:gd name="T0" fmla="*/ 0 w 2"/>
                    <a:gd name="T1" fmla="*/ 602 h 2"/>
                    <a:gd name="T2" fmla="*/ 0 w 2"/>
                    <a:gd name="T3" fmla="*/ 1029 h 2"/>
                    <a:gd name="T4" fmla="*/ 1029 w 2"/>
                    <a:gd name="T5" fmla="*/ 0 h 2"/>
                    <a:gd name="T6" fmla="*/ 0 w 2"/>
                    <a:gd name="T7" fmla="*/ 60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Freeform 821">
                  <a:extLst>
                    <a:ext uri="{FF2B5EF4-FFF2-40B4-BE49-F238E27FC236}">
                      <a16:creationId xmlns:a16="http://schemas.microsoft.com/office/drawing/2014/main" id="{75008D90-0805-4EF0-B399-EFFDFD8FF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6" y="2752"/>
                  <a:ext cx="10" cy="6"/>
                </a:xfrm>
                <a:custGeom>
                  <a:avLst/>
                  <a:gdLst>
                    <a:gd name="T0" fmla="*/ 367 w 3"/>
                    <a:gd name="T1" fmla="*/ 243 h 2"/>
                    <a:gd name="T2" fmla="*/ 0 w 3"/>
                    <a:gd name="T3" fmla="*/ 486 h 2"/>
                    <a:gd name="T4" fmla="*/ 1223 w 3"/>
                    <a:gd name="T5" fmla="*/ 243 h 2"/>
                    <a:gd name="T6" fmla="*/ 367 w 3"/>
                    <a:gd name="T7" fmla="*/ 243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"/>
                    <a:gd name="T14" fmla="*/ 3 w 3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">
                      <a:moveTo>
                        <a:pt x="1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cubicBezTo>
                        <a:pt x="3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Freeform 822">
                  <a:extLst>
                    <a:ext uri="{FF2B5EF4-FFF2-40B4-BE49-F238E27FC236}">
                      <a16:creationId xmlns:a16="http://schemas.microsoft.com/office/drawing/2014/main" id="{A700145E-7819-4746-AE8E-5FF7179CC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6" y="2752"/>
                  <a:ext cx="10" cy="6"/>
                </a:xfrm>
                <a:custGeom>
                  <a:avLst/>
                  <a:gdLst>
                    <a:gd name="T0" fmla="*/ 367 w 3"/>
                    <a:gd name="T1" fmla="*/ 243 h 2"/>
                    <a:gd name="T2" fmla="*/ 0 w 3"/>
                    <a:gd name="T3" fmla="*/ 486 h 2"/>
                    <a:gd name="T4" fmla="*/ 1223 w 3"/>
                    <a:gd name="T5" fmla="*/ 243 h 2"/>
                    <a:gd name="T6" fmla="*/ 367 w 3"/>
                    <a:gd name="T7" fmla="*/ 243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"/>
                    <a:gd name="T14" fmla="*/ 3 w 3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">
                      <a:moveTo>
                        <a:pt x="1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cubicBezTo>
                        <a:pt x="3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3" name="Freeform 823">
                  <a:extLst>
                    <a:ext uri="{FF2B5EF4-FFF2-40B4-BE49-F238E27FC236}">
                      <a16:creationId xmlns:a16="http://schemas.microsoft.com/office/drawing/2014/main" id="{3E9C6F66-CD4B-4EB4-ABAF-4C2769833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2808"/>
                  <a:ext cx="6" cy="4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1024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Freeform 824">
                  <a:extLst>
                    <a:ext uri="{FF2B5EF4-FFF2-40B4-BE49-F238E27FC236}">
                      <a16:creationId xmlns:a16="http://schemas.microsoft.com/office/drawing/2014/main" id="{DA228172-658A-457F-BE31-6FCA034A84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2808"/>
                  <a:ext cx="6" cy="4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1024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Freeform 825">
                  <a:extLst>
                    <a:ext uri="{FF2B5EF4-FFF2-40B4-BE49-F238E27FC236}">
                      <a16:creationId xmlns:a16="http://schemas.microsoft.com/office/drawing/2014/main" id="{BB0BE264-20B2-4423-95FB-04F8B39CF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2549"/>
                  <a:ext cx="21" cy="19"/>
                </a:xfrm>
                <a:custGeom>
                  <a:avLst/>
                  <a:gdLst>
                    <a:gd name="T0" fmla="*/ 972 w 7"/>
                    <a:gd name="T1" fmla="*/ 1906 h 6"/>
                    <a:gd name="T2" fmla="*/ 972 w 7"/>
                    <a:gd name="T3" fmla="*/ 1305 h 6"/>
                    <a:gd name="T4" fmla="*/ 972 w 7"/>
                    <a:gd name="T5" fmla="*/ 1305 h 6"/>
                    <a:gd name="T6" fmla="*/ 729 w 7"/>
                    <a:gd name="T7" fmla="*/ 602 h 6"/>
                    <a:gd name="T8" fmla="*/ 243 w 7"/>
                    <a:gd name="T9" fmla="*/ 602 h 6"/>
                    <a:gd name="T10" fmla="*/ 243 w 7"/>
                    <a:gd name="T11" fmla="*/ 1906 h 6"/>
                    <a:gd name="T12" fmla="*/ 729 w 7"/>
                    <a:gd name="T13" fmla="*/ 1013 h 6"/>
                    <a:gd name="T14" fmla="*/ 972 w 7"/>
                    <a:gd name="T15" fmla="*/ 1906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6"/>
                    <a:gd name="T26" fmla="*/ 7 w 7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6">
                      <a:moveTo>
                        <a:pt x="4" y="6"/>
                      </a:move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7" y="6"/>
                        <a:pt x="7" y="0"/>
                        <a:pt x="4" y="4"/>
                      </a:cubicBezTo>
                      <a:cubicBezTo>
                        <a:pt x="3" y="3"/>
                        <a:pt x="5" y="2"/>
                        <a:pt x="3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2" y="5"/>
                        <a:pt x="2" y="4"/>
                        <a:pt x="3" y="3"/>
                      </a:cubicBezTo>
                      <a:cubicBezTo>
                        <a:pt x="4" y="4"/>
                        <a:pt x="3" y="6"/>
                        <a:pt x="4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Freeform 826">
                  <a:extLst>
                    <a:ext uri="{FF2B5EF4-FFF2-40B4-BE49-F238E27FC236}">
                      <a16:creationId xmlns:a16="http://schemas.microsoft.com/office/drawing/2014/main" id="{2685A9EE-B276-492E-A9DF-E99A759A0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2549"/>
                  <a:ext cx="21" cy="19"/>
                </a:xfrm>
                <a:custGeom>
                  <a:avLst/>
                  <a:gdLst>
                    <a:gd name="T0" fmla="*/ 972 w 7"/>
                    <a:gd name="T1" fmla="*/ 1906 h 6"/>
                    <a:gd name="T2" fmla="*/ 972 w 7"/>
                    <a:gd name="T3" fmla="*/ 1305 h 6"/>
                    <a:gd name="T4" fmla="*/ 972 w 7"/>
                    <a:gd name="T5" fmla="*/ 1305 h 6"/>
                    <a:gd name="T6" fmla="*/ 729 w 7"/>
                    <a:gd name="T7" fmla="*/ 602 h 6"/>
                    <a:gd name="T8" fmla="*/ 243 w 7"/>
                    <a:gd name="T9" fmla="*/ 602 h 6"/>
                    <a:gd name="T10" fmla="*/ 243 w 7"/>
                    <a:gd name="T11" fmla="*/ 1906 h 6"/>
                    <a:gd name="T12" fmla="*/ 729 w 7"/>
                    <a:gd name="T13" fmla="*/ 1013 h 6"/>
                    <a:gd name="T14" fmla="*/ 972 w 7"/>
                    <a:gd name="T15" fmla="*/ 1906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6"/>
                    <a:gd name="T26" fmla="*/ 7 w 7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6">
                      <a:moveTo>
                        <a:pt x="4" y="6"/>
                      </a:move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7" y="6"/>
                        <a:pt x="7" y="0"/>
                        <a:pt x="4" y="4"/>
                      </a:cubicBezTo>
                      <a:cubicBezTo>
                        <a:pt x="3" y="3"/>
                        <a:pt x="5" y="2"/>
                        <a:pt x="3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2" y="5"/>
                        <a:pt x="2" y="4"/>
                        <a:pt x="3" y="3"/>
                      </a:cubicBezTo>
                      <a:cubicBezTo>
                        <a:pt x="4" y="4"/>
                        <a:pt x="3" y="6"/>
                        <a:pt x="4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Freeform 827">
                  <a:extLst>
                    <a:ext uri="{FF2B5EF4-FFF2-40B4-BE49-F238E27FC236}">
                      <a16:creationId xmlns:a16="http://schemas.microsoft.com/office/drawing/2014/main" id="{05962642-6448-4C56-AC7E-22DDA836B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633"/>
                  <a:ext cx="9" cy="10"/>
                </a:xfrm>
                <a:custGeom>
                  <a:avLst/>
                  <a:gdLst>
                    <a:gd name="T0" fmla="*/ 243 w 3"/>
                    <a:gd name="T1" fmla="*/ 0 h 3"/>
                    <a:gd name="T2" fmla="*/ 243 w 3"/>
                    <a:gd name="T3" fmla="*/ 857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2" y="3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reeform 828">
                  <a:extLst>
                    <a:ext uri="{FF2B5EF4-FFF2-40B4-BE49-F238E27FC236}">
                      <a16:creationId xmlns:a16="http://schemas.microsoft.com/office/drawing/2014/main" id="{843DDBB7-D47B-430D-819D-CDA0C9C38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633"/>
                  <a:ext cx="9" cy="10"/>
                </a:xfrm>
                <a:custGeom>
                  <a:avLst/>
                  <a:gdLst>
                    <a:gd name="T0" fmla="*/ 243 w 3"/>
                    <a:gd name="T1" fmla="*/ 0 h 3"/>
                    <a:gd name="T2" fmla="*/ 243 w 3"/>
                    <a:gd name="T3" fmla="*/ 857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0" y="0"/>
                        <a:pt x="0" y="2"/>
                        <a:pt x="1" y="2"/>
                      </a:cubicBezTo>
                      <a:cubicBezTo>
                        <a:pt x="2" y="3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Freeform 829">
                  <a:extLst>
                    <a:ext uri="{FF2B5EF4-FFF2-40B4-BE49-F238E27FC236}">
                      <a16:creationId xmlns:a16="http://schemas.microsoft.com/office/drawing/2014/main" id="{2AE4B110-B233-4911-8712-89A19C1EB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749"/>
                  <a:ext cx="18" cy="16"/>
                </a:xfrm>
                <a:custGeom>
                  <a:avLst/>
                  <a:gdLst>
                    <a:gd name="T0" fmla="*/ 486 w 6"/>
                    <a:gd name="T1" fmla="*/ 624 h 5"/>
                    <a:gd name="T2" fmla="*/ 486 w 6"/>
                    <a:gd name="T3" fmla="*/ 624 h 5"/>
                    <a:gd name="T4" fmla="*/ 0 w 6"/>
                    <a:gd name="T5" fmla="*/ 1373 h 5"/>
                    <a:gd name="T6" fmla="*/ 729 w 6"/>
                    <a:gd name="T7" fmla="*/ 1373 h 5"/>
                    <a:gd name="T8" fmla="*/ 1458 w 6"/>
                    <a:gd name="T9" fmla="*/ 624 h 5"/>
                    <a:gd name="T10" fmla="*/ 729 w 6"/>
                    <a:gd name="T11" fmla="*/ 1043 h 5"/>
                    <a:gd name="T12" fmla="*/ 486 w 6"/>
                    <a:gd name="T13" fmla="*/ 62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5"/>
                    <a:gd name="T23" fmla="*/ 6 w 6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5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0" y="3"/>
                        <a:pt x="0" y="4"/>
                      </a:cubicBezTo>
                      <a:cubicBezTo>
                        <a:pt x="0" y="5"/>
                        <a:pt x="2" y="4"/>
                        <a:pt x="3" y="4"/>
                      </a:cubicBezTo>
                      <a:cubicBezTo>
                        <a:pt x="3" y="3"/>
                        <a:pt x="5" y="2"/>
                        <a:pt x="6" y="2"/>
                      </a:cubicBezTo>
                      <a:cubicBezTo>
                        <a:pt x="5" y="0"/>
                        <a:pt x="4" y="2"/>
                        <a:pt x="3" y="3"/>
                      </a:cubicBezTo>
                      <a:cubicBezTo>
                        <a:pt x="3" y="1"/>
                        <a:pt x="2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reeform 830">
                  <a:extLst>
                    <a:ext uri="{FF2B5EF4-FFF2-40B4-BE49-F238E27FC236}">
                      <a16:creationId xmlns:a16="http://schemas.microsoft.com/office/drawing/2014/main" id="{E6864765-6E35-4571-AF98-35505298B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749"/>
                  <a:ext cx="18" cy="16"/>
                </a:xfrm>
                <a:custGeom>
                  <a:avLst/>
                  <a:gdLst>
                    <a:gd name="T0" fmla="*/ 486 w 6"/>
                    <a:gd name="T1" fmla="*/ 624 h 5"/>
                    <a:gd name="T2" fmla="*/ 486 w 6"/>
                    <a:gd name="T3" fmla="*/ 624 h 5"/>
                    <a:gd name="T4" fmla="*/ 0 w 6"/>
                    <a:gd name="T5" fmla="*/ 1373 h 5"/>
                    <a:gd name="T6" fmla="*/ 729 w 6"/>
                    <a:gd name="T7" fmla="*/ 1373 h 5"/>
                    <a:gd name="T8" fmla="*/ 1458 w 6"/>
                    <a:gd name="T9" fmla="*/ 624 h 5"/>
                    <a:gd name="T10" fmla="*/ 729 w 6"/>
                    <a:gd name="T11" fmla="*/ 1043 h 5"/>
                    <a:gd name="T12" fmla="*/ 486 w 6"/>
                    <a:gd name="T13" fmla="*/ 624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5"/>
                    <a:gd name="T23" fmla="*/ 6 w 6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5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0" y="3"/>
                        <a:pt x="0" y="4"/>
                      </a:cubicBezTo>
                      <a:cubicBezTo>
                        <a:pt x="0" y="5"/>
                        <a:pt x="2" y="4"/>
                        <a:pt x="3" y="4"/>
                      </a:cubicBezTo>
                      <a:cubicBezTo>
                        <a:pt x="3" y="3"/>
                        <a:pt x="5" y="2"/>
                        <a:pt x="6" y="2"/>
                      </a:cubicBezTo>
                      <a:cubicBezTo>
                        <a:pt x="5" y="0"/>
                        <a:pt x="4" y="2"/>
                        <a:pt x="3" y="3"/>
                      </a:cubicBezTo>
                      <a:cubicBezTo>
                        <a:pt x="3" y="1"/>
                        <a:pt x="2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Freeform 831">
                  <a:extLst>
                    <a:ext uri="{FF2B5EF4-FFF2-40B4-BE49-F238E27FC236}">
                      <a16:creationId xmlns:a16="http://schemas.microsoft.com/office/drawing/2014/main" id="{BB05F378-7EB8-4A1F-9A9A-9322D843AB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768"/>
                  <a:ext cx="56" cy="44"/>
                </a:xfrm>
                <a:custGeom>
                  <a:avLst/>
                  <a:gdLst>
                    <a:gd name="T0" fmla="*/ 271 w 18"/>
                    <a:gd name="T1" fmla="*/ 3416 h 14"/>
                    <a:gd name="T2" fmla="*/ 572 w 18"/>
                    <a:gd name="T3" fmla="*/ 3416 h 14"/>
                    <a:gd name="T4" fmla="*/ 0 w 18"/>
                    <a:gd name="T5" fmla="*/ 4287 h 14"/>
                    <a:gd name="T6" fmla="*/ 843 w 18"/>
                    <a:gd name="T7" fmla="*/ 4287 h 14"/>
                    <a:gd name="T8" fmla="*/ 2053 w 18"/>
                    <a:gd name="T9" fmla="*/ 3693 h 14"/>
                    <a:gd name="T10" fmla="*/ 3195 w 18"/>
                    <a:gd name="T11" fmla="*/ 3014 h 14"/>
                    <a:gd name="T12" fmla="*/ 3466 w 18"/>
                    <a:gd name="T13" fmla="*/ 2448 h 14"/>
                    <a:gd name="T14" fmla="*/ 4393 w 18"/>
                    <a:gd name="T15" fmla="*/ 1273 h 14"/>
                    <a:gd name="T16" fmla="*/ 4393 w 18"/>
                    <a:gd name="T17" fmla="*/ 277 h 14"/>
                    <a:gd name="T18" fmla="*/ 2623 w 18"/>
                    <a:gd name="T19" fmla="*/ 1273 h 14"/>
                    <a:gd name="T20" fmla="*/ 271 w 18"/>
                    <a:gd name="T21" fmla="*/ 3416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4"/>
                    <a:gd name="T35" fmla="*/ 18 w 18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4">
                      <a:moveTo>
                        <a:pt x="1" y="11"/>
                      </a:moveTo>
                      <a:cubicBezTo>
                        <a:pt x="2" y="11"/>
                        <a:pt x="2" y="12"/>
                        <a:pt x="2" y="11"/>
                      </a:cubicBezTo>
                      <a:cubicBezTo>
                        <a:pt x="2" y="12"/>
                        <a:pt x="0" y="13"/>
                        <a:pt x="0" y="14"/>
                      </a:cubicBezTo>
                      <a:cubicBezTo>
                        <a:pt x="1" y="14"/>
                        <a:pt x="2" y="14"/>
                        <a:pt x="3" y="14"/>
                      </a:cubicBezTo>
                      <a:cubicBezTo>
                        <a:pt x="4" y="14"/>
                        <a:pt x="5" y="12"/>
                        <a:pt x="7" y="12"/>
                      </a:cubicBezTo>
                      <a:cubicBezTo>
                        <a:pt x="9" y="12"/>
                        <a:pt x="10" y="12"/>
                        <a:pt x="11" y="10"/>
                      </a:cubicBezTo>
                      <a:cubicBezTo>
                        <a:pt x="12" y="9"/>
                        <a:pt x="12" y="9"/>
                        <a:pt x="12" y="8"/>
                      </a:cubicBezTo>
                      <a:cubicBezTo>
                        <a:pt x="18" y="6"/>
                        <a:pt x="13" y="4"/>
                        <a:pt x="15" y="4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3" y="0"/>
                        <a:pt x="13" y="3"/>
                        <a:pt x="9" y="4"/>
                      </a:cubicBezTo>
                      <a:cubicBezTo>
                        <a:pt x="5" y="4"/>
                        <a:pt x="2" y="8"/>
                        <a:pt x="1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Freeform 832">
                  <a:extLst>
                    <a:ext uri="{FF2B5EF4-FFF2-40B4-BE49-F238E27FC236}">
                      <a16:creationId xmlns:a16="http://schemas.microsoft.com/office/drawing/2014/main" id="{8BBA9594-6B00-4DA1-B907-030B6B466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768"/>
                  <a:ext cx="56" cy="44"/>
                </a:xfrm>
                <a:custGeom>
                  <a:avLst/>
                  <a:gdLst>
                    <a:gd name="T0" fmla="*/ 271 w 18"/>
                    <a:gd name="T1" fmla="*/ 3416 h 14"/>
                    <a:gd name="T2" fmla="*/ 572 w 18"/>
                    <a:gd name="T3" fmla="*/ 3416 h 14"/>
                    <a:gd name="T4" fmla="*/ 0 w 18"/>
                    <a:gd name="T5" fmla="*/ 4287 h 14"/>
                    <a:gd name="T6" fmla="*/ 843 w 18"/>
                    <a:gd name="T7" fmla="*/ 4287 h 14"/>
                    <a:gd name="T8" fmla="*/ 2053 w 18"/>
                    <a:gd name="T9" fmla="*/ 3693 h 14"/>
                    <a:gd name="T10" fmla="*/ 3195 w 18"/>
                    <a:gd name="T11" fmla="*/ 3014 h 14"/>
                    <a:gd name="T12" fmla="*/ 3466 w 18"/>
                    <a:gd name="T13" fmla="*/ 2448 h 14"/>
                    <a:gd name="T14" fmla="*/ 4393 w 18"/>
                    <a:gd name="T15" fmla="*/ 1273 h 14"/>
                    <a:gd name="T16" fmla="*/ 4393 w 18"/>
                    <a:gd name="T17" fmla="*/ 277 h 14"/>
                    <a:gd name="T18" fmla="*/ 2623 w 18"/>
                    <a:gd name="T19" fmla="*/ 1273 h 14"/>
                    <a:gd name="T20" fmla="*/ 271 w 18"/>
                    <a:gd name="T21" fmla="*/ 3416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4"/>
                    <a:gd name="T35" fmla="*/ 18 w 18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4">
                      <a:moveTo>
                        <a:pt x="1" y="11"/>
                      </a:moveTo>
                      <a:cubicBezTo>
                        <a:pt x="2" y="11"/>
                        <a:pt x="2" y="12"/>
                        <a:pt x="2" y="11"/>
                      </a:cubicBezTo>
                      <a:cubicBezTo>
                        <a:pt x="2" y="12"/>
                        <a:pt x="0" y="13"/>
                        <a:pt x="0" y="14"/>
                      </a:cubicBezTo>
                      <a:cubicBezTo>
                        <a:pt x="1" y="14"/>
                        <a:pt x="2" y="14"/>
                        <a:pt x="3" y="14"/>
                      </a:cubicBezTo>
                      <a:cubicBezTo>
                        <a:pt x="4" y="14"/>
                        <a:pt x="5" y="12"/>
                        <a:pt x="7" y="12"/>
                      </a:cubicBezTo>
                      <a:cubicBezTo>
                        <a:pt x="9" y="12"/>
                        <a:pt x="10" y="12"/>
                        <a:pt x="11" y="10"/>
                      </a:cubicBezTo>
                      <a:cubicBezTo>
                        <a:pt x="12" y="9"/>
                        <a:pt x="12" y="9"/>
                        <a:pt x="12" y="8"/>
                      </a:cubicBezTo>
                      <a:cubicBezTo>
                        <a:pt x="18" y="6"/>
                        <a:pt x="13" y="4"/>
                        <a:pt x="15" y="4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3" y="0"/>
                        <a:pt x="13" y="3"/>
                        <a:pt x="9" y="4"/>
                      </a:cubicBezTo>
                      <a:cubicBezTo>
                        <a:pt x="5" y="4"/>
                        <a:pt x="2" y="8"/>
                        <a:pt x="1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Freeform 833">
                  <a:extLst>
                    <a:ext uri="{FF2B5EF4-FFF2-40B4-BE49-F238E27FC236}">
                      <a16:creationId xmlns:a16="http://schemas.microsoft.com/office/drawing/2014/main" id="{77AFD63E-3801-4A68-8558-AF968B5F1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752"/>
                  <a:ext cx="13" cy="9"/>
                </a:xfrm>
                <a:custGeom>
                  <a:avLst/>
                  <a:gdLst>
                    <a:gd name="T0" fmla="*/ 348 w 4"/>
                    <a:gd name="T1" fmla="*/ 243 h 3"/>
                    <a:gd name="T2" fmla="*/ 0 w 4"/>
                    <a:gd name="T3" fmla="*/ 486 h 3"/>
                    <a:gd name="T4" fmla="*/ 793 w 4"/>
                    <a:gd name="T5" fmla="*/ 729 h 3"/>
                    <a:gd name="T6" fmla="*/ 1099 w 4"/>
                    <a:gd name="T7" fmla="*/ 0 h 3"/>
                    <a:gd name="T8" fmla="*/ 348 w 4"/>
                    <a:gd name="T9" fmla="*/ 24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1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3" y="2"/>
                        <a:pt x="4" y="1"/>
                        <a:pt x="3" y="0"/>
                      </a:cubicBezTo>
                      <a:cubicBezTo>
                        <a:pt x="3" y="1"/>
                        <a:pt x="2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Freeform 834">
                  <a:extLst>
                    <a:ext uri="{FF2B5EF4-FFF2-40B4-BE49-F238E27FC236}">
                      <a16:creationId xmlns:a16="http://schemas.microsoft.com/office/drawing/2014/main" id="{B5A8A13E-9C82-4710-A7A2-E65D2FE00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752"/>
                  <a:ext cx="13" cy="9"/>
                </a:xfrm>
                <a:custGeom>
                  <a:avLst/>
                  <a:gdLst>
                    <a:gd name="T0" fmla="*/ 348 w 4"/>
                    <a:gd name="T1" fmla="*/ 243 h 3"/>
                    <a:gd name="T2" fmla="*/ 0 w 4"/>
                    <a:gd name="T3" fmla="*/ 486 h 3"/>
                    <a:gd name="T4" fmla="*/ 793 w 4"/>
                    <a:gd name="T5" fmla="*/ 729 h 3"/>
                    <a:gd name="T6" fmla="*/ 1099 w 4"/>
                    <a:gd name="T7" fmla="*/ 0 h 3"/>
                    <a:gd name="T8" fmla="*/ 348 w 4"/>
                    <a:gd name="T9" fmla="*/ 24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1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3" y="2"/>
                        <a:pt x="4" y="1"/>
                        <a:pt x="3" y="0"/>
                      </a:cubicBezTo>
                      <a:cubicBezTo>
                        <a:pt x="3" y="1"/>
                        <a:pt x="2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Freeform 835">
                  <a:extLst>
                    <a:ext uri="{FF2B5EF4-FFF2-40B4-BE49-F238E27FC236}">
                      <a16:creationId xmlns:a16="http://schemas.microsoft.com/office/drawing/2014/main" id="{EEE9762B-2277-41B4-BD8B-F16EA6537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749"/>
                  <a:ext cx="25" cy="9"/>
                </a:xfrm>
                <a:custGeom>
                  <a:avLst/>
                  <a:gdLst>
                    <a:gd name="T0" fmla="*/ 275 w 8"/>
                    <a:gd name="T1" fmla="*/ 0 h 3"/>
                    <a:gd name="T2" fmla="*/ 575 w 8"/>
                    <a:gd name="T3" fmla="*/ 243 h 3"/>
                    <a:gd name="T4" fmla="*/ 0 w 8"/>
                    <a:gd name="T5" fmla="*/ 729 h 3"/>
                    <a:gd name="T6" fmla="*/ 2109 w 8"/>
                    <a:gd name="T7" fmla="*/ 486 h 3"/>
                    <a:gd name="T8" fmla="*/ 1797 w 8"/>
                    <a:gd name="T9" fmla="*/ 243 h 3"/>
                    <a:gd name="T10" fmla="*/ 1250 w 8"/>
                    <a:gd name="T11" fmla="*/ 243 h 3"/>
                    <a:gd name="T12" fmla="*/ 275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1" y="0"/>
                      </a:moveTo>
                      <a:cubicBezTo>
                        <a:pt x="1" y="1"/>
                        <a:pt x="0" y="2"/>
                        <a:pt x="2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2" y="3"/>
                        <a:pt x="5" y="3"/>
                        <a:pt x="7" y="2"/>
                      </a:cubicBezTo>
                      <a:cubicBezTo>
                        <a:pt x="8" y="2"/>
                        <a:pt x="7" y="1"/>
                        <a:pt x="6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3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Freeform 836">
                  <a:extLst>
                    <a:ext uri="{FF2B5EF4-FFF2-40B4-BE49-F238E27FC236}">
                      <a16:creationId xmlns:a16="http://schemas.microsoft.com/office/drawing/2014/main" id="{991A2172-F4F9-475D-8B1F-BD21885DEE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749"/>
                  <a:ext cx="25" cy="9"/>
                </a:xfrm>
                <a:custGeom>
                  <a:avLst/>
                  <a:gdLst>
                    <a:gd name="T0" fmla="*/ 275 w 8"/>
                    <a:gd name="T1" fmla="*/ 0 h 3"/>
                    <a:gd name="T2" fmla="*/ 575 w 8"/>
                    <a:gd name="T3" fmla="*/ 243 h 3"/>
                    <a:gd name="T4" fmla="*/ 0 w 8"/>
                    <a:gd name="T5" fmla="*/ 729 h 3"/>
                    <a:gd name="T6" fmla="*/ 2109 w 8"/>
                    <a:gd name="T7" fmla="*/ 486 h 3"/>
                    <a:gd name="T8" fmla="*/ 1797 w 8"/>
                    <a:gd name="T9" fmla="*/ 243 h 3"/>
                    <a:gd name="T10" fmla="*/ 1250 w 8"/>
                    <a:gd name="T11" fmla="*/ 243 h 3"/>
                    <a:gd name="T12" fmla="*/ 275 w 8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"/>
                    <a:gd name="T23" fmla="*/ 8 w 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">
                      <a:moveTo>
                        <a:pt x="1" y="0"/>
                      </a:moveTo>
                      <a:cubicBezTo>
                        <a:pt x="1" y="1"/>
                        <a:pt x="0" y="2"/>
                        <a:pt x="2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2" y="3"/>
                        <a:pt x="5" y="3"/>
                        <a:pt x="7" y="2"/>
                      </a:cubicBezTo>
                      <a:cubicBezTo>
                        <a:pt x="8" y="2"/>
                        <a:pt x="7" y="1"/>
                        <a:pt x="6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3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Freeform 837">
                  <a:extLst>
                    <a:ext uri="{FF2B5EF4-FFF2-40B4-BE49-F238E27FC236}">
                      <a16:creationId xmlns:a16="http://schemas.microsoft.com/office/drawing/2014/main" id="{14D2E4CA-9DA8-429E-8821-4992B81C7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0" y="2568"/>
                  <a:ext cx="31" cy="12"/>
                </a:xfrm>
                <a:custGeom>
                  <a:avLst/>
                  <a:gdLst>
                    <a:gd name="T0" fmla="*/ 567 w 10"/>
                    <a:gd name="T1" fmla="*/ 0 h 4"/>
                    <a:gd name="T2" fmla="*/ 1107 w 10"/>
                    <a:gd name="T3" fmla="*/ 729 h 4"/>
                    <a:gd name="T4" fmla="*/ 1491 w 10"/>
                    <a:gd name="T5" fmla="*/ 486 h 4"/>
                    <a:gd name="T6" fmla="*/ 2027 w 10"/>
                    <a:gd name="T7" fmla="*/ 486 h 4"/>
                    <a:gd name="T8" fmla="*/ 2864 w 10"/>
                    <a:gd name="T9" fmla="*/ 243 h 4"/>
                    <a:gd name="T10" fmla="*/ 2297 w 10"/>
                    <a:gd name="T11" fmla="*/ 0 h 4"/>
                    <a:gd name="T12" fmla="*/ 567 w 10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4"/>
                    <a:gd name="T23" fmla="*/ 10 w 1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4">
                      <a:moveTo>
                        <a:pt x="2" y="0"/>
                      </a:moveTo>
                      <a:cubicBezTo>
                        <a:pt x="0" y="2"/>
                        <a:pt x="1" y="4"/>
                        <a:pt x="4" y="3"/>
                      </a:cubicBezTo>
                      <a:cubicBezTo>
                        <a:pt x="4" y="3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7" y="2"/>
                      </a:cubicBezTo>
                      <a:cubicBezTo>
                        <a:pt x="8" y="2"/>
                        <a:pt x="9" y="2"/>
                        <a:pt x="10" y="1"/>
                      </a:cubicBezTo>
                      <a:cubicBezTo>
                        <a:pt x="9" y="1"/>
                        <a:pt x="9" y="1"/>
                        <a:pt x="8" y="0"/>
                      </a:cubicBezTo>
                      <a:cubicBezTo>
                        <a:pt x="7" y="2"/>
                        <a:pt x="3" y="0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Freeform 838">
                  <a:extLst>
                    <a:ext uri="{FF2B5EF4-FFF2-40B4-BE49-F238E27FC236}">
                      <a16:creationId xmlns:a16="http://schemas.microsoft.com/office/drawing/2014/main" id="{73A6AB34-9D5B-4106-8DB2-1F8A39C22F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0" y="2568"/>
                  <a:ext cx="31" cy="12"/>
                </a:xfrm>
                <a:custGeom>
                  <a:avLst/>
                  <a:gdLst>
                    <a:gd name="T0" fmla="*/ 567 w 10"/>
                    <a:gd name="T1" fmla="*/ 0 h 4"/>
                    <a:gd name="T2" fmla="*/ 1107 w 10"/>
                    <a:gd name="T3" fmla="*/ 729 h 4"/>
                    <a:gd name="T4" fmla="*/ 1491 w 10"/>
                    <a:gd name="T5" fmla="*/ 486 h 4"/>
                    <a:gd name="T6" fmla="*/ 2027 w 10"/>
                    <a:gd name="T7" fmla="*/ 486 h 4"/>
                    <a:gd name="T8" fmla="*/ 2864 w 10"/>
                    <a:gd name="T9" fmla="*/ 243 h 4"/>
                    <a:gd name="T10" fmla="*/ 2297 w 10"/>
                    <a:gd name="T11" fmla="*/ 0 h 4"/>
                    <a:gd name="T12" fmla="*/ 567 w 10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4"/>
                    <a:gd name="T23" fmla="*/ 10 w 1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4">
                      <a:moveTo>
                        <a:pt x="2" y="0"/>
                      </a:moveTo>
                      <a:cubicBezTo>
                        <a:pt x="0" y="2"/>
                        <a:pt x="1" y="4"/>
                        <a:pt x="4" y="3"/>
                      </a:cubicBezTo>
                      <a:cubicBezTo>
                        <a:pt x="4" y="3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7" y="2"/>
                      </a:cubicBezTo>
                      <a:cubicBezTo>
                        <a:pt x="8" y="2"/>
                        <a:pt x="9" y="2"/>
                        <a:pt x="10" y="1"/>
                      </a:cubicBezTo>
                      <a:cubicBezTo>
                        <a:pt x="9" y="1"/>
                        <a:pt x="9" y="1"/>
                        <a:pt x="8" y="0"/>
                      </a:cubicBezTo>
                      <a:cubicBezTo>
                        <a:pt x="7" y="2"/>
                        <a:pt x="3" y="0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839">
                  <a:extLst>
                    <a:ext uri="{FF2B5EF4-FFF2-40B4-BE49-F238E27FC236}">
                      <a16:creationId xmlns:a16="http://schemas.microsoft.com/office/drawing/2014/main" id="{126708F0-021B-4552-B4CA-16C1A2C84F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1" y="2414"/>
                  <a:ext cx="10" cy="13"/>
                </a:xfrm>
                <a:custGeom>
                  <a:avLst/>
                  <a:gdLst>
                    <a:gd name="T0" fmla="*/ 857 w 3"/>
                    <a:gd name="T1" fmla="*/ 1446 h 4"/>
                    <a:gd name="T2" fmla="*/ 0 w 3"/>
                    <a:gd name="T3" fmla="*/ 348 h 4"/>
                    <a:gd name="T4" fmla="*/ 857 w 3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2" y="4"/>
                      </a:moveTo>
                      <a:cubicBezTo>
                        <a:pt x="3" y="3"/>
                        <a:pt x="1" y="0"/>
                        <a:pt x="0" y="1"/>
                      </a:cubicBezTo>
                      <a:cubicBezTo>
                        <a:pt x="1" y="2"/>
                        <a:pt x="1" y="3"/>
                        <a:pt x="2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 840">
                  <a:extLst>
                    <a:ext uri="{FF2B5EF4-FFF2-40B4-BE49-F238E27FC236}">
                      <a16:creationId xmlns:a16="http://schemas.microsoft.com/office/drawing/2014/main" id="{7D4F8B18-92D7-4D3C-ACCD-13763847C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1" y="2414"/>
                  <a:ext cx="10" cy="13"/>
                </a:xfrm>
                <a:custGeom>
                  <a:avLst/>
                  <a:gdLst>
                    <a:gd name="T0" fmla="*/ 857 w 3"/>
                    <a:gd name="T1" fmla="*/ 1446 h 4"/>
                    <a:gd name="T2" fmla="*/ 0 w 3"/>
                    <a:gd name="T3" fmla="*/ 348 h 4"/>
                    <a:gd name="T4" fmla="*/ 857 w 3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2" y="4"/>
                      </a:moveTo>
                      <a:cubicBezTo>
                        <a:pt x="3" y="3"/>
                        <a:pt x="1" y="0"/>
                        <a:pt x="0" y="1"/>
                      </a:cubicBezTo>
                      <a:cubicBezTo>
                        <a:pt x="1" y="2"/>
                        <a:pt x="1" y="3"/>
                        <a:pt x="2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841">
                  <a:extLst>
                    <a:ext uri="{FF2B5EF4-FFF2-40B4-BE49-F238E27FC236}">
                      <a16:creationId xmlns:a16="http://schemas.microsoft.com/office/drawing/2014/main" id="{9AE320A0-5D07-45CB-8A95-C22EB61C2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" y="2571"/>
                  <a:ext cx="32" cy="6"/>
                </a:xfrm>
                <a:custGeom>
                  <a:avLst/>
                  <a:gdLst>
                    <a:gd name="T0" fmla="*/ 624 w 10"/>
                    <a:gd name="T1" fmla="*/ 0 h 2"/>
                    <a:gd name="T2" fmla="*/ 1373 w 10"/>
                    <a:gd name="T3" fmla="*/ 243 h 2"/>
                    <a:gd name="T4" fmla="*/ 3338 w 10"/>
                    <a:gd name="T5" fmla="*/ 0 h 2"/>
                    <a:gd name="T6" fmla="*/ 624 w 10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2"/>
                    <a:gd name="T14" fmla="*/ 10 w 10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2">
                      <a:moveTo>
                        <a:pt x="2" y="0"/>
                      </a:moveTo>
                      <a:cubicBezTo>
                        <a:pt x="0" y="1"/>
                        <a:pt x="4" y="1"/>
                        <a:pt x="4" y="1"/>
                      </a:cubicBezTo>
                      <a:cubicBezTo>
                        <a:pt x="6" y="1"/>
                        <a:pt x="8" y="2"/>
                        <a:pt x="10" y="0"/>
                      </a:cubicBezTo>
                      <a:cubicBezTo>
                        <a:pt x="7" y="0"/>
                        <a:pt x="4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Freeform 842">
                  <a:extLst>
                    <a:ext uri="{FF2B5EF4-FFF2-40B4-BE49-F238E27FC236}">
                      <a16:creationId xmlns:a16="http://schemas.microsoft.com/office/drawing/2014/main" id="{F4720449-F146-49EE-B483-B67230A94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" y="2571"/>
                  <a:ext cx="32" cy="6"/>
                </a:xfrm>
                <a:custGeom>
                  <a:avLst/>
                  <a:gdLst>
                    <a:gd name="T0" fmla="*/ 624 w 10"/>
                    <a:gd name="T1" fmla="*/ 0 h 2"/>
                    <a:gd name="T2" fmla="*/ 1373 w 10"/>
                    <a:gd name="T3" fmla="*/ 243 h 2"/>
                    <a:gd name="T4" fmla="*/ 3338 w 10"/>
                    <a:gd name="T5" fmla="*/ 0 h 2"/>
                    <a:gd name="T6" fmla="*/ 624 w 10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2"/>
                    <a:gd name="T14" fmla="*/ 10 w 10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2">
                      <a:moveTo>
                        <a:pt x="2" y="0"/>
                      </a:moveTo>
                      <a:cubicBezTo>
                        <a:pt x="0" y="1"/>
                        <a:pt x="4" y="1"/>
                        <a:pt x="4" y="1"/>
                      </a:cubicBezTo>
                      <a:cubicBezTo>
                        <a:pt x="6" y="1"/>
                        <a:pt x="8" y="2"/>
                        <a:pt x="10" y="0"/>
                      </a:cubicBezTo>
                      <a:cubicBezTo>
                        <a:pt x="7" y="0"/>
                        <a:pt x="4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Freeform 843">
                  <a:extLst>
                    <a:ext uri="{FF2B5EF4-FFF2-40B4-BE49-F238E27FC236}">
                      <a16:creationId xmlns:a16="http://schemas.microsoft.com/office/drawing/2014/main" id="{8795987E-5987-452E-A410-A8D6D0EF3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5" y="2733"/>
                  <a:ext cx="28" cy="13"/>
                </a:xfrm>
                <a:custGeom>
                  <a:avLst/>
                  <a:gdLst>
                    <a:gd name="T0" fmla="*/ 0 w 9"/>
                    <a:gd name="T1" fmla="*/ 1446 h 4"/>
                    <a:gd name="T2" fmla="*/ 1780 w 9"/>
                    <a:gd name="T3" fmla="*/ 1446 h 4"/>
                    <a:gd name="T4" fmla="*/ 2623 w 9"/>
                    <a:gd name="T5" fmla="*/ 793 h 4"/>
                    <a:gd name="T6" fmla="*/ 1114 w 9"/>
                    <a:gd name="T7" fmla="*/ 348 h 4"/>
                    <a:gd name="T8" fmla="*/ 572 w 9"/>
                    <a:gd name="T9" fmla="*/ 348 h 4"/>
                    <a:gd name="T10" fmla="*/ 0 w 9"/>
                    <a:gd name="T11" fmla="*/ 1446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4"/>
                      </a:moveTo>
                      <a:cubicBezTo>
                        <a:pt x="2" y="3"/>
                        <a:pt x="4" y="3"/>
                        <a:pt x="6" y="4"/>
                      </a:cubicBezTo>
                      <a:cubicBezTo>
                        <a:pt x="7" y="4"/>
                        <a:pt x="8" y="2"/>
                        <a:pt x="9" y="2"/>
                      </a:cubicBezTo>
                      <a:cubicBezTo>
                        <a:pt x="8" y="0"/>
                        <a:pt x="7" y="1"/>
                        <a:pt x="4" y="1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2"/>
                        <a:pt x="0" y="3"/>
                        <a:pt x="0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reeform 844">
                  <a:extLst>
                    <a:ext uri="{FF2B5EF4-FFF2-40B4-BE49-F238E27FC236}">
                      <a16:creationId xmlns:a16="http://schemas.microsoft.com/office/drawing/2014/main" id="{BE921D6D-2D7B-41C7-93C0-5D1098CD5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5" y="2733"/>
                  <a:ext cx="28" cy="13"/>
                </a:xfrm>
                <a:custGeom>
                  <a:avLst/>
                  <a:gdLst>
                    <a:gd name="T0" fmla="*/ 0 w 9"/>
                    <a:gd name="T1" fmla="*/ 1446 h 4"/>
                    <a:gd name="T2" fmla="*/ 1780 w 9"/>
                    <a:gd name="T3" fmla="*/ 1446 h 4"/>
                    <a:gd name="T4" fmla="*/ 2623 w 9"/>
                    <a:gd name="T5" fmla="*/ 793 h 4"/>
                    <a:gd name="T6" fmla="*/ 1114 w 9"/>
                    <a:gd name="T7" fmla="*/ 348 h 4"/>
                    <a:gd name="T8" fmla="*/ 572 w 9"/>
                    <a:gd name="T9" fmla="*/ 348 h 4"/>
                    <a:gd name="T10" fmla="*/ 0 w 9"/>
                    <a:gd name="T11" fmla="*/ 1446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4"/>
                      </a:moveTo>
                      <a:cubicBezTo>
                        <a:pt x="2" y="3"/>
                        <a:pt x="4" y="3"/>
                        <a:pt x="6" y="4"/>
                      </a:cubicBezTo>
                      <a:cubicBezTo>
                        <a:pt x="7" y="4"/>
                        <a:pt x="8" y="2"/>
                        <a:pt x="9" y="2"/>
                      </a:cubicBezTo>
                      <a:cubicBezTo>
                        <a:pt x="8" y="0"/>
                        <a:pt x="7" y="1"/>
                        <a:pt x="4" y="1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2"/>
                        <a:pt x="0" y="3"/>
                        <a:pt x="0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reeform 845">
                  <a:extLst>
                    <a:ext uri="{FF2B5EF4-FFF2-40B4-BE49-F238E27FC236}">
                      <a16:creationId xmlns:a16="http://schemas.microsoft.com/office/drawing/2014/main" id="{D63C8C23-1179-47F9-82BF-379FA3897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2577"/>
                  <a:ext cx="9" cy="12"/>
                </a:xfrm>
                <a:custGeom>
                  <a:avLst/>
                  <a:gdLst>
                    <a:gd name="T0" fmla="*/ 243 w 3"/>
                    <a:gd name="T1" fmla="*/ 0 h 4"/>
                    <a:gd name="T2" fmla="*/ 486 w 3"/>
                    <a:gd name="T3" fmla="*/ 972 h 4"/>
                    <a:gd name="T4" fmla="*/ 243 w 3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1" y="0"/>
                      </a:moveTo>
                      <a:cubicBezTo>
                        <a:pt x="0" y="0"/>
                        <a:pt x="1" y="4"/>
                        <a:pt x="2" y="4"/>
                      </a:cubicBezTo>
                      <a:cubicBezTo>
                        <a:pt x="3" y="4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846">
                  <a:extLst>
                    <a:ext uri="{FF2B5EF4-FFF2-40B4-BE49-F238E27FC236}">
                      <a16:creationId xmlns:a16="http://schemas.microsoft.com/office/drawing/2014/main" id="{1F672DB2-ED9C-42DF-B530-AF4DFDD46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2577"/>
                  <a:ext cx="9" cy="12"/>
                </a:xfrm>
                <a:custGeom>
                  <a:avLst/>
                  <a:gdLst>
                    <a:gd name="T0" fmla="*/ 243 w 3"/>
                    <a:gd name="T1" fmla="*/ 0 h 4"/>
                    <a:gd name="T2" fmla="*/ 486 w 3"/>
                    <a:gd name="T3" fmla="*/ 972 h 4"/>
                    <a:gd name="T4" fmla="*/ 243 w 3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1" y="0"/>
                      </a:moveTo>
                      <a:cubicBezTo>
                        <a:pt x="0" y="0"/>
                        <a:pt x="1" y="4"/>
                        <a:pt x="2" y="4"/>
                      </a:cubicBezTo>
                      <a:cubicBezTo>
                        <a:pt x="3" y="4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 847">
                  <a:extLst>
                    <a:ext uri="{FF2B5EF4-FFF2-40B4-BE49-F238E27FC236}">
                      <a16:creationId xmlns:a16="http://schemas.microsoft.com/office/drawing/2014/main" id="{33FD1065-FB8C-41AD-96BD-279756005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7" y="2605"/>
                  <a:ext cx="38" cy="25"/>
                </a:xfrm>
                <a:custGeom>
                  <a:avLst/>
                  <a:gdLst>
                    <a:gd name="T0" fmla="*/ 1906 w 12"/>
                    <a:gd name="T1" fmla="*/ 2384 h 8"/>
                    <a:gd name="T2" fmla="*/ 3531 w 12"/>
                    <a:gd name="T3" fmla="*/ 1797 h 8"/>
                    <a:gd name="T4" fmla="*/ 3208 w 12"/>
                    <a:gd name="T5" fmla="*/ 859 h 8"/>
                    <a:gd name="T6" fmla="*/ 2508 w 12"/>
                    <a:gd name="T7" fmla="*/ 275 h 8"/>
                    <a:gd name="T8" fmla="*/ 1013 w 12"/>
                    <a:gd name="T9" fmla="*/ 275 h 8"/>
                    <a:gd name="T10" fmla="*/ 320 w 12"/>
                    <a:gd name="T11" fmla="*/ 1250 h 8"/>
                    <a:gd name="T12" fmla="*/ 1906 w 12"/>
                    <a:gd name="T13" fmla="*/ 238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8"/>
                    <a:gd name="T23" fmla="*/ 12 w 12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8">
                      <a:moveTo>
                        <a:pt x="6" y="8"/>
                      </a:moveTo>
                      <a:cubicBezTo>
                        <a:pt x="8" y="7"/>
                        <a:pt x="10" y="7"/>
                        <a:pt x="11" y="6"/>
                      </a:cubicBezTo>
                      <a:cubicBezTo>
                        <a:pt x="12" y="4"/>
                        <a:pt x="12" y="3"/>
                        <a:pt x="10" y="3"/>
                      </a:cubicBezTo>
                      <a:cubicBezTo>
                        <a:pt x="11" y="2"/>
                        <a:pt x="9" y="1"/>
                        <a:pt x="8" y="1"/>
                      </a:cubicBezTo>
                      <a:cubicBezTo>
                        <a:pt x="6" y="0"/>
                        <a:pt x="4" y="1"/>
                        <a:pt x="3" y="1"/>
                      </a:cubicBezTo>
                      <a:cubicBezTo>
                        <a:pt x="1" y="1"/>
                        <a:pt x="0" y="2"/>
                        <a:pt x="1" y="4"/>
                      </a:cubicBezTo>
                      <a:cubicBezTo>
                        <a:pt x="2" y="6"/>
                        <a:pt x="4" y="7"/>
                        <a:pt x="6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reeform 848">
                  <a:extLst>
                    <a:ext uri="{FF2B5EF4-FFF2-40B4-BE49-F238E27FC236}">
                      <a16:creationId xmlns:a16="http://schemas.microsoft.com/office/drawing/2014/main" id="{726B829F-A533-4DBD-838D-C96D704C2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7" y="2605"/>
                  <a:ext cx="38" cy="25"/>
                </a:xfrm>
                <a:custGeom>
                  <a:avLst/>
                  <a:gdLst>
                    <a:gd name="T0" fmla="*/ 1906 w 12"/>
                    <a:gd name="T1" fmla="*/ 2384 h 8"/>
                    <a:gd name="T2" fmla="*/ 3531 w 12"/>
                    <a:gd name="T3" fmla="*/ 1797 h 8"/>
                    <a:gd name="T4" fmla="*/ 3208 w 12"/>
                    <a:gd name="T5" fmla="*/ 859 h 8"/>
                    <a:gd name="T6" fmla="*/ 2508 w 12"/>
                    <a:gd name="T7" fmla="*/ 275 h 8"/>
                    <a:gd name="T8" fmla="*/ 1013 w 12"/>
                    <a:gd name="T9" fmla="*/ 275 h 8"/>
                    <a:gd name="T10" fmla="*/ 320 w 12"/>
                    <a:gd name="T11" fmla="*/ 1250 h 8"/>
                    <a:gd name="T12" fmla="*/ 1906 w 12"/>
                    <a:gd name="T13" fmla="*/ 2384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8"/>
                    <a:gd name="T23" fmla="*/ 12 w 12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8">
                      <a:moveTo>
                        <a:pt x="6" y="8"/>
                      </a:moveTo>
                      <a:cubicBezTo>
                        <a:pt x="8" y="7"/>
                        <a:pt x="10" y="7"/>
                        <a:pt x="11" y="6"/>
                      </a:cubicBezTo>
                      <a:cubicBezTo>
                        <a:pt x="12" y="4"/>
                        <a:pt x="12" y="3"/>
                        <a:pt x="10" y="3"/>
                      </a:cubicBezTo>
                      <a:cubicBezTo>
                        <a:pt x="11" y="2"/>
                        <a:pt x="9" y="1"/>
                        <a:pt x="8" y="1"/>
                      </a:cubicBezTo>
                      <a:cubicBezTo>
                        <a:pt x="6" y="0"/>
                        <a:pt x="4" y="1"/>
                        <a:pt x="3" y="1"/>
                      </a:cubicBezTo>
                      <a:cubicBezTo>
                        <a:pt x="1" y="1"/>
                        <a:pt x="0" y="2"/>
                        <a:pt x="1" y="4"/>
                      </a:cubicBezTo>
                      <a:cubicBezTo>
                        <a:pt x="2" y="6"/>
                        <a:pt x="4" y="7"/>
                        <a:pt x="6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Freeform 849">
                  <a:extLst>
                    <a:ext uri="{FF2B5EF4-FFF2-40B4-BE49-F238E27FC236}">
                      <a16:creationId xmlns:a16="http://schemas.microsoft.com/office/drawing/2014/main" id="{E9A162EF-D052-4D57-B061-DBB1E5CD3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6" y="2392"/>
                  <a:ext cx="6" cy="16"/>
                </a:xfrm>
                <a:custGeom>
                  <a:avLst/>
                  <a:gdLst>
                    <a:gd name="T0" fmla="*/ 243 w 2"/>
                    <a:gd name="T1" fmla="*/ 1670 h 5"/>
                    <a:gd name="T2" fmla="*/ 486 w 2"/>
                    <a:gd name="T3" fmla="*/ 624 h 5"/>
                    <a:gd name="T4" fmla="*/ 0 w 2"/>
                    <a:gd name="T5" fmla="*/ 326 h 5"/>
                    <a:gd name="T6" fmla="*/ 243 w 2"/>
                    <a:gd name="T7" fmla="*/ 1043 h 5"/>
                    <a:gd name="T8" fmla="*/ 243 w 2"/>
                    <a:gd name="T9" fmla="*/ 167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1" y="5"/>
                      </a:moveTo>
                      <a:cubicBezTo>
                        <a:pt x="2" y="4"/>
                        <a:pt x="2" y="3"/>
                        <a:pt x="2" y="2"/>
                      </a:cubicBez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0" name="Freeform 850">
                  <a:extLst>
                    <a:ext uri="{FF2B5EF4-FFF2-40B4-BE49-F238E27FC236}">
                      <a16:creationId xmlns:a16="http://schemas.microsoft.com/office/drawing/2014/main" id="{65934AE4-8475-46A1-9A45-518968E2D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6" y="2392"/>
                  <a:ext cx="6" cy="16"/>
                </a:xfrm>
                <a:custGeom>
                  <a:avLst/>
                  <a:gdLst>
                    <a:gd name="T0" fmla="*/ 243 w 2"/>
                    <a:gd name="T1" fmla="*/ 1670 h 5"/>
                    <a:gd name="T2" fmla="*/ 486 w 2"/>
                    <a:gd name="T3" fmla="*/ 624 h 5"/>
                    <a:gd name="T4" fmla="*/ 0 w 2"/>
                    <a:gd name="T5" fmla="*/ 326 h 5"/>
                    <a:gd name="T6" fmla="*/ 243 w 2"/>
                    <a:gd name="T7" fmla="*/ 1043 h 5"/>
                    <a:gd name="T8" fmla="*/ 243 w 2"/>
                    <a:gd name="T9" fmla="*/ 167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1" y="5"/>
                      </a:moveTo>
                      <a:cubicBezTo>
                        <a:pt x="2" y="4"/>
                        <a:pt x="2" y="3"/>
                        <a:pt x="2" y="2"/>
                      </a:cubicBez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Freeform 851">
                  <a:extLst>
                    <a:ext uri="{FF2B5EF4-FFF2-40B4-BE49-F238E27FC236}">
                      <a16:creationId xmlns:a16="http://schemas.microsoft.com/office/drawing/2014/main" id="{FDB65DB6-46CD-4C89-BBA2-2FC3F6DD6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" y="2733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Freeform 852">
                  <a:extLst>
                    <a:ext uri="{FF2B5EF4-FFF2-40B4-BE49-F238E27FC236}">
                      <a16:creationId xmlns:a16="http://schemas.microsoft.com/office/drawing/2014/main" id="{ACC29BEB-CD2E-4FC9-BF54-0C18F9A65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" y="2733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 853">
                  <a:extLst>
                    <a:ext uri="{FF2B5EF4-FFF2-40B4-BE49-F238E27FC236}">
                      <a16:creationId xmlns:a16="http://schemas.microsoft.com/office/drawing/2014/main" id="{8E507E5D-2464-4F5C-A520-0F30B3355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8" y="2527"/>
                  <a:ext cx="7" cy="12"/>
                </a:xfrm>
                <a:custGeom>
                  <a:avLst/>
                  <a:gdLst>
                    <a:gd name="T0" fmla="*/ 1029 w 2"/>
                    <a:gd name="T1" fmla="*/ 0 h 4"/>
                    <a:gd name="T2" fmla="*/ 602 w 2"/>
                    <a:gd name="T3" fmla="*/ 729 h 4"/>
                    <a:gd name="T4" fmla="*/ 1029 w 2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2" y="0"/>
                      </a:move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2" y="4"/>
                        <a:pt x="2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 854">
                  <a:extLst>
                    <a:ext uri="{FF2B5EF4-FFF2-40B4-BE49-F238E27FC236}">
                      <a16:creationId xmlns:a16="http://schemas.microsoft.com/office/drawing/2014/main" id="{3A073D6B-B38C-4B3E-BDFA-BA71AB1CFD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8" y="2527"/>
                  <a:ext cx="7" cy="12"/>
                </a:xfrm>
                <a:custGeom>
                  <a:avLst/>
                  <a:gdLst>
                    <a:gd name="T0" fmla="*/ 1029 w 2"/>
                    <a:gd name="T1" fmla="*/ 0 h 4"/>
                    <a:gd name="T2" fmla="*/ 602 w 2"/>
                    <a:gd name="T3" fmla="*/ 729 h 4"/>
                    <a:gd name="T4" fmla="*/ 1029 w 2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2" y="0"/>
                      </a:move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2" y="4"/>
                        <a:pt x="2" y="1"/>
                        <a:pt x="2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 855">
                  <a:extLst>
                    <a:ext uri="{FF2B5EF4-FFF2-40B4-BE49-F238E27FC236}">
                      <a16:creationId xmlns:a16="http://schemas.microsoft.com/office/drawing/2014/main" id="{B43A653E-370E-4CDE-B6DC-D4C7DE5627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" y="2539"/>
                  <a:ext cx="6" cy="4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1024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Freeform 856">
                  <a:extLst>
                    <a:ext uri="{FF2B5EF4-FFF2-40B4-BE49-F238E27FC236}">
                      <a16:creationId xmlns:a16="http://schemas.microsoft.com/office/drawing/2014/main" id="{058D0020-97BC-4BFD-8A4D-9DBD53BB9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" y="2539"/>
                  <a:ext cx="6" cy="4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1024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Freeform 857">
                  <a:extLst>
                    <a:ext uri="{FF2B5EF4-FFF2-40B4-BE49-F238E27FC236}">
                      <a16:creationId xmlns:a16="http://schemas.microsoft.com/office/drawing/2014/main" id="{895B8CEA-233E-4630-923D-385966B5D3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7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Freeform 858">
                  <a:extLst>
                    <a:ext uri="{FF2B5EF4-FFF2-40B4-BE49-F238E27FC236}">
                      <a16:creationId xmlns:a16="http://schemas.microsoft.com/office/drawing/2014/main" id="{12CF6837-8F20-48C0-8596-4A649F2DB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7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Freeform 859">
                  <a:extLst>
                    <a:ext uri="{FF2B5EF4-FFF2-40B4-BE49-F238E27FC236}">
                      <a16:creationId xmlns:a16="http://schemas.microsoft.com/office/drawing/2014/main" id="{52BBFE17-96BB-4BAF-A3F4-90E7A347B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2530"/>
                  <a:ext cx="25" cy="16"/>
                </a:xfrm>
                <a:custGeom>
                  <a:avLst/>
                  <a:gdLst>
                    <a:gd name="T0" fmla="*/ 859 w 8"/>
                    <a:gd name="T1" fmla="*/ 0 h 5"/>
                    <a:gd name="T2" fmla="*/ 575 w 8"/>
                    <a:gd name="T3" fmla="*/ 326 h 5"/>
                    <a:gd name="T4" fmla="*/ 275 w 8"/>
                    <a:gd name="T5" fmla="*/ 0 h 5"/>
                    <a:gd name="T6" fmla="*/ 575 w 8"/>
                    <a:gd name="T7" fmla="*/ 1043 h 5"/>
                    <a:gd name="T8" fmla="*/ 575 w 8"/>
                    <a:gd name="T9" fmla="*/ 1373 h 5"/>
                    <a:gd name="T10" fmla="*/ 1250 w 8"/>
                    <a:gd name="T11" fmla="*/ 1670 h 5"/>
                    <a:gd name="T12" fmla="*/ 1525 w 8"/>
                    <a:gd name="T13" fmla="*/ 1043 h 5"/>
                    <a:gd name="T14" fmla="*/ 1250 w 8"/>
                    <a:gd name="T15" fmla="*/ 624 h 5"/>
                    <a:gd name="T16" fmla="*/ 859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2"/>
                        <a:pt x="2" y="1"/>
                        <a:pt x="2" y="3"/>
                      </a:cubicBezTo>
                      <a:cubicBezTo>
                        <a:pt x="2" y="3"/>
                        <a:pt x="1" y="5"/>
                        <a:pt x="2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5"/>
                        <a:pt x="8" y="4"/>
                        <a:pt x="5" y="3"/>
                      </a:cubicBezTo>
                      <a:cubicBezTo>
                        <a:pt x="4" y="3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Freeform 860">
                  <a:extLst>
                    <a:ext uri="{FF2B5EF4-FFF2-40B4-BE49-F238E27FC236}">
                      <a16:creationId xmlns:a16="http://schemas.microsoft.com/office/drawing/2014/main" id="{DBD7D1E6-0E8B-4E18-B29E-6D43DDF61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2530"/>
                  <a:ext cx="25" cy="16"/>
                </a:xfrm>
                <a:custGeom>
                  <a:avLst/>
                  <a:gdLst>
                    <a:gd name="T0" fmla="*/ 859 w 8"/>
                    <a:gd name="T1" fmla="*/ 0 h 5"/>
                    <a:gd name="T2" fmla="*/ 575 w 8"/>
                    <a:gd name="T3" fmla="*/ 326 h 5"/>
                    <a:gd name="T4" fmla="*/ 275 w 8"/>
                    <a:gd name="T5" fmla="*/ 0 h 5"/>
                    <a:gd name="T6" fmla="*/ 575 w 8"/>
                    <a:gd name="T7" fmla="*/ 1043 h 5"/>
                    <a:gd name="T8" fmla="*/ 575 w 8"/>
                    <a:gd name="T9" fmla="*/ 1373 h 5"/>
                    <a:gd name="T10" fmla="*/ 1250 w 8"/>
                    <a:gd name="T11" fmla="*/ 1670 h 5"/>
                    <a:gd name="T12" fmla="*/ 1525 w 8"/>
                    <a:gd name="T13" fmla="*/ 1043 h 5"/>
                    <a:gd name="T14" fmla="*/ 1250 w 8"/>
                    <a:gd name="T15" fmla="*/ 624 h 5"/>
                    <a:gd name="T16" fmla="*/ 859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2"/>
                        <a:pt x="2" y="1"/>
                        <a:pt x="2" y="3"/>
                      </a:cubicBezTo>
                      <a:cubicBezTo>
                        <a:pt x="2" y="3"/>
                        <a:pt x="1" y="5"/>
                        <a:pt x="2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5"/>
                        <a:pt x="8" y="4"/>
                        <a:pt x="5" y="3"/>
                      </a:cubicBezTo>
                      <a:cubicBezTo>
                        <a:pt x="4" y="3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Freeform 861">
                  <a:extLst>
                    <a:ext uri="{FF2B5EF4-FFF2-40B4-BE49-F238E27FC236}">
                      <a16:creationId xmlns:a16="http://schemas.microsoft.com/office/drawing/2014/main" id="{8D0CAB1C-1732-4893-865A-2AC8904317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558"/>
                  <a:ext cx="28" cy="13"/>
                </a:xfrm>
                <a:custGeom>
                  <a:avLst/>
                  <a:gdLst>
                    <a:gd name="T0" fmla="*/ 271 w 9"/>
                    <a:gd name="T1" fmla="*/ 348 h 4"/>
                    <a:gd name="T2" fmla="*/ 572 w 9"/>
                    <a:gd name="T3" fmla="*/ 1446 h 4"/>
                    <a:gd name="T4" fmla="*/ 1114 w 9"/>
                    <a:gd name="T5" fmla="*/ 1099 h 4"/>
                    <a:gd name="T6" fmla="*/ 1780 w 9"/>
                    <a:gd name="T7" fmla="*/ 1099 h 4"/>
                    <a:gd name="T8" fmla="*/ 1509 w 9"/>
                    <a:gd name="T9" fmla="*/ 348 h 4"/>
                    <a:gd name="T10" fmla="*/ 271 w 9"/>
                    <a:gd name="T11" fmla="*/ 348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1" y="1"/>
                      </a:moveTo>
                      <a:cubicBezTo>
                        <a:pt x="0" y="2"/>
                        <a:pt x="0" y="3"/>
                        <a:pt x="2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9" y="4"/>
                        <a:pt x="6" y="2"/>
                        <a:pt x="5" y="1"/>
                      </a:cubicBezTo>
                      <a:cubicBezTo>
                        <a:pt x="4" y="1"/>
                        <a:pt x="3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Freeform 862">
                  <a:extLst>
                    <a:ext uri="{FF2B5EF4-FFF2-40B4-BE49-F238E27FC236}">
                      <a16:creationId xmlns:a16="http://schemas.microsoft.com/office/drawing/2014/main" id="{DC6BD0CB-A26E-4977-A9C7-BD6415FD2F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558"/>
                  <a:ext cx="28" cy="13"/>
                </a:xfrm>
                <a:custGeom>
                  <a:avLst/>
                  <a:gdLst>
                    <a:gd name="T0" fmla="*/ 271 w 9"/>
                    <a:gd name="T1" fmla="*/ 348 h 4"/>
                    <a:gd name="T2" fmla="*/ 572 w 9"/>
                    <a:gd name="T3" fmla="*/ 1446 h 4"/>
                    <a:gd name="T4" fmla="*/ 1114 w 9"/>
                    <a:gd name="T5" fmla="*/ 1099 h 4"/>
                    <a:gd name="T6" fmla="*/ 1780 w 9"/>
                    <a:gd name="T7" fmla="*/ 1099 h 4"/>
                    <a:gd name="T8" fmla="*/ 1509 w 9"/>
                    <a:gd name="T9" fmla="*/ 348 h 4"/>
                    <a:gd name="T10" fmla="*/ 271 w 9"/>
                    <a:gd name="T11" fmla="*/ 348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1" y="1"/>
                      </a:moveTo>
                      <a:cubicBezTo>
                        <a:pt x="0" y="2"/>
                        <a:pt x="0" y="3"/>
                        <a:pt x="2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9" y="4"/>
                        <a:pt x="6" y="2"/>
                        <a:pt x="5" y="1"/>
                      </a:cubicBezTo>
                      <a:cubicBezTo>
                        <a:pt x="4" y="1"/>
                        <a:pt x="3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Freeform 863">
                  <a:extLst>
                    <a:ext uri="{FF2B5EF4-FFF2-40B4-BE49-F238E27FC236}">
                      <a16:creationId xmlns:a16="http://schemas.microsoft.com/office/drawing/2014/main" id="{A8A140FA-3DFE-4252-AE80-4E0237D01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749"/>
                  <a:ext cx="9" cy="6"/>
                </a:xfrm>
                <a:custGeom>
                  <a:avLst/>
                  <a:gdLst>
                    <a:gd name="T0" fmla="*/ 0 w 3"/>
                    <a:gd name="T1" fmla="*/ 0 h 2"/>
                    <a:gd name="T2" fmla="*/ 729 w 3"/>
                    <a:gd name="T3" fmla="*/ 0 h 2"/>
                    <a:gd name="T4" fmla="*/ 0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3" y="2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Freeform 864">
                  <a:extLst>
                    <a:ext uri="{FF2B5EF4-FFF2-40B4-BE49-F238E27FC236}">
                      <a16:creationId xmlns:a16="http://schemas.microsoft.com/office/drawing/2014/main" id="{D02E260E-924D-43CE-9A9D-D0195C71D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749"/>
                  <a:ext cx="9" cy="6"/>
                </a:xfrm>
                <a:custGeom>
                  <a:avLst/>
                  <a:gdLst>
                    <a:gd name="T0" fmla="*/ 0 w 3"/>
                    <a:gd name="T1" fmla="*/ 0 h 2"/>
                    <a:gd name="T2" fmla="*/ 729 w 3"/>
                    <a:gd name="T3" fmla="*/ 0 h 2"/>
                    <a:gd name="T4" fmla="*/ 0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0" y="0"/>
                      </a:moveTo>
                      <a:cubicBezTo>
                        <a:pt x="0" y="1"/>
                        <a:pt x="3" y="2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Freeform 865">
                  <a:extLst>
                    <a:ext uri="{FF2B5EF4-FFF2-40B4-BE49-F238E27FC236}">
                      <a16:creationId xmlns:a16="http://schemas.microsoft.com/office/drawing/2014/main" id="{CCF64B84-2F73-4A76-A342-CCADD32C95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458"/>
                  <a:ext cx="44" cy="88"/>
                </a:xfrm>
                <a:custGeom>
                  <a:avLst/>
                  <a:gdLst>
                    <a:gd name="T0" fmla="*/ 871 w 14"/>
                    <a:gd name="T1" fmla="*/ 6144 h 28"/>
                    <a:gd name="T2" fmla="*/ 1273 w 14"/>
                    <a:gd name="T3" fmla="*/ 7012 h 28"/>
                    <a:gd name="T4" fmla="*/ 1867 w 14"/>
                    <a:gd name="T5" fmla="*/ 7694 h 28"/>
                    <a:gd name="T6" fmla="*/ 2737 w 14"/>
                    <a:gd name="T7" fmla="*/ 8602 h 28"/>
                    <a:gd name="T8" fmla="*/ 1549 w 14"/>
                    <a:gd name="T9" fmla="*/ 5560 h 28"/>
                    <a:gd name="T10" fmla="*/ 2143 w 14"/>
                    <a:gd name="T11" fmla="*/ 4868 h 28"/>
                    <a:gd name="T12" fmla="*/ 4287 w 14"/>
                    <a:gd name="T13" fmla="*/ 5560 h 28"/>
                    <a:gd name="T14" fmla="*/ 3416 w 14"/>
                    <a:gd name="T15" fmla="*/ 4592 h 28"/>
                    <a:gd name="T16" fmla="*/ 2737 w 14"/>
                    <a:gd name="T17" fmla="*/ 3693 h 28"/>
                    <a:gd name="T18" fmla="*/ 3693 w 14"/>
                    <a:gd name="T19" fmla="*/ 2737 h 28"/>
                    <a:gd name="T20" fmla="*/ 3693 w 14"/>
                    <a:gd name="T21" fmla="*/ 1867 h 28"/>
                    <a:gd name="T22" fmla="*/ 2143 w 14"/>
                    <a:gd name="T23" fmla="*/ 2737 h 28"/>
                    <a:gd name="T24" fmla="*/ 1867 w 14"/>
                    <a:gd name="T25" fmla="*/ 3014 h 28"/>
                    <a:gd name="T26" fmla="*/ 1549 w 14"/>
                    <a:gd name="T27" fmla="*/ 3693 h 28"/>
                    <a:gd name="T28" fmla="*/ 871 w 14"/>
                    <a:gd name="T29" fmla="*/ 3693 h 28"/>
                    <a:gd name="T30" fmla="*/ 1273 w 14"/>
                    <a:gd name="T31" fmla="*/ 3014 h 28"/>
                    <a:gd name="T32" fmla="*/ 1867 w 14"/>
                    <a:gd name="T33" fmla="*/ 1549 h 28"/>
                    <a:gd name="T34" fmla="*/ 1549 w 14"/>
                    <a:gd name="T35" fmla="*/ 871 h 28"/>
                    <a:gd name="T36" fmla="*/ 1867 w 14"/>
                    <a:gd name="T37" fmla="*/ 0 h 28"/>
                    <a:gd name="T38" fmla="*/ 594 w 14"/>
                    <a:gd name="T39" fmla="*/ 1273 h 28"/>
                    <a:gd name="T40" fmla="*/ 277 w 14"/>
                    <a:gd name="T41" fmla="*/ 3014 h 28"/>
                    <a:gd name="T42" fmla="*/ 594 w 14"/>
                    <a:gd name="T43" fmla="*/ 3693 h 28"/>
                    <a:gd name="T44" fmla="*/ 871 w 14"/>
                    <a:gd name="T45" fmla="*/ 4001 h 28"/>
                    <a:gd name="T46" fmla="*/ 594 w 14"/>
                    <a:gd name="T47" fmla="*/ 4592 h 28"/>
                    <a:gd name="T48" fmla="*/ 871 w 14"/>
                    <a:gd name="T49" fmla="*/ 5186 h 28"/>
                    <a:gd name="T50" fmla="*/ 871 w 14"/>
                    <a:gd name="T51" fmla="*/ 6144 h 2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"/>
                    <a:gd name="T79" fmla="*/ 0 h 28"/>
                    <a:gd name="T80" fmla="*/ 14 w 14"/>
                    <a:gd name="T81" fmla="*/ 28 h 2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" h="28">
                      <a:moveTo>
                        <a:pt x="3" y="20"/>
                      </a:moveTo>
                      <a:cubicBezTo>
                        <a:pt x="3" y="21"/>
                        <a:pt x="3" y="22"/>
                        <a:pt x="4" y="23"/>
                      </a:cubicBezTo>
                      <a:cubicBezTo>
                        <a:pt x="4" y="23"/>
                        <a:pt x="5" y="24"/>
                        <a:pt x="6" y="25"/>
                      </a:cubicBezTo>
                      <a:cubicBezTo>
                        <a:pt x="6" y="26"/>
                        <a:pt x="8" y="28"/>
                        <a:pt x="9" y="28"/>
                      </a:cubicBezTo>
                      <a:cubicBezTo>
                        <a:pt x="6" y="25"/>
                        <a:pt x="6" y="22"/>
                        <a:pt x="5" y="18"/>
                      </a:cubicBezTo>
                      <a:cubicBezTo>
                        <a:pt x="5" y="16"/>
                        <a:pt x="5" y="15"/>
                        <a:pt x="7" y="16"/>
                      </a:cubicBezTo>
                      <a:cubicBezTo>
                        <a:pt x="9" y="17"/>
                        <a:pt x="12" y="17"/>
                        <a:pt x="14" y="18"/>
                      </a:cubicBezTo>
                      <a:cubicBezTo>
                        <a:pt x="13" y="17"/>
                        <a:pt x="13" y="16"/>
                        <a:pt x="11" y="15"/>
                      </a:cubicBezTo>
                      <a:cubicBezTo>
                        <a:pt x="10" y="14"/>
                        <a:pt x="7" y="14"/>
                        <a:pt x="9" y="12"/>
                      </a:cubicBezTo>
                      <a:cubicBezTo>
                        <a:pt x="10" y="11"/>
                        <a:pt x="12" y="11"/>
                        <a:pt x="12" y="9"/>
                      </a:cubicBezTo>
                      <a:cubicBezTo>
                        <a:pt x="13" y="8"/>
                        <a:pt x="12" y="7"/>
                        <a:pt x="12" y="6"/>
                      </a:cubicBezTo>
                      <a:cubicBezTo>
                        <a:pt x="10" y="5"/>
                        <a:pt x="8" y="7"/>
                        <a:pt x="7" y="9"/>
                      </a:cubicBezTo>
                      <a:cubicBezTo>
                        <a:pt x="9" y="9"/>
                        <a:pt x="7" y="10"/>
                        <a:pt x="6" y="10"/>
                      </a:cubicBezTo>
                      <a:cubicBezTo>
                        <a:pt x="5" y="10"/>
                        <a:pt x="6" y="12"/>
                        <a:pt x="5" y="12"/>
                      </a:cubicBezTo>
                      <a:cubicBezTo>
                        <a:pt x="4" y="13"/>
                        <a:pt x="3" y="12"/>
                        <a:pt x="3" y="12"/>
                      </a:cubicBezTo>
                      <a:cubicBezTo>
                        <a:pt x="2" y="11"/>
                        <a:pt x="3" y="10"/>
                        <a:pt x="4" y="10"/>
                      </a:cubicBezTo>
                      <a:cubicBezTo>
                        <a:pt x="6" y="9"/>
                        <a:pt x="7" y="6"/>
                        <a:pt x="6" y="5"/>
                      </a:cubicBezTo>
                      <a:cubicBezTo>
                        <a:pt x="6" y="4"/>
                        <a:pt x="4" y="4"/>
                        <a:pt x="5" y="3"/>
                      </a:cubicBezTo>
                      <a:cubicBezTo>
                        <a:pt x="5" y="2"/>
                        <a:pt x="6" y="1"/>
                        <a:pt x="6" y="0"/>
                      </a:cubicBezTo>
                      <a:cubicBezTo>
                        <a:pt x="4" y="0"/>
                        <a:pt x="3" y="3"/>
                        <a:pt x="2" y="4"/>
                      </a:cubicBezTo>
                      <a:cubicBezTo>
                        <a:pt x="2" y="6"/>
                        <a:pt x="0" y="8"/>
                        <a:pt x="1" y="10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2" y="12"/>
                        <a:pt x="2" y="12"/>
                        <a:pt x="3" y="13"/>
                      </a:cubicBezTo>
                      <a:cubicBezTo>
                        <a:pt x="2" y="13"/>
                        <a:pt x="2" y="14"/>
                        <a:pt x="2" y="15"/>
                      </a:cubicBezTo>
                      <a:cubicBezTo>
                        <a:pt x="2" y="16"/>
                        <a:pt x="2" y="16"/>
                        <a:pt x="3" y="17"/>
                      </a:cubicBezTo>
                      <a:cubicBezTo>
                        <a:pt x="4" y="18"/>
                        <a:pt x="3" y="19"/>
                        <a:pt x="3" y="2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Freeform 866">
                  <a:extLst>
                    <a:ext uri="{FF2B5EF4-FFF2-40B4-BE49-F238E27FC236}">
                      <a16:creationId xmlns:a16="http://schemas.microsoft.com/office/drawing/2014/main" id="{42D8600D-7A7E-4B42-B5C0-07A20D5CC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8" y="2458"/>
                  <a:ext cx="44" cy="88"/>
                </a:xfrm>
                <a:custGeom>
                  <a:avLst/>
                  <a:gdLst>
                    <a:gd name="T0" fmla="*/ 871 w 14"/>
                    <a:gd name="T1" fmla="*/ 6144 h 28"/>
                    <a:gd name="T2" fmla="*/ 1273 w 14"/>
                    <a:gd name="T3" fmla="*/ 7012 h 28"/>
                    <a:gd name="T4" fmla="*/ 1867 w 14"/>
                    <a:gd name="T5" fmla="*/ 7694 h 28"/>
                    <a:gd name="T6" fmla="*/ 2737 w 14"/>
                    <a:gd name="T7" fmla="*/ 8602 h 28"/>
                    <a:gd name="T8" fmla="*/ 1549 w 14"/>
                    <a:gd name="T9" fmla="*/ 5560 h 28"/>
                    <a:gd name="T10" fmla="*/ 2143 w 14"/>
                    <a:gd name="T11" fmla="*/ 4868 h 28"/>
                    <a:gd name="T12" fmla="*/ 4287 w 14"/>
                    <a:gd name="T13" fmla="*/ 5560 h 28"/>
                    <a:gd name="T14" fmla="*/ 3416 w 14"/>
                    <a:gd name="T15" fmla="*/ 4592 h 28"/>
                    <a:gd name="T16" fmla="*/ 2737 w 14"/>
                    <a:gd name="T17" fmla="*/ 3693 h 28"/>
                    <a:gd name="T18" fmla="*/ 3693 w 14"/>
                    <a:gd name="T19" fmla="*/ 2737 h 28"/>
                    <a:gd name="T20" fmla="*/ 3693 w 14"/>
                    <a:gd name="T21" fmla="*/ 1867 h 28"/>
                    <a:gd name="T22" fmla="*/ 2143 w 14"/>
                    <a:gd name="T23" fmla="*/ 2737 h 28"/>
                    <a:gd name="T24" fmla="*/ 1867 w 14"/>
                    <a:gd name="T25" fmla="*/ 3014 h 28"/>
                    <a:gd name="T26" fmla="*/ 1549 w 14"/>
                    <a:gd name="T27" fmla="*/ 3693 h 28"/>
                    <a:gd name="T28" fmla="*/ 871 w 14"/>
                    <a:gd name="T29" fmla="*/ 3693 h 28"/>
                    <a:gd name="T30" fmla="*/ 1273 w 14"/>
                    <a:gd name="T31" fmla="*/ 3014 h 28"/>
                    <a:gd name="T32" fmla="*/ 1867 w 14"/>
                    <a:gd name="T33" fmla="*/ 1549 h 28"/>
                    <a:gd name="T34" fmla="*/ 1549 w 14"/>
                    <a:gd name="T35" fmla="*/ 871 h 28"/>
                    <a:gd name="T36" fmla="*/ 1867 w 14"/>
                    <a:gd name="T37" fmla="*/ 0 h 28"/>
                    <a:gd name="T38" fmla="*/ 594 w 14"/>
                    <a:gd name="T39" fmla="*/ 1273 h 28"/>
                    <a:gd name="T40" fmla="*/ 277 w 14"/>
                    <a:gd name="T41" fmla="*/ 3014 h 28"/>
                    <a:gd name="T42" fmla="*/ 594 w 14"/>
                    <a:gd name="T43" fmla="*/ 3693 h 28"/>
                    <a:gd name="T44" fmla="*/ 871 w 14"/>
                    <a:gd name="T45" fmla="*/ 4001 h 28"/>
                    <a:gd name="T46" fmla="*/ 594 w 14"/>
                    <a:gd name="T47" fmla="*/ 4592 h 28"/>
                    <a:gd name="T48" fmla="*/ 871 w 14"/>
                    <a:gd name="T49" fmla="*/ 5186 h 28"/>
                    <a:gd name="T50" fmla="*/ 871 w 14"/>
                    <a:gd name="T51" fmla="*/ 6144 h 2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4"/>
                    <a:gd name="T79" fmla="*/ 0 h 28"/>
                    <a:gd name="T80" fmla="*/ 14 w 14"/>
                    <a:gd name="T81" fmla="*/ 28 h 2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4" h="28">
                      <a:moveTo>
                        <a:pt x="3" y="20"/>
                      </a:moveTo>
                      <a:cubicBezTo>
                        <a:pt x="3" y="21"/>
                        <a:pt x="3" y="22"/>
                        <a:pt x="4" y="23"/>
                      </a:cubicBezTo>
                      <a:cubicBezTo>
                        <a:pt x="4" y="23"/>
                        <a:pt x="5" y="24"/>
                        <a:pt x="6" y="25"/>
                      </a:cubicBezTo>
                      <a:cubicBezTo>
                        <a:pt x="6" y="26"/>
                        <a:pt x="8" y="28"/>
                        <a:pt x="9" y="28"/>
                      </a:cubicBezTo>
                      <a:cubicBezTo>
                        <a:pt x="6" y="25"/>
                        <a:pt x="6" y="22"/>
                        <a:pt x="5" y="18"/>
                      </a:cubicBezTo>
                      <a:cubicBezTo>
                        <a:pt x="5" y="16"/>
                        <a:pt x="5" y="15"/>
                        <a:pt x="7" y="16"/>
                      </a:cubicBezTo>
                      <a:cubicBezTo>
                        <a:pt x="9" y="17"/>
                        <a:pt x="12" y="17"/>
                        <a:pt x="14" y="18"/>
                      </a:cubicBezTo>
                      <a:cubicBezTo>
                        <a:pt x="13" y="17"/>
                        <a:pt x="13" y="16"/>
                        <a:pt x="11" y="15"/>
                      </a:cubicBezTo>
                      <a:cubicBezTo>
                        <a:pt x="10" y="14"/>
                        <a:pt x="7" y="14"/>
                        <a:pt x="9" y="12"/>
                      </a:cubicBezTo>
                      <a:cubicBezTo>
                        <a:pt x="10" y="11"/>
                        <a:pt x="12" y="11"/>
                        <a:pt x="12" y="9"/>
                      </a:cubicBezTo>
                      <a:cubicBezTo>
                        <a:pt x="13" y="8"/>
                        <a:pt x="12" y="7"/>
                        <a:pt x="12" y="6"/>
                      </a:cubicBezTo>
                      <a:cubicBezTo>
                        <a:pt x="10" y="5"/>
                        <a:pt x="8" y="7"/>
                        <a:pt x="7" y="9"/>
                      </a:cubicBezTo>
                      <a:cubicBezTo>
                        <a:pt x="9" y="9"/>
                        <a:pt x="7" y="10"/>
                        <a:pt x="6" y="10"/>
                      </a:cubicBezTo>
                      <a:cubicBezTo>
                        <a:pt x="5" y="10"/>
                        <a:pt x="6" y="12"/>
                        <a:pt x="5" y="12"/>
                      </a:cubicBezTo>
                      <a:cubicBezTo>
                        <a:pt x="4" y="13"/>
                        <a:pt x="3" y="12"/>
                        <a:pt x="3" y="12"/>
                      </a:cubicBezTo>
                      <a:cubicBezTo>
                        <a:pt x="2" y="11"/>
                        <a:pt x="3" y="10"/>
                        <a:pt x="4" y="10"/>
                      </a:cubicBezTo>
                      <a:cubicBezTo>
                        <a:pt x="6" y="9"/>
                        <a:pt x="7" y="6"/>
                        <a:pt x="6" y="5"/>
                      </a:cubicBezTo>
                      <a:cubicBezTo>
                        <a:pt x="6" y="4"/>
                        <a:pt x="4" y="4"/>
                        <a:pt x="5" y="3"/>
                      </a:cubicBezTo>
                      <a:cubicBezTo>
                        <a:pt x="5" y="2"/>
                        <a:pt x="6" y="1"/>
                        <a:pt x="6" y="0"/>
                      </a:cubicBezTo>
                      <a:cubicBezTo>
                        <a:pt x="4" y="0"/>
                        <a:pt x="3" y="3"/>
                        <a:pt x="2" y="4"/>
                      </a:cubicBezTo>
                      <a:cubicBezTo>
                        <a:pt x="2" y="6"/>
                        <a:pt x="0" y="8"/>
                        <a:pt x="1" y="10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2" y="12"/>
                        <a:pt x="2" y="12"/>
                        <a:pt x="3" y="13"/>
                      </a:cubicBezTo>
                      <a:cubicBezTo>
                        <a:pt x="2" y="13"/>
                        <a:pt x="2" y="14"/>
                        <a:pt x="2" y="15"/>
                      </a:cubicBezTo>
                      <a:cubicBezTo>
                        <a:pt x="2" y="16"/>
                        <a:pt x="2" y="16"/>
                        <a:pt x="3" y="17"/>
                      </a:cubicBezTo>
                      <a:cubicBezTo>
                        <a:pt x="4" y="18"/>
                        <a:pt x="3" y="19"/>
                        <a:pt x="3" y="2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 867">
                  <a:extLst>
                    <a:ext uri="{FF2B5EF4-FFF2-40B4-BE49-F238E27FC236}">
                      <a16:creationId xmlns:a16="http://schemas.microsoft.com/office/drawing/2014/main" id="{979D43B4-AD65-4076-99D7-D39A97F38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611"/>
                  <a:ext cx="3" cy="4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1024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 868">
                  <a:extLst>
                    <a:ext uri="{FF2B5EF4-FFF2-40B4-BE49-F238E27FC236}">
                      <a16:creationId xmlns:a16="http://schemas.microsoft.com/office/drawing/2014/main" id="{7916ED56-FBCA-475F-BCCD-CA2448032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1" y="2611"/>
                  <a:ext cx="3" cy="4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1024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 869">
                  <a:extLst>
                    <a:ext uri="{FF2B5EF4-FFF2-40B4-BE49-F238E27FC236}">
                      <a16:creationId xmlns:a16="http://schemas.microsoft.com/office/drawing/2014/main" id="{6F30EEA9-FAF3-4511-86A7-7C9E4DFCA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608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243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Freeform 870">
                  <a:extLst>
                    <a:ext uri="{FF2B5EF4-FFF2-40B4-BE49-F238E27FC236}">
                      <a16:creationId xmlns:a16="http://schemas.microsoft.com/office/drawing/2014/main" id="{1F01AAED-7024-44E9-A0BA-37CD1B178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608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243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Freeform 871">
                  <a:extLst>
                    <a:ext uri="{FF2B5EF4-FFF2-40B4-BE49-F238E27FC236}">
                      <a16:creationId xmlns:a16="http://schemas.microsoft.com/office/drawing/2014/main" id="{E5B2D196-FDF9-4737-B1A3-8DF6188E2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0" y="275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Freeform 872">
                  <a:extLst>
                    <a:ext uri="{FF2B5EF4-FFF2-40B4-BE49-F238E27FC236}">
                      <a16:creationId xmlns:a16="http://schemas.microsoft.com/office/drawing/2014/main" id="{06DCDA3F-6BDC-47C7-B9DD-75FF92F63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0" y="275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Freeform 873">
                  <a:extLst>
                    <a:ext uri="{FF2B5EF4-FFF2-40B4-BE49-F238E27FC236}">
                      <a16:creationId xmlns:a16="http://schemas.microsoft.com/office/drawing/2014/main" id="{D4AA78B4-9245-4F10-A985-7A67E8F73B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599"/>
                  <a:ext cx="88" cy="31"/>
                </a:xfrm>
                <a:custGeom>
                  <a:avLst/>
                  <a:gdLst>
                    <a:gd name="T0" fmla="*/ 6144 w 28"/>
                    <a:gd name="T1" fmla="*/ 1758 h 10"/>
                    <a:gd name="T2" fmla="*/ 8011 w 28"/>
                    <a:gd name="T3" fmla="*/ 2595 h 10"/>
                    <a:gd name="T4" fmla="*/ 8602 w 28"/>
                    <a:gd name="T5" fmla="*/ 2027 h 10"/>
                    <a:gd name="T6" fmla="*/ 8011 w 28"/>
                    <a:gd name="T7" fmla="*/ 1491 h 10"/>
                    <a:gd name="T8" fmla="*/ 7694 w 28"/>
                    <a:gd name="T9" fmla="*/ 837 h 10"/>
                    <a:gd name="T10" fmla="*/ 7012 w 28"/>
                    <a:gd name="T11" fmla="*/ 567 h 10"/>
                    <a:gd name="T12" fmla="*/ 6144 w 28"/>
                    <a:gd name="T13" fmla="*/ 270 h 10"/>
                    <a:gd name="T14" fmla="*/ 4868 w 28"/>
                    <a:gd name="T15" fmla="*/ 0 h 10"/>
                    <a:gd name="T16" fmla="*/ 4287 w 28"/>
                    <a:gd name="T17" fmla="*/ 270 h 10"/>
                    <a:gd name="T18" fmla="*/ 3693 w 28"/>
                    <a:gd name="T19" fmla="*/ 270 h 10"/>
                    <a:gd name="T20" fmla="*/ 2448 w 28"/>
                    <a:gd name="T21" fmla="*/ 270 h 10"/>
                    <a:gd name="T22" fmla="*/ 594 w 28"/>
                    <a:gd name="T23" fmla="*/ 2027 h 10"/>
                    <a:gd name="T24" fmla="*/ 1273 w 28"/>
                    <a:gd name="T25" fmla="*/ 837 h 10"/>
                    <a:gd name="T26" fmla="*/ 2143 w 28"/>
                    <a:gd name="T27" fmla="*/ 1758 h 10"/>
                    <a:gd name="T28" fmla="*/ 3416 w 28"/>
                    <a:gd name="T29" fmla="*/ 1491 h 10"/>
                    <a:gd name="T30" fmla="*/ 5186 w 28"/>
                    <a:gd name="T31" fmla="*/ 1491 h 10"/>
                    <a:gd name="T32" fmla="*/ 6144 w 28"/>
                    <a:gd name="T33" fmla="*/ 1758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10"/>
                    <a:gd name="T53" fmla="*/ 28 w 2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10">
                      <a:moveTo>
                        <a:pt x="20" y="6"/>
                      </a:moveTo>
                      <a:cubicBezTo>
                        <a:pt x="22" y="7"/>
                        <a:pt x="24" y="8"/>
                        <a:pt x="26" y="9"/>
                      </a:cubicBezTo>
                      <a:cubicBezTo>
                        <a:pt x="28" y="10"/>
                        <a:pt x="28" y="8"/>
                        <a:pt x="28" y="7"/>
                      </a:cubicBezTo>
                      <a:cubicBezTo>
                        <a:pt x="28" y="6"/>
                        <a:pt x="27" y="6"/>
                        <a:pt x="26" y="5"/>
                      </a:cubicBezTo>
                      <a:cubicBezTo>
                        <a:pt x="26" y="4"/>
                        <a:pt x="26" y="3"/>
                        <a:pt x="25" y="3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2" y="2"/>
                        <a:pt x="21" y="2"/>
                        <a:pt x="20" y="1"/>
                      </a:cubicBezTo>
                      <a:cubicBezTo>
                        <a:pt x="19" y="1"/>
                        <a:pt x="18" y="0"/>
                        <a:pt x="16" y="0"/>
                      </a:cubicBezTo>
                      <a:cubicBezTo>
                        <a:pt x="15" y="0"/>
                        <a:pt x="15" y="1"/>
                        <a:pt x="14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2" y="0"/>
                        <a:pt x="9" y="1"/>
                        <a:pt x="8" y="1"/>
                      </a:cubicBezTo>
                      <a:cubicBezTo>
                        <a:pt x="4" y="0"/>
                        <a:pt x="0" y="3"/>
                        <a:pt x="2" y="7"/>
                      </a:cubicBezTo>
                      <a:cubicBezTo>
                        <a:pt x="2" y="6"/>
                        <a:pt x="3" y="3"/>
                        <a:pt x="4" y="3"/>
                      </a:cubicBezTo>
                      <a:cubicBezTo>
                        <a:pt x="4" y="4"/>
                        <a:pt x="6" y="6"/>
                        <a:pt x="7" y="6"/>
                      </a:cubicBezTo>
                      <a:cubicBezTo>
                        <a:pt x="8" y="6"/>
                        <a:pt x="12" y="2"/>
                        <a:pt x="11" y="5"/>
                      </a:cubicBezTo>
                      <a:cubicBezTo>
                        <a:pt x="12" y="5"/>
                        <a:pt x="16" y="7"/>
                        <a:pt x="17" y="5"/>
                      </a:cubicBezTo>
                      <a:cubicBezTo>
                        <a:pt x="17" y="4"/>
                        <a:pt x="20" y="5"/>
                        <a:pt x="2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Freeform 874">
                  <a:extLst>
                    <a:ext uri="{FF2B5EF4-FFF2-40B4-BE49-F238E27FC236}">
                      <a16:creationId xmlns:a16="http://schemas.microsoft.com/office/drawing/2014/main" id="{6C0F10CE-1CEA-49F9-9B65-66270C8DD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7" y="2599"/>
                  <a:ext cx="88" cy="31"/>
                </a:xfrm>
                <a:custGeom>
                  <a:avLst/>
                  <a:gdLst>
                    <a:gd name="T0" fmla="*/ 6144 w 28"/>
                    <a:gd name="T1" fmla="*/ 1758 h 10"/>
                    <a:gd name="T2" fmla="*/ 8011 w 28"/>
                    <a:gd name="T3" fmla="*/ 2595 h 10"/>
                    <a:gd name="T4" fmla="*/ 8602 w 28"/>
                    <a:gd name="T5" fmla="*/ 2027 h 10"/>
                    <a:gd name="T6" fmla="*/ 8011 w 28"/>
                    <a:gd name="T7" fmla="*/ 1491 h 10"/>
                    <a:gd name="T8" fmla="*/ 7694 w 28"/>
                    <a:gd name="T9" fmla="*/ 837 h 10"/>
                    <a:gd name="T10" fmla="*/ 7012 w 28"/>
                    <a:gd name="T11" fmla="*/ 567 h 10"/>
                    <a:gd name="T12" fmla="*/ 6144 w 28"/>
                    <a:gd name="T13" fmla="*/ 270 h 10"/>
                    <a:gd name="T14" fmla="*/ 4868 w 28"/>
                    <a:gd name="T15" fmla="*/ 0 h 10"/>
                    <a:gd name="T16" fmla="*/ 4287 w 28"/>
                    <a:gd name="T17" fmla="*/ 270 h 10"/>
                    <a:gd name="T18" fmla="*/ 3693 w 28"/>
                    <a:gd name="T19" fmla="*/ 270 h 10"/>
                    <a:gd name="T20" fmla="*/ 2448 w 28"/>
                    <a:gd name="T21" fmla="*/ 270 h 10"/>
                    <a:gd name="T22" fmla="*/ 594 w 28"/>
                    <a:gd name="T23" fmla="*/ 2027 h 10"/>
                    <a:gd name="T24" fmla="*/ 1273 w 28"/>
                    <a:gd name="T25" fmla="*/ 837 h 10"/>
                    <a:gd name="T26" fmla="*/ 2143 w 28"/>
                    <a:gd name="T27" fmla="*/ 1758 h 10"/>
                    <a:gd name="T28" fmla="*/ 3416 w 28"/>
                    <a:gd name="T29" fmla="*/ 1491 h 10"/>
                    <a:gd name="T30" fmla="*/ 5186 w 28"/>
                    <a:gd name="T31" fmla="*/ 1491 h 10"/>
                    <a:gd name="T32" fmla="*/ 6144 w 28"/>
                    <a:gd name="T33" fmla="*/ 1758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10"/>
                    <a:gd name="T53" fmla="*/ 28 w 2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10">
                      <a:moveTo>
                        <a:pt x="20" y="6"/>
                      </a:moveTo>
                      <a:cubicBezTo>
                        <a:pt x="22" y="7"/>
                        <a:pt x="24" y="8"/>
                        <a:pt x="26" y="9"/>
                      </a:cubicBezTo>
                      <a:cubicBezTo>
                        <a:pt x="28" y="10"/>
                        <a:pt x="28" y="8"/>
                        <a:pt x="28" y="7"/>
                      </a:cubicBezTo>
                      <a:cubicBezTo>
                        <a:pt x="28" y="6"/>
                        <a:pt x="27" y="6"/>
                        <a:pt x="26" y="5"/>
                      </a:cubicBezTo>
                      <a:cubicBezTo>
                        <a:pt x="26" y="4"/>
                        <a:pt x="26" y="3"/>
                        <a:pt x="25" y="3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2" y="2"/>
                        <a:pt x="21" y="2"/>
                        <a:pt x="20" y="1"/>
                      </a:cubicBezTo>
                      <a:cubicBezTo>
                        <a:pt x="19" y="1"/>
                        <a:pt x="18" y="0"/>
                        <a:pt x="16" y="0"/>
                      </a:cubicBezTo>
                      <a:cubicBezTo>
                        <a:pt x="15" y="0"/>
                        <a:pt x="15" y="1"/>
                        <a:pt x="14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2" y="0"/>
                        <a:pt x="9" y="1"/>
                        <a:pt x="8" y="1"/>
                      </a:cubicBezTo>
                      <a:cubicBezTo>
                        <a:pt x="4" y="0"/>
                        <a:pt x="0" y="3"/>
                        <a:pt x="2" y="7"/>
                      </a:cubicBezTo>
                      <a:cubicBezTo>
                        <a:pt x="2" y="6"/>
                        <a:pt x="3" y="3"/>
                        <a:pt x="4" y="3"/>
                      </a:cubicBezTo>
                      <a:cubicBezTo>
                        <a:pt x="4" y="4"/>
                        <a:pt x="6" y="6"/>
                        <a:pt x="7" y="6"/>
                      </a:cubicBezTo>
                      <a:cubicBezTo>
                        <a:pt x="8" y="6"/>
                        <a:pt x="12" y="2"/>
                        <a:pt x="11" y="5"/>
                      </a:cubicBezTo>
                      <a:cubicBezTo>
                        <a:pt x="12" y="5"/>
                        <a:pt x="16" y="7"/>
                        <a:pt x="17" y="5"/>
                      </a:cubicBezTo>
                      <a:cubicBezTo>
                        <a:pt x="17" y="4"/>
                        <a:pt x="20" y="5"/>
                        <a:pt x="2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Freeform 875">
                  <a:extLst>
                    <a:ext uri="{FF2B5EF4-FFF2-40B4-BE49-F238E27FC236}">
                      <a16:creationId xmlns:a16="http://schemas.microsoft.com/office/drawing/2014/main" id="{B24ADE1E-DCD4-43B4-8FC6-922432624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3" y="2621"/>
                  <a:ext cx="13" cy="6"/>
                </a:xfrm>
                <a:custGeom>
                  <a:avLst/>
                  <a:gdLst>
                    <a:gd name="T0" fmla="*/ 348 w 4"/>
                    <a:gd name="T1" fmla="*/ 0 h 2"/>
                    <a:gd name="T2" fmla="*/ 0 w 4"/>
                    <a:gd name="T3" fmla="*/ 486 h 2"/>
                    <a:gd name="T4" fmla="*/ 793 w 4"/>
                    <a:gd name="T5" fmla="*/ 243 h 2"/>
                    <a:gd name="T6" fmla="*/ 1099 w 4"/>
                    <a:gd name="T7" fmla="*/ 0 h 2"/>
                    <a:gd name="T8" fmla="*/ 348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1" y="2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 876">
                  <a:extLst>
                    <a:ext uri="{FF2B5EF4-FFF2-40B4-BE49-F238E27FC236}">
                      <a16:creationId xmlns:a16="http://schemas.microsoft.com/office/drawing/2014/main" id="{19FD7BED-866C-4070-B58A-382D722FE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3" y="2621"/>
                  <a:ext cx="13" cy="6"/>
                </a:xfrm>
                <a:custGeom>
                  <a:avLst/>
                  <a:gdLst>
                    <a:gd name="T0" fmla="*/ 348 w 4"/>
                    <a:gd name="T1" fmla="*/ 0 h 2"/>
                    <a:gd name="T2" fmla="*/ 0 w 4"/>
                    <a:gd name="T3" fmla="*/ 486 h 2"/>
                    <a:gd name="T4" fmla="*/ 793 w 4"/>
                    <a:gd name="T5" fmla="*/ 243 h 2"/>
                    <a:gd name="T6" fmla="*/ 1099 w 4"/>
                    <a:gd name="T7" fmla="*/ 0 h 2"/>
                    <a:gd name="T8" fmla="*/ 348 w 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1" y="2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Freeform 877">
                  <a:extLst>
                    <a:ext uri="{FF2B5EF4-FFF2-40B4-BE49-F238E27FC236}">
                      <a16:creationId xmlns:a16="http://schemas.microsoft.com/office/drawing/2014/main" id="{68019564-B717-4EB7-97F8-4AC153953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2446"/>
                  <a:ext cx="18" cy="18"/>
                </a:xfrm>
                <a:custGeom>
                  <a:avLst/>
                  <a:gdLst>
                    <a:gd name="T0" fmla="*/ 243 w 6"/>
                    <a:gd name="T1" fmla="*/ 1458 h 6"/>
                    <a:gd name="T2" fmla="*/ 972 w 6"/>
                    <a:gd name="T3" fmla="*/ 0 h 6"/>
                    <a:gd name="T4" fmla="*/ 486 w 6"/>
                    <a:gd name="T5" fmla="*/ 486 h 6"/>
                    <a:gd name="T6" fmla="*/ 243 w 6"/>
                    <a:gd name="T7" fmla="*/ 1458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1" y="6"/>
                      </a:moveTo>
                      <a:cubicBezTo>
                        <a:pt x="4" y="5"/>
                        <a:pt x="6" y="3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0" y="5"/>
                        <a:pt x="1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Freeform 878">
                  <a:extLst>
                    <a:ext uri="{FF2B5EF4-FFF2-40B4-BE49-F238E27FC236}">
                      <a16:creationId xmlns:a16="http://schemas.microsoft.com/office/drawing/2014/main" id="{E4255AE7-4181-433E-BCFA-69AB872445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2446"/>
                  <a:ext cx="18" cy="18"/>
                </a:xfrm>
                <a:custGeom>
                  <a:avLst/>
                  <a:gdLst>
                    <a:gd name="T0" fmla="*/ 243 w 6"/>
                    <a:gd name="T1" fmla="*/ 1458 h 6"/>
                    <a:gd name="T2" fmla="*/ 972 w 6"/>
                    <a:gd name="T3" fmla="*/ 0 h 6"/>
                    <a:gd name="T4" fmla="*/ 486 w 6"/>
                    <a:gd name="T5" fmla="*/ 486 h 6"/>
                    <a:gd name="T6" fmla="*/ 243 w 6"/>
                    <a:gd name="T7" fmla="*/ 1458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1" y="6"/>
                      </a:moveTo>
                      <a:cubicBezTo>
                        <a:pt x="4" y="5"/>
                        <a:pt x="6" y="3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3"/>
                        <a:pt x="0" y="5"/>
                        <a:pt x="1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Freeform 879">
                  <a:extLst>
                    <a:ext uri="{FF2B5EF4-FFF2-40B4-BE49-F238E27FC236}">
                      <a16:creationId xmlns:a16="http://schemas.microsoft.com/office/drawing/2014/main" id="{22437DC4-5298-419A-8CEC-7F6187783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7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Freeform 880">
                  <a:extLst>
                    <a:ext uri="{FF2B5EF4-FFF2-40B4-BE49-F238E27FC236}">
                      <a16:creationId xmlns:a16="http://schemas.microsoft.com/office/drawing/2014/main" id="{CF647834-89E5-41DC-922C-51FFCEAB6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7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Freeform 881">
                  <a:extLst>
                    <a:ext uri="{FF2B5EF4-FFF2-40B4-BE49-F238E27FC236}">
                      <a16:creationId xmlns:a16="http://schemas.microsoft.com/office/drawing/2014/main" id="{E8DCF01E-FFF8-4F3D-AB15-4146B79833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6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Freeform 882">
                  <a:extLst>
                    <a:ext uri="{FF2B5EF4-FFF2-40B4-BE49-F238E27FC236}">
                      <a16:creationId xmlns:a16="http://schemas.microsoft.com/office/drawing/2014/main" id="{7BD2BD04-E148-44D5-A550-B1A05B5E7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6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Freeform 883">
                  <a:extLst>
                    <a:ext uri="{FF2B5EF4-FFF2-40B4-BE49-F238E27FC236}">
                      <a16:creationId xmlns:a16="http://schemas.microsoft.com/office/drawing/2014/main" id="{8536F910-1017-4825-8615-9790143AD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2749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Freeform 884">
                  <a:extLst>
                    <a:ext uri="{FF2B5EF4-FFF2-40B4-BE49-F238E27FC236}">
                      <a16:creationId xmlns:a16="http://schemas.microsoft.com/office/drawing/2014/main" id="{E6A9763E-9967-448E-A4C6-790D8A6DD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2749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Freeform 885">
                  <a:extLst>
                    <a:ext uri="{FF2B5EF4-FFF2-40B4-BE49-F238E27FC236}">
                      <a16:creationId xmlns:a16="http://schemas.microsoft.com/office/drawing/2014/main" id="{014C5390-5D0C-41DF-91D1-B9360FC02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2618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486 w 2"/>
                    <a:gd name="T3" fmla="*/ 243 h 2"/>
                    <a:gd name="T4" fmla="*/ 243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Freeform 886">
                  <a:extLst>
                    <a:ext uri="{FF2B5EF4-FFF2-40B4-BE49-F238E27FC236}">
                      <a16:creationId xmlns:a16="http://schemas.microsoft.com/office/drawing/2014/main" id="{E5803637-832D-49D8-BF0C-77A2EB534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2618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486 w 2"/>
                    <a:gd name="T3" fmla="*/ 243 h 2"/>
                    <a:gd name="T4" fmla="*/ 243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Freeform 887">
                  <a:extLst>
                    <a:ext uri="{FF2B5EF4-FFF2-40B4-BE49-F238E27FC236}">
                      <a16:creationId xmlns:a16="http://schemas.microsoft.com/office/drawing/2014/main" id="{A108B3A4-1707-48B1-B1F2-FBEB77DBC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2740"/>
                  <a:ext cx="12" cy="6"/>
                </a:xfrm>
                <a:custGeom>
                  <a:avLst/>
                  <a:gdLst>
                    <a:gd name="T0" fmla="*/ 243 w 4"/>
                    <a:gd name="T1" fmla="*/ 0 h 2"/>
                    <a:gd name="T2" fmla="*/ 486 w 4"/>
                    <a:gd name="T3" fmla="*/ 486 h 2"/>
                    <a:gd name="T4" fmla="*/ 243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4" y="2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Freeform 888">
                  <a:extLst>
                    <a:ext uri="{FF2B5EF4-FFF2-40B4-BE49-F238E27FC236}">
                      <a16:creationId xmlns:a16="http://schemas.microsoft.com/office/drawing/2014/main" id="{F4954517-871B-4FE1-9704-5E64C45E5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2740"/>
                  <a:ext cx="12" cy="6"/>
                </a:xfrm>
                <a:custGeom>
                  <a:avLst/>
                  <a:gdLst>
                    <a:gd name="T0" fmla="*/ 243 w 4"/>
                    <a:gd name="T1" fmla="*/ 0 h 2"/>
                    <a:gd name="T2" fmla="*/ 486 w 4"/>
                    <a:gd name="T3" fmla="*/ 486 h 2"/>
                    <a:gd name="T4" fmla="*/ 243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1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4" y="2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Freeform 889">
                  <a:extLst>
                    <a:ext uri="{FF2B5EF4-FFF2-40B4-BE49-F238E27FC236}">
                      <a16:creationId xmlns:a16="http://schemas.microsoft.com/office/drawing/2014/main" id="{F60EC6AC-0A9F-4455-9C73-71503FB7EA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" y="25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890">
                  <a:extLst>
                    <a:ext uri="{FF2B5EF4-FFF2-40B4-BE49-F238E27FC236}">
                      <a16:creationId xmlns:a16="http://schemas.microsoft.com/office/drawing/2014/main" id="{5DF73108-6FA7-49A0-862E-596CDAAB3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" y="25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891">
                  <a:extLst>
                    <a:ext uri="{FF2B5EF4-FFF2-40B4-BE49-F238E27FC236}">
                      <a16:creationId xmlns:a16="http://schemas.microsoft.com/office/drawing/2014/main" id="{583B91E8-DDC9-4B93-8894-13D1B6E0B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64"/>
                  <a:ext cx="18" cy="13"/>
                </a:xfrm>
                <a:custGeom>
                  <a:avLst/>
                  <a:gdLst>
                    <a:gd name="T0" fmla="*/ 486 w 6"/>
                    <a:gd name="T1" fmla="*/ 1446 h 4"/>
                    <a:gd name="T2" fmla="*/ 972 w 6"/>
                    <a:gd name="T3" fmla="*/ 1446 h 4"/>
                    <a:gd name="T4" fmla="*/ 1215 w 6"/>
                    <a:gd name="T5" fmla="*/ 1446 h 4"/>
                    <a:gd name="T6" fmla="*/ 1215 w 6"/>
                    <a:gd name="T7" fmla="*/ 348 h 4"/>
                    <a:gd name="T8" fmla="*/ 0 w 6"/>
                    <a:gd name="T9" fmla="*/ 1099 h 4"/>
                    <a:gd name="T10" fmla="*/ 486 w 6"/>
                    <a:gd name="T11" fmla="*/ 1446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2" y="4"/>
                      </a:move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3"/>
                        <a:pt x="6" y="3"/>
                        <a:pt x="5" y="1"/>
                      </a:cubicBezTo>
                      <a:cubicBezTo>
                        <a:pt x="5" y="0"/>
                        <a:pt x="1" y="2"/>
                        <a:pt x="0" y="3"/>
                      </a:cubicBezTo>
                      <a:cubicBezTo>
                        <a:pt x="0" y="3"/>
                        <a:pt x="1" y="4"/>
                        <a:pt x="2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Freeform 892">
                  <a:extLst>
                    <a:ext uri="{FF2B5EF4-FFF2-40B4-BE49-F238E27FC236}">
                      <a16:creationId xmlns:a16="http://schemas.microsoft.com/office/drawing/2014/main" id="{1125FD65-0021-43A2-8DE9-75299A3F0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64"/>
                  <a:ext cx="18" cy="13"/>
                </a:xfrm>
                <a:custGeom>
                  <a:avLst/>
                  <a:gdLst>
                    <a:gd name="T0" fmla="*/ 486 w 6"/>
                    <a:gd name="T1" fmla="*/ 1446 h 4"/>
                    <a:gd name="T2" fmla="*/ 972 w 6"/>
                    <a:gd name="T3" fmla="*/ 1446 h 4"/>
                    <a:gd name="T4" fmla="*/ 1215 w 6"/>
                    <a:gd name="T5" fmla="*/ 1446 h 4"/>
                    <a:gd name="T6" fmla="*/ 1215 w 6"/>
                    <a:gd name="T7" fmla="*/ 348 h 4"/>
                    <a:gd name="T8" fmla="*/ 0 w 6"/>
                    <a:gd name="T9" fmla="*/ 1099 h 4"/>
                    <a:gd name="T10" fmla="*/ 486 w 6"/>
                    <a:gd name="T11" fmla="*/ 1446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4"/>
                    <a:gd name="T20" fmla="*/ 6 w 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4">
                      <a:moveTo>
                        <a:pt x="2" y="4"/>
                      </a:move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3"/>
                        <a:pt x="6" y="3"/>
                        <a:pt x="5" y="1"/>
                      </a:cubicBezTo>
                      <a:cubicBezTo>
                        <a:pt x="5" y="0"/>
                        <a:pt x="1" y="2"/>
                        <a:pt x="0" y="3"/>
                      </a:cubicBezTo>
                      <a:cubicBezTo>
                        <a:pt x="0" y="3"/>
                        <a:pt x="1" y="4"/>
                        <a:pt x="2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893">
                  <a:extLst>
                    <a:ext uri="{FF2B5EF4-FFF2-40B4-BE49-F238E27FC236}">
                      <a16:creationId xmlns:a16="http://schemas.microsoft.com/office/drawing/2014/main" id="{92CB818B-0758-4783-9931-BEF813FC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52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Freeform 894">
                  <a:extLst>
                    <a:ext uri="{FF2B5EF4-FFF2-40B4-BE49-F238E27FC236}">
                      <a16:creationId xmlns:a16="http://schemas.microsoft.com/office/drawing/2014/main" id="{9EFA311C-269A-4749-AE75-11BBE4CC4A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7" y="2552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Freeform 895">
                  <a:extLst>
                    <a:ext uri="{FF2B5EF4-FFF2-40B4-BE49-F238E27FC236}">
                      <a16:creationId xmlns:a16="http://schemas.microsoft.com/office/drawing/2014/main" id="{E60D95B5-7CAC-49F8-86E4-E422298B9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6" y="25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Freeform 896">
                  <a:extLst>
                    <a:ext uri="{FF2B5EF4-FFF2-40B4-BE49-F238E27FC236}">
                      <a16:creationId xmlns:a16="http://schemas.microsoft.com/office/drawing/2014/main" id="{A99CA930-B882-41CD-87FC-DB6FC0C5B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6" y="252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Freeform 897">
                  <a:extLst>
                    <a:ext uri="{FF2B5EF4-FFF2-40B4-BE49-F238E27FC236}">
                      <a16:creationId xmlns:a16="http://schemas.microsoft.com/office/drawing/2014/main" id="{204644A9-362A-4B34-AB67-072D25FDA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2518"/>
                  <a:ext cx="28" cy="18"/>
                </a:xfrm>
                <a:custGeom>
                  <a:avLst/>
                  <a:gdLst>
                    <a:gd name="T0" fmla="*/ 1114 w 9"/>
                    <a:gd name="T1" fmla="*/ 1215 h 6"/>
                    <a:gd name="T2" fmla="*/ 843 w 9"/>
                    <a:gd name="T3" fmla="*/ 486 h 6"/>
                    <a:gd name="T4" fmla="*/ 1509 w 9"/>
                    <a:gd name="T5" fmla="*/ 729 h 6"/>
                    <a:gd name="T6" fmla="*/ 2053 w 9"/>
                    <a:gd name="T7" fmla="*/ 972 h 6"/>
                    <a:gd name="T8" fmla="*/ 2352 w 9"/>
                    <a:gd name="T9" fmla="*/ 486 h 6"/>
                    <a:gd name="T10" fmla="*/ 0 w 9"/>
                    <a:gd name="T11" fmla="*/ 486 h 6"/>
                    <a:gd name="T12" fmla="*/ 0 w 9"/>
                    <a:gd name="T13" fmla="*/ 729 h 6"/>
                    <a:gd name="T14" fmla="*/ 572 w 9"/>
                    <a:gd name="T15" fmla="*/ 1215 h 6"/>
                    <a:gd name="T16" fmla="*/ 843 w 9"/>
                    <a:gd name="T17" fmla="*/ 972 h 6"/>
                    <a:gd name="T18" fmla="*/ 1114 w 9"/>
                    <a:gd name="T19" fmla="*/ 1215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4" y="5"/>
                      </a:moveTo>
                      <a:cubicBezTo>
                        <a:pt x="7" y="6"/>
                        <a:pt x="4" y="3"/>
                        <a:pt x="3" y="2"/>
                      </a:cubicBezTo>
                      <a:cubicBezTo>
                        <a:pt x="4" y="2"/>
                        <a:pt x="4" y="3"/>
                        <a:pt x="5" y="3"/>
                      </a:cubicBezTo>
                      <a:cubicBezTo>
                        <a:pt x="6" y="4"/>
                        <a:pt x="6" y="3"/>
                        <a:pt x="7" y="4"/>
                      </a:cubicBezTo>
                      <a:cubicBezTo>
                        <a:pt x="9" y="5"/>
                        <a:pt x="9" y="2"/>
                        <a:pt x="8" y="2"/>
                      </a:cubicBezTo>
                      <a:cubicBezTo>
                        <a:pt x="7" y="1"/>
                        <a:pt x="0" y="0"/>
                        <a:pt x="0" y="2"/>
                      </a:cubicBezTo>
                      <a:cubicBezTo>
                        <a:pt x="2" y="1"/>
                        <a:pt x="1" y="3"/>
                        <a:pt x="0" y="3"/>
                      </a:cubicBezTo>
                      <a:cubicBezTo>
                        <a:pt x="0" y="4"/>
                        <a:pt x="2" y="3"/>
                        <a:pt x="2" y="5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4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Freeform 898">
                  <a:extLst>
                    <a:ext uri="{FF2B5EF4-FFF2-40B4-BE49-F238E27FC236}">
                      <a16:creationId xmlns:a16="http://schemas.microsoft.com/office/drawing/2014/main" id="{130FD2CF-864C-476C-BF65-2BDBC27EA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2518"/>
                  <a:ext cx="28" cy="18"/>
                </a:xfrm>
                <a:custGeom>
                  <a:avLst/>
                  <a:gdLst>
                    <a:gd name="T0" fmla="*/ 1114 w 9"/>
                    <a:gd name="T1" fmla="*/ 1215 h 6"/>
                    <a:gd name="T2" fmla="*/ 843 w 9"/>
                    <a:gd name="T3" fmla="*/ 486 h 6"/>
                    <a:gd name="T4" fmla="*/ 1509 w 9"/>
                    <a:gd name="T5" fmla="*/ 729 h 6"/>
                    <a:gd name="T6" fmla="*/ 2053 w 9"/>
                    <a:gd name="T7" fmla="*/ 972 h 6"/>
                    <a:gd name="T8" fmla="*/ 2352 w 9"/>
                    <a:gd name="T9" fmla="*/ 486 h 6"/>
                    <a:gd name="T10" fmla="*/ 0 w 9"/>
                    <a:gd name="T11" fmla="*/ 486 h 6"/>
                    <a:gd name="T12" fmla="*/ 0 w 9"/>
                    <a:gd name="T13" fmla="*/ 729 h 6"/>
                    <a:gd name="T14" fmla="*/ 572 w 9"/>
                    <a:gd name="T15" fmla="*/ 1215 h 6"/>
                    <a:gd name="T16" fmla="*/ 843 w 9"/>
                    <a:gd name="T17" fmla="*/ 972 h 6"/>
                    <a:gd name="T18" fmla="*/ 1114 w 9"/>
                    <a:gd name="T19" fmla="*/ 1215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4" y="5"/>
                      </a:moveTo>
                      <a:cubicBezTo>
                        <a:pt x="7" y="6"/>
                        <a:pt x="4" y="3"/>
                        <a:pt x="3" y="2"/>
                      </a:cubicBezTo>
                      <a:cubicBezTo>
                        <a:pt x="4" y="2"/>
                        <a:pt x="4" y="3"/>
                        <a:pt x="5" y="3"/>
                      </a:cubicBezTo>
                      <a:cubicBezTo>
                        <a:pt x="6" y="4"/>
                        <a:pt x="6" y="3"/>
                        <a:pt x="7" y="4"/>
                      </a:cubicBezTo>
                      <a:cubicBezTo>
                        <a:pt x="9" y="5"/>
                        <a:pt x="9" y="2"/>
                        <a:pt x="8" y="2"/>
                      </a:cubicBezTo>
                      <a:cubicBezTo>
                        <a:pt x="7" y="1"/>
                        <a:pt x="0" y="0"/>
                        <a:pt x="0" y="2"/>
                      </a:cubicBezTo>
                      <a:cubicBezTo>
                        <a:pt x="2" y="1"/>
                        <a:pt x="1" y="3"/>
                        <a:pt x="0" y="3"/>
                      </a:cubicBezTo>
                      <a:cubicBezTo>
                        <a:pt x="0" y="4"/>
                        <a:pt x="2" y="3"/>
                        <a:pt x="2" y="5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4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Freeform 899">
                  <a:extLst>
                    <a:ext uri="{FF2B5EF4-FFF2-40B4-BE49-F238E27FC236}">
                      <a16:creationId xmlns:a16="http://schemas.microsoft.com/office/drawing/2014/main" id="{2D510B00-8030-4FBA-A110-57FF3BEC1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749"/>
                  <a:ext cx="13" cy="6"/>
                </a:xfrm>
                <a:custGeom>
                  <a:avLst/>
                  <a:gdLst>
                    <a:gd name="T0" fmla="*/ 0 w 4"/>
                    <a:gd name="T1" fmla="*/ 486 h 2"/>
                    <a:gd name="T2" fmla="*/ 1446 w 4"/>
                    <a:gd name="T3" fmla="*/ 0 h 2"/>
                    <a:gd name="T4" fmla="*/ 0 w 4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cubicBezTo>
                        <a:pt x="1" y="2"/>
                        <a:pt x="2" y="1"/>
                        <a:pt x="4" y="0"/>
                      </a:cubicBezTo>
                      <a:cubicBezTo>
                        <a:pt x="2" y="1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Freeform 900">
                  <a:extLst>
                    <a:ext uri="{FF2B5EF4-FFF2-40B4-BE49-F238E27FC236}">
                      <a16:creationId xmlns:a16="http://schemas.microsoft.com/office/drawing/2014/main" id="{8F557413-D88F-4D9F-884E-BEE1CB2B8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749"/>
                  <a:ext cx="13" cy="6"/>
                </a:xfrm>
                <a:custGeom>
                  <a:avLst/>
                  <a:gdLst>
                    <a:gd name="T0" fmla="*/ 0 w 4"/>
                    <a:gd name="T1" fmla="*/ 486 h 2"/>
                    <a:gd name="T2" fmla="*/ 1446 w 4"/>
                    <a:gd name="T3" fmla="*/ 0 h 2"/>
                    <a:gd name="T4" fmla="*/ 0 w 4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cubicBezTo>
                        <a:pt x="1" y="2"/>
                        <a:pt x="2" y="1"/>
                        <a:pt x="4" y="0"/>
                      </a:cubicBezTo>
                      <a:cubicBezTo>
                        <a:pt x="2" y="1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Freeform 901">
                  <a:extLst>
                    <a:ext uri="{FF2B5EF4-FFF2-40B4-BE49-F238E27FC236}">
                      <a16:creationId xmlns:a16="http://schemas.microsoft.com/office/drawing/2014/main" id="{FBEF2C2B-3001-464A-B602-FADE86F44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543"/>
                  <a:ext cx="13" cy="6"/>
                </a:xfrm>
                <a:custGeom>
                  <a:avLst/>
                  <a:gdLst>
                    <a:gd name="T0" fmla="*/ 0 w 4"/>
                    <a:gd name="T1" fmla="*/ 0 h 2"/>
                    <a:gd name="T2" fmla="*/ 1446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0"/>
                      </a:moveTo>
                      <a:cubicBezTo>
                        <a:pt x="0" y="2"/>
                        <a:pt x="4" y="1"/>
                        <a:pt x="4" y="0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Freeform 902">
                  <a:extLst>
                    <a:ext uri="{FF2B5EF4-FFF2-40B4-BE49-F238E27FC236}">
                      <a16:creationId xmlns:a16="http://schemas.microsoft.com/office/drawing/2014/main" id="{EE7B675C-5FDD-4A20-8382-6C3C88D4A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5" y="2543"/>
                  <a:ext cx="13" cy="6"/>
                </a:xfrm>
                <a:custGeom>
                  <a:avLst/>
                  <a:gdLst>
                    <a:gd name="T0" fmla="*/ 0 w 4"/>
                    <a:gd name="T1" fmla="*/ 0 h 2"/>
                    <a:gd name="T2" fmla="*/ 1446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0"/>
                      </a:moveTo>
                      <a:cubicBezTo>
                        <a:pt x="0" y="2"/>
                        <a:pt x="4" y="1"/>
                        <a:pt x="4" y="0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Freeform 903">
                  <a:extLst>
                    <a:ext uri="{FF2B5EF4-FFF2-40B4-BE49-F238E27FC236}">
                      <a16:creationId xmlns:a16="http://schemas.microsoft.com/office/drawing/2014/main" id="{58EFD2AE-91CA-49F2-A914-9C4FD6CBA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33"/>
                  <a:ext cx="7" cy="3"/>
                </a:xfrm>
                <a:custGeom>
                  <a:avLst/>
                  <a:gdLst>
                    <a:gd name="T0" fmla="*/ 602 w 2"/>
                    <a:gd name="T1" fmla="*/ 0 h 1"/>
                    <a:gd name="T2" fmla="*/ 0 w 2"/>
                    <a:gd name="T3" fmla="*/ 243 h 1"/>
                    <a:gd name="T4" fmla="*/ 60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Freeform 904">
                  <a:extLst>
                    <a:ext uri="{FF2B5EF4-FFF2-40B4-BE49-F238E27FC236}">
                      <a16:creationId xmlns:a16="http://schemas.microsoft.com/office/drawing/2014/main" id="{6A1D56CF-9E91-4D6C-8B86-4A12175D3C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33"/>
                  <a:ext cx="7" cy="3"/>
                </a:xfrm>
                <a:custGeom>
                  <a:avLst/>
                  <a:gdLst>
                    <a:gd name="T0" fmla="*/ 602 w 2"/>
                    <a:gd name="T1" fmla="*/ 0 h 1"/>
                    <a:gd name="T2" fmla="*/ 0 w 2"/>
                    <a:gd name="T3" fmla="*/ 243 h 1"/>
                    <a:gd name="T4" fmla="*/ 60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Freeform 905">
                  <a:extLst>
                    <a:ext uri="{FF2B5EF4-FFF2-40B4-BE49-F238E27FC236}">
                      <a16:creationId xmlns:a16="http://schemas.microsoft.com/office/drawing/2014/main" id="{000EC867-225A-4E54-9634-B56D9C417B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730"/>
                  <a:ext cx="4" cy="3"/>
                </a:xfrm>
                <a:custGeom>
                  <a:avLst/>
                  <a:gdLst>
                    <a:gd name="T0" fmla="*/ 0 w 1"/>
                    <a:gd name="T1" fmla="*/ 0 h 1"/>
                    <a:gd name="T2" fmla="*/ 1024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6" name="Freeform 906">
                  <a:extLst>
                    <a:ext uri="{FF2B5EF4-FFF2-40B4-BE49-F238E27FC236}">
                      <a16:creationId xmlns:a16="http://schemas.microsoft.com/office/drawing/2014/main" id="{74B1C1A7-0D6B-42F4-96E2-6A9360EA6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730"/>
                  <a:ext cx="4" cy="3"/>
                </a:xfrm>
                <a:custGeom>
                  <a:avLst/>
                  <a:gdLst>
                    <a:gd name="T0" fmla="*/ 0 w 1"/>
                    <a:gd name="T1" fmla="*/ 0 h 1"/>
                    <a:gd name="T2" fmla="*/ 1024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7" name="Freeform 907">
                  <a:extLst>
                    <a:ext uri="{FF2B5EF4-FFF2-40B4-BE49-F238E27FC236}">
                      <a16:creationId xmlns:a16="http://schemas.microsoft.com/office/drawing/2014/main" id="{3A1E77F2-4B70-441F-BDE3-FC31DA4FF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46"/>
                  <a:ext cx="19" cy="15"/>
                </a:xfrm>
                <a:custGeom>
                  <a:avLst/>
                  <a:gdLst>
                    <a:gd name="T0" fmla="*/ 1013 w 6"/>
                    <a:gd name="T1" fmla="*/ 0 h 5"/>
                    <a:gd name="T2" fmla="*/ 1013 w 6"/>
                    <a:gd name="T3" fmla="*/ 972 h 5"/>
                    <a:gd name="T4" fmla="*/ 1013 w 6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0"/>
                      </a:moveTo>
                      <a:cubicBezTo>
                        <a:pt x="0" y="0"/>
                        <a:pt x="1" y="2"/>
                        <a:pt x="3" y="4"/>
                      </a:cubicBezTo>
                      <a:cubicBezTo>
                        <a:pt x="4" y="5"/>
                        <a:pt x="6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8" name="Freeform 908">
                  <a:extLst>
                    <a:ext uri="{FF2B5EF4-FFF2-40B4-BE49-F238E27FC236}">
                      <a16:creationId xmlns:a16="http://schemas.microsoft.com/office/drawing/2014/main" id="{4D2A71EC-B197-454B-8DF6-9D185E265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2546"/>
                  <a:ext cx="19" cy="15"/>
                </a:xfrm>
                <a:custGeom>
                  <a:avLst/>
                  <a:gdLst>
                    <a:gd name="T0" fmla="*/ 1013 w 6"/>
                    <a:gd name="T1" fmla="*/ 0 h 5"/>
                    <a:gd name="T2" fmla="*/ 1013 w 6"/>
                    <a:gd name="T3" fmla="*/ 972 h 5"/>
                    <a:gd name="T4" fmla="*/ 1013 w 6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3" y="0"/>
                      </a:moveTo>
                      <a:cubicBezTo>
                        <a:pt x="0" y="0"/>
                        <a:pt x="1" y="2"/>
                        <a:pt x="3" y="4"/>
                      </a:cubicBezTo>
                      <a:cubicBezTo>
                        <a:pt x="4" y="5"/>
                        <a:pt x="6" y="0"/>
                        <a:pt x="3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9" name="Freeform 909">
                  <a:extLst>
                    <a:ext uri="{FF2B5EF4-FFF2-40B4-BE49-F238E27FC236}">
                      <a16:creationId xmlns:a16="http://schemas.microsoft.com/office/drawing/2014/main" id="{70E1761B-DAB8-4515-A2B1-44C0BF6E5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30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Freeform 910">
                  <a:extLst>
                    <a:ext uri="{FF2B5EF4-FFF2-40B4-BE49-F238E27FC236}">
                      <a16:creationId xmlns:a16="http://schemas.microsoft.com/office/drawing/2014/main" id="{B64ADEEE-62FA-4A5D-8E11-08F4C689B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30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Freeform 911">
                  <a:extLst>
                    <a:ext uri="{FF2B5EF4-FFF2-40B4-BE49-F238E27FC236}">
                      <a16:creationId xmlns:a16="http://schemas.microsoft.com/office/drawing/2014/main" id="{5975A4D1-095A-4FE5-871F-7B88F6725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21"/>
                  <a:ext cx="22" cy="31"/>
                </a:xfrm>
                <a:custGeom>
                  <a:avLst/>
                  <a:gdLst>
                    <a:gd name="T0" fmla="*/ 2143 w 7"/>
                    <a:gd name="T1" fmla="*/ 0 h 10"/>
                    <a:gd name="T2" fmla="*/ 871 w 7"/>
                    <a:gd name="T3" fmla="*/ 1491 h 10"/>
                    <a:gd name="T4" fmla="*/ 871 w 7"/>
                    <a:gd name="T5" fmla="*/ 2027 h 10"/>
                    <a:gd name="T6" fmla="*/ 1867 w 7"/>
                    <a:gd name="T7" fmla="*/ 1107 h 10"/>
                    <a:gd name="T8" fmla="*/ 2143 w 7"/>
                    <a:gd name="T9" fmla="*/ 270 h 10"/>
                    <a:gd name="T10" fmla="*/ 2143 w 7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0"/>
                    <a:gd name="T20" fmla="*/ 7 w 7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0">
                      <a:moveTo>
                        <a:pt x="7" y="0"/>
                      </a:moveTo>
                      <a:cubicBezTo>
                        <a:pt x="5" y="0"/>
                        <a:pt x="1" y="4"/>
                        <a:pt x="3" y="5"/>
                      </a:cubicBezTo>
                      <a:cubicBezTo>
                        <a:pt x="0" y="4"/>
                        <a:pt x="2" y="10"/>
                        <a:pt x="3" y="7"/>
                      </a:cubicBezTo>
                      <a:cubicBezTo>
                        <a:pt x="4" y="6"/>
                        <a:pt x="5" y="6"/>
                        <a:pt x="6" y="4"/>
                      </a:cubicBezTo>
                      <a:cubicBezTo>
                        <a:pt x="7" y="3"/>
                        <a:pt x="6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Freeform 912">
                  <a:extLst>
                    <a:ext uri="{FF2B5EF4-FFF2-40B4-BE49-F238E27FC236}">
                      <a16:creationId xmlns:a16="http://schemas.microsoft.com/office/drawing/2014/main" id="{E0CFCD2D-AD8F-4377-A7ED-D1CEDE5941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721"/>
                  <a:ext cx="22" cy="31"/>
                </a:xfrm>
                <a:custGeom>
                  <a:avLst/>
                  <a:gdLst>
                    <a:gd name="T0" fmla="*/ 2143 w 7"/>
                    <a:gd name="T1" fmla="*/ 0 h 10"/>
                    <a:gd name="T2" fmla="*/ 871 w 7"/>
                    <a:gd name="T3" fmla="*/ 1491 h 10"/>
                    <a:gd name="T4" fmla="*/ 871 w 7"/>
                    <a:gd name="T5" fmla="*/ 2027 h 10"/>
                    <a:gd name="T6" fmla="*/ 1867 w 7"/>
                    <a:gd name="T7" fmla="*/ 1107 h 10"/>
                    <a:gd name="T8" fmla="*/ 2143 w 7"/>
                    <a:gd name="T9" fmla="*/ 270 h 10"/>
                    <a:gd name="T10" fmla="*/ 2143 w 7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0"/>
                    <a:gd name="T20" fmla="*/ 7 w 7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0">
                      <a:moveTo>
                        <a:pt x="7" y="0"/>
                      </a:moveTo>
                      <a:cubicBezTo>
                        <a:pt x="5" y="0"/>
                        <a:pt x="1" y="4"/>
                        <a:pt x="3" y="5"/>
                      </a:cubicBezTo>
                      <a:cubicBezTo>
                        <a:pt x="0" y="4"/>
                        <a:pt x="2" y="10"/>
                        <a:pt x="3" y="7"/>
                      </a:cubicBezTo>
                      <a:cubicBezTo>
                        <a:pt x="4" y="6"/>
                        <a:pt x="5" y="6"/>
                        <a:pt x="6" y="4"/>
                      </a:cubicBezTo>
                      <a:cubicBezTo>
                        <a:pt x="7" y="3"/>
                        <a:pt x="6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Freeform 913">
                  <a:extLst>
                    <a:ext uri="{FF2B5EF4-FFF2-40B4-BE49-F238E27FC236}">
                      <a16:creationId xmlns:a16="http://schemas.microsoft.com/office/drawing/2014/main" id="{F9ABD086-94C1-4EB1-B2A0-E0ADA1EC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4" y="2549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4" name="Freeform 914">
                  <a:extLst>
                    <a:ext uri="{FF2B5EF4-FFF2-40B4-BE49-F238E27FC236}">
                      <a16:creationId xmlns:a16="http://schemas.microsoft.com/office/drawing/2014/main" id="{D7B2DA78-B8A4-4F98-80C2-DA2F61A9F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4" y="2549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5" name="Freeform 915">
                  <a:extLst>
                    <a:ext uri="{FF2B5EF4-FFF2-40B4-BE49-F238E27FC236}">
                      <a16:creationId xmlns:a16="http://schemas.microsoft.com/office/drawing/2014/main" id="{80EA9A60-1159-46B0-A8C8-E960A7553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27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6" name="Freeform 916">
                  <a:extLst>
                    <a:ext uri="{FF2B5EF4-FFF2-40B4-BE49-F238E27FC236}">
                      <a16:creationId xmlns:a16="http://schemas.microsoft.com/office/drawing/2014/main" id="{920B482A-91F4-4275-8332-97A3A6603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2721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486 w 2"/>
                    <a:gd name="T3" fmla="*/ 243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Freeform 917">
                  <a:extLst>
                    <a:ext uri="{FF2B5EF4-FFF2-40B4-BE49-F238E27FC236}">
                      <a16:creationId xmlns:a16="http://schemas.microsoft.com/office/drawing/2014/main" id="{67E808CA-5388-48CC-839D-CF7B29103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26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0" y="2"/>
                        <a:pt x="1" y="2"/>
                      </a:cubicBezTo>
                      <a:cubicBezTo>
                        <a:pt x="2" y="2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8" name="Freeform 918">
                  <a:extLst>
                    <a:ext uri="{FF2B5EF4-FFF2-40B4-BE49-F238E27FC236}">
                      <a16:creationId xmlns:a16="http://schemas.microsoft.com/office/drawing/2014/main" id="{F2406A6F-B211-422E-9640-64582C357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26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0" y="2"/>
                        <a:pt x="1" y="2"/>
                      </a:cubicBezTo>
                      <a:cubicBezTo>
                        <a:pt x="2" y="2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Freeform 919">
                  <a:extLst>
                    <a:ext uri="{FF2B5EF4-FFF2-40B4-BE49-F238E27FC236}">
                      <a16:creationId xmlns:a16="http://schemas.microsoft.com/office/drawing/2014/main" id="{93D3CCB9-1EE9-4686-B8D2-1055A05B4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" y="2677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Freeform 920">
                  <a:extLst>
                    <a:ext uri="{FF2B5EF4-FFF2-40B4-BE49-F238E27FC236}">
                      <a16:creationId xmlns:a16="http://schemas.microsoft.com/office/drawing/2014/main" id="{5F048656-D319-4379-8F93-B3271D10D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" y="2677"/>
                  <a:ext cx="3" cy="3"/>
                </a:xfrm>
                <a:custGeom>
                  <a:avLst/>
                  <a:gdLst>
                    <a:gd name="T0" fmla="*/ 243 w 1"/>
                    <a:gd name="T1" fmla="*/ 0 h 1"/>
                    <a:gd name="T2" fmla="*/ 243 w 1"/>
                    <a:gd name="T3" fmla="*/ 243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Freeform 921">
                  <a:extLst>
                    <a:ext uri="{FF2B5EF4-FFF2-40B4-BE49-F238E27FC236}">
                      <a16:creationId xmlns:a16="http://schemas.microsoft.com/office/drawing/2014/main" id="{824058D9-6DE2-49FF-AD1E-9434B23B1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8" y="2671"/>
                  <a:ext cx="9" cy="19"/>
                </a:xfrm>
                <a:custGeom>
                  <a:avLst/>
                  <a:gdLst>
                    <a:gd name="T0" fmla="*/ 0 w 3"/>
                    <a:gd name="T1" fmla="*/ 1906 h 6"/>
                    <a:gd name="T2" fmla="*/ 729 w 3"/>
                    <a:gd name="T3" fmla="*/ 0 h 6"/>
                    <a:gd name="T4" fmla="*/ 486 w 3"/>
                    <a:gd name="T5" fmla="*/ 602 h 6"/>
                    <a:gd name="T6" fmla="*/ 0 w 3"/>
                    <a:gd name="T7" fmla="*/ 190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6"/>
                    <a:gd name="T14" fmla="*/ 3 w 3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6">
                      <a:moveTo>
                        <a:pt x="0" y="6"/>
                      </a:moveTo>
                      <a:cubicBezTo>
                        <a:pt x="1" y="5"/>
                        <a:pt x="3" y="1"/>
                        <a:pt x="3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ubicBezTo>
                        <a:pt x="1" y="3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2" name="Freeform 922">
                  <a:extLst>
                    <a:ext uri="{FF2B5EF4-FFF2-40B4-BE49-F238E27FC236}">
                      <a16:creationId xmlns:a16="http://schemas.microsoft.com/office/drawing/2014/main" id="{D0BD67A2-3574-4148-9941-D3F1D76D6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8" y="2671"/>
                  <a:ext cx="9" cy="19"/>
                </a:xfrm>
                <a:custGeom>
                  <a:avLst/>
                  <a:gdLst>
                    <a:gd name="T0" fmla="*/ 0 w 3"/>
                    <a:gd name="T1" fmla="*/ 1906 h 6"/>
                    <a:gd name="T2" fmla="*/ 729 w 3"/>
                    <a:gd name="T3" fmla="*/ 0 h 6"/>
                    <a:gd name="T4" fmla="*/ 486 w 3"/>
                    <a:gd name="T5" fmla="*/ 602 h 6"/>
                    <a:gd name="T6" fmla="*/ 0 w 3"/>
                    <a:gd name="T7" fmla="*/ 190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6"/>
                    <a:gd name="T14" fmla="*/ 3 w 3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6">
                      <a:moveTo>
                        <a:pt x="0" y="6"/>
                      </a:moveTo>
                      <a:cubicBezTo>
                        <a:pt x="1" y="5"/>
                        <a:pt x="3" y="1"/>
                        <a:pt x="3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ubicBezTo>
                        <a:pt x="1" y="3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3" name="Freeform 923">
                  <a:extLst>
                    <a:ext uri="{FF2B5EF4-FFF2-40B4-BE49-F238E27FC236}">
                      <a16:creationId xmlns:a16="http://schemas.microsoft.com/office/drawing/2014/main" id="{E1D07868-AFE2-40A9-B91B-1DF62D3D2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9" y="2693"/>
                  <a:ext cx="19" cy="25"/>
                </a:xfrm>
                <a:custGeom>
                  <a:avLst/>
                  <a:gdLst>
                    <a:gd name="T0" fmla="*/ 320 w 6"/>
                    <a:gd name="T1" fmla="*/ 0 h 8"/>
                    <a:gd name="T2" fmla="*/ 602 w 6"/>
                    <a:gd name="T3" fmla="*/ 859 h 8"/>
                    <a:gd name="T4" fmla="*/ 602 w 6"/>
                    <a:gd name="T5" fmla="*/ 1797 h 8"/>
                    <a:gd name="T6" fmla="*/ 320 w 6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8"/>
                    <a:gd name="T14" fmla="*/ 6 w 6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8">
                      <a:moveTo>
                        <a:pt x="1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0" y="3"/>
                        <a:pt x="0" y="8"/>
                        <a:pt x="2" y="6"/>
                      </a:cubicBezTo>
                      <a:cubicBezTo>
                        <a:pt x="6" y="5"/>
                        <a:pt x="4" y="2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4" name="Freeform 924">
                  <a:extLst>
                    <a:ext uri="{FF2B5EF4-FFF2-40B4-BE49-F238E27FC236}">
                      <a16:creationId xmlns:a16="http://schemas.microsoft.com/office/drawing/2014/main" id="{1BA1A17F-7DA3-4B47-B0D6-D50DE7D57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9" y="2693"/>
                  <a:ext cx="19" cy="25"/>
                </a:xfrm>
                <a:custGeom>
                  <a:avLst/>
                  <a:gdLst>
                    <a:gd name="T0" fmla="*/ 320 w 6"/>
                    <a:gd name="T1" fmla="*/ 0 h 8"/>
                    <a:gd name="T2" fmla="*/ 602 w 6"/>
                    <a:gd name="T3" fmla="*/ 859 h 8"/>
                    <a:gd name="T4" fmla="*/ 602 w 6"/>
                    <a:gd name="T5" fmla="*/ 1797 h 8"/>
                    <a:gd name="T6" fmla="*/ 320 w 6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8"/>
                    <a:gd name="T14" fmla="*/ 6 w 6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8">
                      <a:moveTo>
                        <a:pt x="1" y="0"/>
                      </a:move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0" y="3"/>
                        <a:pt x="0" y="8"/>
                        <a:pt x="2" y="6"/>
                      </a:cubicBezTo>
                      <a:cubicBezTo>
                        <a:pt x="6" y="5"/>
                        <a:pt x="4" y="2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5" name="Freeform 925">
                  <a:extLst>
                    <a:ext uri="{FF2B5EF4-FFF2-40B4-BE49-F238E27FC236}">
                      <a16:creationId xmlns:a16="http://schemas.microsoft.com/office/drawing/2014/main" id="{340AB0DE-120F-46C2-A8AD-F3BFBB1B9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8" cy="31"/>
                </a:xfrm>
                <a:custGeom>
                  <a:avLst/>
                  <a:gdLst>
                    <a:gd name="T0" fmla="*/ 843 w 9"/>
                    <a:gd name="T1" fmla="*/ 1758 h 10"/>
                    <a:gd name="T2" fmla="*/ 1114 w 9"/>
                    <a:gd name="T3" fmla="*/ 2297 h 10"/>
                    <a:gd name="T4" fmla="*/ 1780 w 9"/>
                    <a:gd name="T5" fmla="*/ 2864 h 10"/>
                    <a:gd name="T6" fmla="*/ 1509 w 9"/>
                    <a:gd name="T7" fmla="*/ 2297 h 10"/>
                    <a:gd name="T8" fmla="*/ 2352 w 9"/>
                    <a:gd name="T9" fmla="*/ 1758 h 10"/>
                    <a:gd name="T10" fmla="*/ 2352 w 9"/>
                    <a:gd name="T11" fmla="*/ 567 h 10"/>
                    <a:gd name="T12" fmla="*/ 1780 w 9"/>
                    <a:gd name="T13" fmla="*/ 270 h 10"/>
                    <a:gd name="T14" fmla="*/ 1114 w 9"/>
                    <a:gd name="T15" fmla="*/ 837 h 10"/>
                    <a:gd name="T16" fmla="*/ 1114 w 9"/>
                    <a:gd name="T17" fmla="*/ 1107 h 10"/>
                    <a:gd name="T18" fmla="*/ 1114 w 9"/>
                    <a:gd name="T19" fmla="*/ 1491 h 10"/>
                    <a:gd name="T20" fmla="*/ 1114 w 9"/>
                    <a:gd name="T21" fmla="*/ 2027 h 10"/>
                    <a:gd name="T22" fmla="*/ 1114 w 9"/>
                    <a:gd name="T23" fmla="*/ 2297 h 10"/>
                    <a:gd name="T24" fmla="*/ 843 w 9"/>
                    <a:gd name="T25" fmla="*/ 1758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0"/>
                    <a:gd name="T41" fmla="*/ 9 w 9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0">
                      <a:moveTo>
                        <a:pt x="3" y="6"/>
                      </a:moveTo>
                      <a:cubicBezTo>
                        <a:pt x="0" y="6"/>
                        <a:pt x="6" y="10"/>
                        <a:pt x="4" y="8"/>
                      </a:cubicBezTo>
                      <a:cubicBezTo>
                        <a:pt x="6" y="8"/>
                        <a:pt x="4" y="10"/>
                        <a:pt x="6" y="10"/>
                      </a:cubicBezTo>
                      <a:cubicBezTo>
                        <a:pt x="7" y="10"/>
                        <a:pt x="6" y="9"/>
                        <a:pt x="5" y="8"/>
                      </a:cubicBezTo>
                      <a:cubicBezTo>
                        <a:pt x="7" y="10"/>
                        <a:pt x="9" y="8"/>
                        <a:pt x="8" y="6"/>
                      </a:cubicBezTo>
                      <a:cubicBezTo>
                        <a:pt x="7" y="5"/>
                        <a:pt x="9" y="3"/>
                        <a:pt x="8" y="2"/>
                      </a:cubicBezTo>
                      <a:cubicBezTo>
                        <a:pt x="7" y="2"/>
                        <a:pt x="7" y="0"/>
                        <a:pt x="6" y="1"/>
                      </a:cubicBezTo>
                      <a:cubicBezTo>
                        <a:pt x="6" y="2"/>
                        <a:pt x="5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4" y="5"/>
                        <a:pt x="5" y="6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7"/>
                        <a:pt x="3" y="7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6" name="Freeform 926">
                  <a:extLst>
                    <a:ext uri="{FF2B5EF4-FFF2-40B4-BE49-F238E27FC236}">
                      <a16:creationId xmlns:a16="http://schemas.microsoft.com/office/drawing/2014/main" id="{3913B2EF-FE07-43BC-B19D-D802A8A2E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8" cy="31"/>
                </a:xfrm>
                <a:custGeom>
                  <a:avLst/>
                  <a:gdLst>
                    <a:gd name="T0" fmla="*/ 843 w 9"/>
                    <a:gd name="T1" fmla="*/ 1758 h 10"/>
                    <a:gd name="T2" fmla="*/ 1114 w 9"/>
                    <a:gd name="T3" fmla="*/ 2297 h 10"/>
                    <a:gd name="T4" fmla="*/ 1780 w 9"/>
                    <a:gd name="T5" fmla="*/ 2864 h 10"/>
                    <a:gd name="T6" fmla="*/ 1509 w 9"/>
                    <a:gd name="T7" fmla="*/ 2297 h 10"/>
                    <a:gd name="T8" fmla="*/ 2352 w 9"/>
                    <a:gd name="T9" fmla="*/ 1758 h 10"/>
                    <a:gd name="T10" fmla="*/ 2352 w 9"/>
                    <a:gd name="T11" fmla="*/ 567 h 10"/>
                    <a:gd name="T12" fmla="*/ 1780 w 9"/>
                    <a:gd name="T13" fmla="*/ 270 h 10"/>
                    <a:gd name="T14" fmla="*/ 1114 w 9"/>
                    <a:gd name="T15" fmla="*/ 837 h 10"/>
                    <a:gd name="T16" fmla="*/ 1114 w 9"/>
                    <a:gd name="T17" fmla="*/ 1107 h 10"/>
                    <a:gd name="T18" fmla="*/ 1114 w 9"/>
                    <a:gd name="T19" fmla="*/ 1491 h 10"/>
                    <a:gd name="T20" fmla="*/ 1114 w 9"/>
                    <a:gd name="T21" fmla="*/ 2027 h 10"/>
                    <a:gd name="T22" fmla="*/ 1114 w 9"/>
                    <a:gd name="T23" fmla="*/ 2297 h 10"/>
                    <a:gd name="T24" fmla="*/ 843 w 9"/>
                    <a:gd name="T25" fmla="*/ 1758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10"/>
                    <a:gd name="T41" fmla="*/ 9 w 9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10">
                      <a:moveTo>
                        <a:pt x="3" y="6"/>
                      </a:moveTo>
                      <a:cubicBezTo>
                        <a:pt x="0" y="6"/>
                        <a:pt x="6" y="10"/>
                        <a:pt x="4" y="8"/>
                      </a:cubicBezTo>
                      <a:cubicBezTo>
                        <a:pt x="6" y="8"/>
                        <a:pt x="4" y="10"/>
                        <a:pt x="6" y="10"/>
                      </a:cubicBezTo>
                      <a:cubicBezTo>
                        <a:pt x="7" y="10"/>
                        <a:pt x="6" y="9"/>
                        <a:pt x="5" y="8"/>
                      </a:cubicBezTo>
                      <a:cubicBezTo>
                        <a:pt x="7" y="10"/>
                        <a:pt x="9" y="8"/>
                        <a:pt x="8" y="6"/>
                      </a:cubicBezTo>
                      <a:cubicBezTo>
                        <a:pt x="7" y="5"/>
                        <a:pt x="9" y="3"/>
                        <a:pt x="8" y="2"/>
                      </a:cubicBezTo>
                      <a:cubicBezTo>
                        <a:pt x="7" y="2"/>
                        <a:pt x="7" y="0"/>
                        <a:pt x="6" y="1"/>
                      </a:cubicBezTo>
                      <a:cubicBezTo>
                        <a:pt x="6" y="2"/>
                        <a:pt x="5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4" y="5"/>
                        <a:pt x="5" y="6"/>
                        <a:pt x="4" y="7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7"/>
                        <a:pt x="3" y="7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7" name="Freeform 927">
                  <a:extLst>
                    <a:ext uri="{FF2B5EF4-FFF2-40B4-BE49-F238E27FC236}">
                      <a16:creationId xmlns:a16="http://schemas.microsoft.com/office/drawing/2014/main" id="{9D14C1FA-5B13-4F27-BCD7-52B0AF581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5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8" name="Freeform 928">
                  <a:extLst>
                    <a:ext uri="{FF2B5EF4-FFF2-40B4-BE49-F238E27FC236}">
                      <a16:creationId xmlns:a16="http://schemas.microsoft.com/office/drawing/2014/main" id="{DD52C15C-CAB2-4F49-84E1-4E2B3536F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5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9" name="Freeform 929">
                  <a:extLst>
                    <a:ext uri="{FF2B5EF4-FFF2-40B4-BE49-F238E27FC236}">
                      <a16:creationId xmlns:a16="http://schemas.microsoft.com/office/drawing/2014/main" id="{B2E2E9AB-4110-4AB4-A36C-998311704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0" name="Freeform 930">
                  <a:extLst>
                    <a:ext uri="{FF2B5EF4-FFF2-40B4-BE49-F238E27FC236}">
                      <a16:creationId xmlns:a16="http://schemas.microsoft.com/office/drawing/2014/main" id="{8D6FC9CC-C09F-433D-B6CC-0F695397D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8" y="2702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1" name="Freeform 931">
                  <a:extLst>
                    <a:ext uri="{FF2B5EF4-FFF2-40B4-BE49-F238E27FC236}">
                      <a16:creationId xmlns:a16="http://schemas.microsoft.com/office/drawing/2014/main" id="{53C77655-B14B-48B4-A003-43665F7AC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1" y="2693"/>
                  <a:ext cx="6" cy="9"/>
                </a:xfrm>
                <a:custGeom>
                  <a:avLst/>
                  <a:gdLst>
                    <a:gd name="T0" fmla="*/ 243 w 2"/>
                    <a:gd name="T1" fmla="*/ 729 h 3"/>
                    <a:gd name="T2" fmla="*/ 243 w 2"/>
                    <a:gd name="T3" fmla="*/ 729 h 3"/>
                    <a:gd name="T4" fmla="*/ 0 60000 65536"/>
                    <a:gd name="T5" fmla="*/ 0 60000 65536"/>
                    <a:gd name="T6" fmla="*/ 0 w 2"/>
                    <a:gd name="T7" fmla="*/ 0 h 3"/>
                    <a:gd name="T8" fmla="*/ 2 w 2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">
                      <a:moveTo>
                        <a:pt x="1" y="3"/>
                      </a:moveTo>
                      <a:cubicBezTo>
                        <a:pt x="2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Freeform 932">
                  <a:extLst>
                    <a:ext uri="{FF2B5EF4-FFF2-40B4-BE49-F238E27FC236}">
                      <a16:creationId xmlns:a16="http://schemas.microsoft.com/office/drawing/2014/main" id="{499480BC-7189-4E4E-A6CE-6170B6592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1" y="2693"/>
                  <a:ext cx="6" cy="9"/>
                </a:xfrm>
                <a:custGeom>
                  <a:avLst/>
                  <a:gdLst>
                    <a:gd name="T0" fmla="*/ 243 w 2"/>
                    <a:gd name="T1" fmla="*/ 729 h 3"/>
                    <a:gd name="T2" fmla="*/ 243 w 2"/>
                    <a:gd name="T3" fmla="*/ 729 h 3"/>
                    <a:gd name="T4" fmla="*/ 0 60000 65536"/>
                    <a:gd name="T5" fmla="*/ 0 60000 65536"/>
                    <a:gd name="T6" fmla="*/ 0 w 2"/>
                    <a:gd name="T7" fmla="*/ 0 h 3"/>
                    <a:gd name="T8" fmla="*/ 2 w 2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">
                      <a:moveTo>
                        <a:pt x="1" y="3"/>
                      </a:moveTo>
                      <a:cubicBezTo>
                        <a:pt x="2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Freeform 933">
                  <a:extLst>
                    <a:ext uri="{FF2B5EF4-FFF2-40B4-BE49-F238E27FC236}">
                      <a16:creationId xmlns:a16="http://schemas.microsoft.com/office/drawing/2014/main" id="{E921D213-1823-4EBB-B16D-DE1FE19BA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" y="2546"/>
                  <a:ext cx="7" cy="6"/>
                </a:xfrm>
                <a:custGeom>
                  <a:avLst/>
                  <a:gdLst>
                    <a:gd name="T0" fmla="*/ 602 w 2"/>
                    <a:gd name="T1" fmla="*/ 0 h 2"/>
                    <a:gd name="T2" fmla="*/ 1029 w 2"/>
                    <a:gd name="T3" fmla="*/ 486 h 2"/>
                    <a:gd name="T4" fmla="*/ 602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2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4" name="Freeform 934">
                  <a:extLst>
                    <a:ext uri="{FF2B5EF4-FFF2-40B4-BE49-F238E27FC236}">
                      <a16:creationId xmlns:a16="http://schemas.microsoft.com/office/drawing/2014/main" id="{F9DC312D-3DD6-4E5D-8216-83D4C6988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" y="2546"/>
                  <a:ext cx="7" cy="6"/>
                </a:xfrm>
                <a:custGeom>
                  <a:avLst/>
                  <a:gdLst>
                    <a:gd name="T0" fmla="*/ 602 w 2"/>
                    <a:gd name="T1" fmla="*/ 0 h 2"/>
                    <a:gd name="T2" fmla="*/ 1029 w 2"/>
                    <a:gd name="T3" fmla="*/ 486 h 2"/>
                    <a:gd name="T4" fmla="*/ 602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2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5" name="Freeform 935">
                  <a:extLst>
                    <a:ext uri="{FF2B5EF4-FFF2-40B4-BE49-F238E27FC236}">
                      <a16:creationId xmlns:a16="http://schemas.microsoft.com/office/drawing/2014/main" id="{87F48101-C304-476A-9741-083D7DB7E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2561"/>
                  <a:ext cx="6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Freeform 936">
                  <a:extLst>
                    <a:ext uri="{FF2B5EF4-FFF2-40B4-BE49-F238E27FC236}">
                      <a16:creationId xmlns:a16="http://schemas.microsoft.com/office/drawing/2014/main" id="{9D6B1420-E78C-4F4C-9C83-7C779F0F9A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2561"/>
                  <a:ext cx="6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486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Freeform 937">
                  <a:extLst>
                    <a:ext uri="{FF2B5EF4-FFF2-40B4-BE49-F238E27FC236}">
                      <a16:creationId xmlns:a16="http://schemas.microsoft.com/office/drawing/2014/main" id="{A324EBD8-5AC8-4FF8-A5A3-12D1B9F0F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" y="2536"/>
                  <a:ext cx="13" cy="10"/>
                </a:xfrm>
                <a:custGeom>
                  <a:avLst/>
                  <a:gdLst>
                    <a:gd name="T0" fmla="*/ 0 w 4"/>
                    <a:gd name="T1" fmla="*/ 0 h 3"/>
                    <a:gd name="T2" fmla="*/ 1099 w 4"/>
                    <a:gd name="T3" fmla="*/ 857 h 3"/>
                    <a:gd name="T4" fmla="*/ 0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0"/>
                      </a:moveTo>
                      <a:cubicBezTo>
                        <a:pt x="0" y="2"/>
                        <a:pt x="2" y="3"/>
                        <a:pt x="3" y="2"/>
                      </a:cubicBezTo>
                      <a:cubicBezTo>
                        <a:pt x="4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Freeform 938">
                  <a:extLst>
                    <a:ext uri="{FF2B5EF4-FFF2-40B4-BE49-F238E27FC236}">
                      <a16:creationId xmlns:a16="http://schemas.microsoft.com/office/drawing/2014/main" id="{3083A3B5-C2BD-4B22-8FEF-A64DF7EC8E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6" y="2536"/>
                  <a:ext cx="13" cy="10"/>
                </a:xfrm>
                <a:custGeom>
                  <a:avLst/>
                  <a:gdLst>
                    <a:gd name="T0" fmla="*/ 0 w 4"/>
                    <a:gd name="T1" fmla="*/ 0 h 3"/>
                    <a:gd name="T2" fmla="*/ 1099 w 4"/>
                    <a:gd name="T3" fmla="*/ 857 h 3"/>
                    <a:gd name="T4" fmla="*/ 0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0"/>
                      </a:moveTo>
                      <a:cubicBezTo>
                        <a:pt x="0" y="2"/>
                        <a:pt x="2" y="3"/>
                        <a:pt x="3" y="2"/>
                      </a:cubicBezTo>
                      <a:cubicBezTo>
                        <a:pt x="4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Freeform 939">
                  <a:extLst>
                    <a:ext uri="{FF2B5EF4-FFF2-40B4-BE49-F238E27FC236}">
                      <a16:creationId xmlns:a16="http://schemas.microsoft.com/office/drawing/2014/main" id="{1233257D-BD34-4577-9FF8-8A7A94E7E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2564"/>
                  <a:ext cx="38" cy="10"/>
                </a:xfrm>
                <a:custGeom>
                  <a:avLst/>
                  <a:gdLst>
                    <a:gd name="T0" fmla="*/ 0 w 12"/>
                    <a:gd name="T1" fmla="*/ 0 h 3"/>
                    <a:gd name="T2" fmla="*/ 0 w 12"/>
                    <a:gd name="T3" fmla="*/ 367 h 3"/>
                    <a:gd name="T4" fmla="*/ 1906 w 12"/>
                    <a:gd name="T5" fmla="*/ 857 h 3"/>
                    <a:gd name="T6" fmla="*/ 2920 w 12"/>
                    <a:gd name="T7" fmla="*/ 1223 h 3"/>
                    <a:gd name="T8" fmla="*/ 3810 w 12"/>
                    <a:gd name="T9" fmla="*/ 857 h 3"/>
                    <a:gd name="T10" fmla="*/ 2226 w 12"/>
                    <a:gd name="T11" fmla="*/ 367 h 3"/>
                    <a:gd name="T12" fmla="*/ 0 w 12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3"/>
                    <a:gd name="T23" fmla="*/ 12 w 1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3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2" y="1"/>
                        <a:pt x="4" y="2"/>
                        <a:pt x="6" y="2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1" y="1"/>
                        <a:pt x="9" y="1"/>
                        <a:pt x="7" y="1"/>
                      </a:cubicBezTo>
                      <a:cubicBezTo>
                        <a:pt x="5" y="1"/>
                        <a:pt x="2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Freeform 940">
                  <a:extLst>
                    <a:ext uri="{FF2B5EF4-FFF2-40B4-BE49-F238E27FC236}">
                      <a16:creationId xmlns:a16="http://schemas.microsoft.com/office/drawing/2014/main" id="{EFF83D66-FCB8-4DB9-BA9E-539E7A719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9" y="2564"/>
                  <a:ext cx="38" cy="10"/>
                </a:xfrm>
                <a:custGeom>
                  <a:avLst/>
                  <a:gdLst>
                    <a:gd name="T0" fmla="*/ 0 w 12"/>
                    <a:gd name="T1" fmla="*/ 0 h 3"/>
                    <a:gd name="T2" fmla="*/ 0 w 12"/>
                    <a:gd name="T3" fmla="*/ 367 h 3"/>
                    <a:gd name="T4" fmla="*/ 1906 w 12"/>
                    <a:gd name="T5" fmla="*/ 857 h 3"/>
                    <a:gd name="T6" fmla="*/ 2920 w 12"/>
                    <a:gd name="T7" fmla="*/ 1223 h 3"/>
                    <a:gd name="T8" fmla="*/ 3810 w 12"/>
                    <a:gd name="T9" fmla="*/ 857 h 3"/>
                    <a:gd name="T10" fmla="*/ 2226 w 12"/>
                    <a:gd name="T11" fmla="*/ 367 h 3"/>
                    <a:gd name="T12" fmla="*/ 0 w 12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3"/>
                    <a:gd name="T23" fmla="*/ 12 w 1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3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2" y="1"/>
                        <a:pt x="4" y="2"/>
                        <a:pt x="6" y="2"/>
                      </a:cubicBezTo>
                      <a:cubicBezTo>
                        <a:pt x="7" y="3"/>
                        <a:pt x="8" y="3"/>
                        <a:pt x="9" y="3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1" y="1"/>
                        <a:pt x="9" y="1"/>
                        <a:pt x="7" y="1"/>
                      </a:cubicBezTo>
                      <a:cubicBezTo>
                        <a:pt x="5" y="1"/>
                        <a:pt x="2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Freeform 941">
                  <a:extLst>
                    <a:ext uri="{FF2B5EF4-FFF2-40B4-BE49-F238E27FC236}">
                      <a16:creationId xmlns:a16="http://schemas.microsoft.com/office/drawing/2014/main" id="{0B097B6D-E21F-4DEB-BF1E-204D936A3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2724"/>
                  <a:ext cx="44" cy="31"/>
                </a:xfrm>
                <a:custGeom>
                  <a:avLst/>
                  <a:gdLst>
                    <a:gd name="T0" fmla="*/ 277 w 14"/>
                    <a:gd name="T1" fmla="*/ 2864 h 10"/>
                    <a:gd name="T2" fmla="*/ 0 w 14"/>
                    <a:gd name="T3" fmla="*/ 2864 h 10"/>
                    <a:gd name="T4" fmla="*/ 1867 w 14"/>
                    <a:gd name="T5" fmla="*/ 2864 h 10"/>
                    <a:gd name="T6" fmla="*/ 3014 w 14"/>
                    <a:gd name="T7" fmla="*/ 2297 h 10"/>
                    <a:gd name="T8" fmla="*/ 4287 w 14"/>
                    <a:gd name="T9" fmla="*/ 837 h 10"/>
                    <a:gd name="T10" fmla="*/ 2143 w 14"/>
                    <a:gd name="T11" fmla="*/ 567 h 10"/>
                    <a:gd name="T12" fmla="*/ 277 w 14"/>
                    <a:gd name="T13" fmla="*/ 2864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0"/>
                    <a:gd name="T23" fmla="*/ 14 w 14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0">
                      <a:moveTo>
                        <a:pt x="1" y="10"/>
                      </a:move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2" y="10"/>
                        <a:pt x="4" y="10"/>
                        <a:pt x="6" y="10"/>
                      </a:cubicBezTo>
                      <a:cubicBezTo>
                        <a:pt x="8" y="10"/>
                        <a:pt x="9" y="9"/>
                        <a:pt x="10" y="8"/>
                      </a:cubicBezTo>
                      <a:cubicBezTo>
                        <a:pt x="11" y="8"/>
                        <a:pt x="14" y="4"/>
                        <a:pt x="14" y="3"/>
                      </a:cubicBezTo>
                      <a:cubicBezTo>
                        <a:pt x="11" y="1"/>
                        <a:pt x="10" y="0"/>
                        <a:pt x="7" y="2"/>
                      </a:cubicBezTo>
                      <a:cubicBezTo>
                        <a:pt x="3" y="3"/>
                        <a:pt x="2" y="7"/>
                        <a:pt x="1" y="1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reeform 942">
                  <a:extLst>
                    <a:ext uri="{FF2B5EF4-FFF2-40B4-BE49-F238E27FC236}">
                      <a16:creationId xmlns:a16="http://schemas.microsoft.com/office/drawing/2014/main" id="{6FFCBD48-C66B-4723-9B3D-0B639BB9A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2724"/>
                  <a:ext cx="44" cy="31"/>
                </a:xfrm>
                <a:custGeom>
                  <a:avLst/>
                  <a:gdLst>
                    <a:gd name="T0" fmla="*/ 277 w 14"/>
                    <a:gd name="T1" fmla="*/ 2864 h 10"/>
                    <a:gd name="T2" fmla="*/ 0 w 14"/>
                    <a:gd name="T3" fmla="*/ 2864 h 10"/>
                    <a:gd name="T4" fmla="*/ 1867 w 14"/>
                    <a:gd name="T5" fmla="*/ 2864 h 10"/>
                    <a:gd name="T6" fmla="*/ 3014 w 14"/>
                    <a:gd name="T7" fmla="*/ 2297 h 10"/>
                    <a:gd name="T8" fmla="*/ 4287 w 14"/>
                    <a:gd name="T9" fmla="*/ 837 h 10"/>
                    <a:gd name="T10" fmla="*/ 2143 w 14"/>
                    <a:gd name="T11" fmla="*/ 567 h 10"/>
                    <a:gd name="T12" fmla="*/ 277 w 14"/>
                    <a:gd name="T13" fmla="*/ 2864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0"/>
                    <a:gd name="T23" fmla="*/ 14 w 14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0">
                      <a:moveTo>
                        <a:pt x="1" y="10"/>
                      </a:move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2" y="10"/>
                        <a:pt x="4" y="10"/>
                        <a:pt x="6" y="10"/>
                      </a:cubicBezTo>
                      <a:cubicBezTo>
                        <a:pt x="8" y="10"/>
                        <a:pt x="9" y="9"/>
                        <a:pt x="10" y="8"/>
                      </a:cubicBezTo>
                      <a:cubicBezTo>
                        <a:pt x="11" y="8"/>
                        <a:pt x="14" y="4"/>
                        <a:pt x="14" y="3"/>
                      </a:cubicBezTo>
                      <a:cubicBezTo>
                        <a:pt x="11" y="1"/>
                        <a:pt x="10" y="0"/>
                        <a:pt x="7" y="2"/>
                      </a:cubicBezTo>
                      <a:cubicBezTo>
                        <a:pt x="3" y="3"/>
                        <a:pt x="2" y="7"/>
                        <a:pt x="1" y="1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Freeform 943">
                  <a:extLst>
                    <a:ext uri="{FF2B5EF4-FFF2-40B4-BE49-F238E27FC236}">
                      <a16:creationId xmlns:a16="http://schemas.microsoft.com/office/drawing/2014/main" id="{185E6DF3-F600-4AB9-9A15-5723E7096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1" y="2749"/>
                  <a:ext cx="13" cy="6"/>
                </a:xfrm>
                <a:custGeom>
                  <a:avLst/>
                  <a:gdLst>
                    <a:gd name="T0" fmla="*/ 1099 w 4"/>
                    <a:gd name="T1" fmla="*/ 486 h 2"/>
                    <a:gd name="T2" fmla="*/ 1446 w 4"/>
                    <a:gd name="T3" fmla="*/ 486 h 2"/>
                    <a:gd name="T4" fmla="*/ 793 w 4"/>
                    <a:gd name="T5" fmla="*/ 0 h 2"/>
                    <a:gd name="T6" fmla="*/ 1099 w 4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3" y="2"/>
                      </a:move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2" y="0"/>
                      </a:cubicBezTo>
                      <a:cubicBezTo>
                        <a:pt x="0" y="1"/>
                        <a:pt x="2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Freeform 944">
                  <a:extLst>
                    <a:ext uri="{FF2B5EF4-FFF2-40B4-BE49-F238E27FC236}">
                      <a16:creationId xmlns:a16="http://schemas.microsoft.com/office/drawing/2014/main" id="{4BAB65AF-8655-41C6-9AA4-51BB543AE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1" y="2749"/>
                  <a:ext cx="13" cy="6"/>
                </a:xfrm>
                <a:custGeom>
                  <a:avLst/>
                  <a:gdLst>
                    <a:gd name="T0" fmla="*/ 1099 w 4"/>
                    <a:gd name="T1" fmla="*/ 486 h 2"/>
                    <a:gd name="T2" fmla="*/ 1446 w 4"/>
                    <a:gd name="T3" fmla="*/ 486 h 2"/>
                    <a:gd name="T4" fmla="*/ 793 w 4"/>
                    <a:gd name="T5" fmla="*/ 0 h 2"/>
                    <a:gd name="T6" fmla="*/ 1099 w 4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3" y="2"/>
                      </a:move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2" y="0"/>
                      </a:cubicBezTo>
                      <a:cubicBezTo>
                        <a:pt x="0" y="1"/>
                        <a:pt x="2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Freeform 945">
                  <a:extLst>
                    <a:ext uri="{FF2B5EF4-FFF2-40B4-BE49-F238E27FC236}">
                      <a16:creationId xmlns:a16="http://schemas.microsoft.com/office/drawing/2014/main" id="{3C7BFD3A-E4AD-44F0-B57C-10CB9F9CA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5" y="2399"/>
                  <a:ext cx="288" cy="244"/>
                </a:xfrm>
                <a:custGeom>
                  <a:avLst/>
                  <a:gdLst>
                    <a:gd name="T0" fmla="*/ 275 w 92"/>
                    <a:gd name="T1" fmla="*/ 9003 h 78"/>
                    <a:gd name="T2" fmla="*/ 579 w 92"/>
                    <a:gd name="T3" fmla="*/ 8728 h 78"/>
                    <a:gd name="T4" fmla="*/ 1255 w 92"/>
                    <a:gd name="T5" fmla="*/ 6888 h 78"/>
                    <a:gd name="T6" fmla="*/ 2116 w 92"/>
                    <a:gd name="T7" fmla="*/ 7192 h 78"/>
                    <a:gd name="T8" fmla="*/ 3929 w 92"/>
                    <a:gd name="T9" fmla="*/ 9003 h 78"/>
                    <a:gd name="T10" fmla="*/ 6045 w 92"/>
                    <a:gd name="T11" fmla="*/ 9278 h 78"/>
                    <a:gd name="T12" fmla="*/ 8740 w 92"/>
                    <a:gd name="T13" fmla="*/ 9003 h 78"/>
                    <a:gd name="T14" fmla="*/ 11445 w 92"/>
                    <a:gd name="T15" fmla="*/ 7739 h 78"/>
                    <a:gd name="T16" fmla="*/ 14416 w 92"/>
                    <a:gd name="T17" fmla="*/ 8055 h 78"/>
                    <a:gd name="T18" fmla="*/ 15649 w 92"/>
                    <a:gd name="T19" fmla="*/ 8055 h 78"/>
                    <a:gd name="T20" fmla="*/ 17089 w 92"/>
                    <a:gd name="T21" fmla="*/ 5080 h 78"/>
                    <a:gd name="T22" fmla="*/ 18072 w 92"/>
                    <a:gd name="T23" fmla="*/ 2690 h 78"/>
                    <a:gd name="T24" fmla="*/ 18344 w 92"/>
                    <a:gd name="T25" fmla="*/ 579 h 78"/>
                    <a:gd name="T26" fmla="*/ 19885 w 92"/>
                    <a:gd name="T27" fmla="*/ 0 h 78"/>
                    <a:gd name="T28" fmla="*/ 22001 w 92"/>
                    <a:gd name="T29" fmla="*/ 0 h 78"/>
                    <a:gd name="T30" fmla="*/ 22852 w 92"/>
                    <a:gd name="T31" fmla="*/ 579 h 78"/>
                    <a:gd name="T32" fmla="*/ 23716 w 92"/>
                    <a:gd name="T33" fmla="*/ 1527 h 78"/>
                    <a:gd name="T34" fmla="*/ 23128 w 92"/>
                    <a:gd name="T35" fmla="*/ 1527 h 78"/>
                    <a:gd name="T36" fmla="*/ 22273 w 92"/>
                    <a:gd name="T37" fmla="*/ 2115 h 78"/>
                    <a:gd name="T38" fmla="*/ 22580 w 92"/>
                    <a:gd name="T39" fmla="*/ 2966 h 78"/>
                    <a:gd name="T40" fmla="*/ 23441 w 92"/>
                    <a:gd name="T41" fmla="*/ 3913 h 78"/>
                    <a:gd name="T42" fmla="*/ 24392 w 92"/>
                    <a:gd name="T43" fmla="*/ 4777 h 78"/>
                    <a:gd name="T44" fmla="*/ 24020 w 92"/>
                    <a:gd name="T45" fmla="*/ 6303 h 78"/>
                    <a:gd name="T46" fmla="*/ 25557 w 92"/>
                    <a:gd name="T47" fmla="*/ 7467 h 78"/>
                    <a:gd name="T48" fmla="*/ 27360 w 92"/>
                    <a:gd name="T49" fmla="*/ 9003 h 78"/>
                    <a:gd name="T50" fmla="*/ 26411 w 92"/>
                    <a:gd name="T51" fmla="*/ 9582 h 78"/>
                    <a:gd name="T52" fmla="*/ 24696 w 92"/>
                    <a:gd name="T53" fmla="*/ 9582 h 78"/>
                    <a:gd name="T54" fmla="*/ 23441 w 92"/>
                    <a:gd name="T55" fmla="*/ 13220 h 78"/>
                    <a:gd name="T56" fmla="*/ 23716 w 92"/>
                    <a:gd name="T57" fmla="*/ 13504 h 78"/>
                    <a:gd name="T58" fmla="*/ 22852 w 92"/>
                    <a:gd name="T59" fmla="*/ 14080 h 78"/>
                    <a:gd name="T60" fmla="*/ 21040 w 92"/>
                    <a:gd name="T61" fmla="*/ 15607 h 78"/>
                    <a:gd name="T62" fmla="*/ 20157 w 92"/>
                    <a:gd name="T63" fmla="*/ 16742 h 78"/>
                    <a:gd name="T64" fmla="*/ 21040 w 92"/>
                    <a:gd name="T65" fmla="*/ 17721 h 78"/>
                    <a:gd name="T66" fmla="*/ 20157 w 92"/>
                    <a:gd name="T67" fmla="*/ 18582 h 78"/>
                    <a:gd name="T68" fmla="*/ 20157 w 92"/>
                    <a:gd name="T69" fmla="*/ 20383 h 78"/>
                    <a:gd name="T70" fmla="*/ 17089 w 92"/>
                    <a:gd name="T71" fmla="*/ 22498 h 78"/>
                    <a:gd name="T72" fmla="*/ 15649 w 92"/>
                    <a:gd name="T73" fmla="*/ 22135 h 78"/>
                    <a:gd name="T74" fmla="*/ 14691 w 92"/>
                    <a:gd name="T75" fmla="*/ 20696 h 78"/>
                    <a:gd name="T76" fmla="*/ 12976 w 92"/>
                    <a:gd name="T77" fmla="*/ 20971 h 78"/>
                    <a:gd name="T78" fmla="*/ 11996 w 92"/>
                    <a:gd name="T79" fmla="*/ 20383 h 78"/>
                    <a:gd name="T80" fmla="*/ 10183 w 92"/>
                    <a:gd name="T81" fmla="*/ 20971 h 78"/>
                    <a:gd name="T82" fmla="*/ 8164 w 92"/>
                    <a:gd name="T83" fmla="*/ 21244 h 78"/>
                    <a:gd name="T84" fmla="*/ 6624 w 92"/>
                    <a:gd name="T85" fmla="*/ 19717 h 78"/>
                    <a:gd name="T86" fmla="*/ 5096 w 92"/>
                    <a:gd name="T87" fmla="*/ 20108 h 78"/>
                    <a:gd name="T88" fmla="*/ 4811 w 92"/>
                    <a:gd name="T89" fmla="*/ 20108 h 78"/>
                    <a:gd name="T90" fmla="*/ 3656 w 92"/>
                    <a:gd name="T91" fmla="*/ 18582 h 78"/>
                    <a:gd name="T92" fmla="*/ 2980 w 92"/>
                    <a:gd name="T93" fmla="*/ 16742 h 78"/>
                    <a:gd name="T94" fmla="*/ 3253 w 92"/>
                    <a:gd name="T95" fmla="*/ 15607 h 78"/>
                    <a:gd name="T96" fmla="*/ 2392 w 92"/>
                    <a:gd name="T97" fmla="*/ 14355 h 78"/>
                    <a:gd name="T98" fmla="*/ 1255 w 92"/>
                    <a:gd name="T99" fmla="*/ 14355 h 78"/>
                    <a:gd name="T100" fmla="*/ 1813 w 92"/>
                    <a:gd name="T101" fmla="*/ 13780 h 78"/>
                    <a:gd name="T102" fmla="*/ 861 w 92"/>
                    <a:gd name="T103" fmla="*/ 13504 h 78"/>
                    <a:gd name="T104" fmla="*/ 1255 w 92"/>
                    <a:gd name="T105" fmla="*/ 11969 h 78"/>
                    <a:gd name="T106" fmla="*/ 0 w 92"/>
                    <a:gd name="T107" fmla="*/ 9582 h 7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2"/>
                    <a:gd name="T163" fmla="*/ 0 h 78"/>
                    <a:gd name="T164" fmla="*/ 92 w 92"/>
                    <a:gd name="T165" fmla="*/ 78 h 7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2" h="78">
                      <a:moveTo>
                        <a:pt x="0" y="32"/>
                      </a:moveTo>
                      <a:cubicBezTo>
                        <a:pt x="2" y="31"/>
                        <a:pt x="1" y="31"/>
                        <a:pt x="1" y="30"/>
                      </a:cubicBezTo>
                      <a:cubicBezTo>
                        <a:pt x="1" y="29"/>
                        <a:pt x="3" y="29"/>
                        <a:pt x="3" y="27"/>
                      </a:cubicBezTo>
                      <a:cubicBezTo>
                        <a:pt x="3" y="28"/>
                        <a:pt x="3" y="28"/>
                        <a:pt x="2" y="29"/>
                      </a:cubicBezTo>
                      <a:cubicBezTo>
                        <a:pt x="1" y="27"/>
                        <a:pt x="2" y="26"/>
                        <a:pt x="3" y="25"/>
                      </a:cubicBezTo>
                      <a:cubicBezTo>
                        <a:pt x="4" y="24"/>
                        <a:pt x="4" y="24"/>
                        <a:pt x="4" y="23"/>
                      </a:cubicBezTo>
                      <a:cubicBezTo>
                        <a:pt x="5" y="22"/>
                        <a:pt x="6" y="22"/>
                        <a:pt x="7" y="21"/>
                      </a:cubicBezTo>
                      <a:cubicBezTo>
                        <a:pt x="7" y="22"/>
                        <a:pt x="5" y="23"/>
                        <a:pt x="7" y="24"/>
                      </a:cubicBezTo>
                      <a:cubicBezTo>
                        <a:pt x="7" y="24"/>
                        <a:pt x="8" y="26"/>
                        <a:pt x="8" y="26"/>
                      </a:cubicBezTo>
                      <a:cubicBezTo>
                        <a:pt x="10" y="28"/>
                        <a:pt x="12" y="29"/>
                        <a:pt x="13" y="30"/>
                      </a:cubicBezTo>
                      <a:cubicBezTo>
                        <a:pt x="13" y="31"/>
                        <a:pt x="15" y="31"/>
                        <a:pt x="15" y="32"/>
                      </a:cubicBezTo>
                      <a:cubicBezTo>
                        <a:pt x="17" y="32"/>
                        <a:pt x="18" y="31"/>
                        <a:pt x="20" y="31"/>
                      </a:cubicBezTo>
                      <a:cubicBezTo>
                        <a:pt x="22" y="30"/>
                        <a:pt x="24" y="31"/>
                        <a:pt x="26" y="31"/>
                      </a:cubicBezTo>
                      <a:cubicBezTo>
                        <a:pt x="27" y="31"/>
                        <a:pt x="28" y="30"/>
                        <a:pt x="29" y="30"/>
                      </a:cubicBezTo>
                      <a:cubicBezTo>
                        <a:pt x="30" y="29"/>
                        <a:pt x="30" y="28"/>
                        <a:pt x="31" y="27"/>
                      </a:cubicBezTo>
                      <a:cubicBezTo>
                        <a:pt x="32" y="26"/>
                        <a:pt x="37" y="25"/>
                        <a:pt x="38" y="26"/>
                      </a:cubicBezTo>
                      <a:cubicBezTo>
                        <a:pt x="38" y="27"/>
                        <a:pt x="43" y="29"/>
                        <a:pt x="44" y="28"/>
                      </a:cubicBezTo>
                      <a:cubicBezTo>
                        <a:pt x="46" y="27"/>
                        <a:pt x="46" y="26"/>
                        <a:pt x="48" y="27"/>
                      </a:cubicBezTo>
                      <a:cubicBezTo>
                        <a:pt x="48" y="27"/>
                        <a:pt x="49" y="26"/>
                        <a:pt x="50" y="26"/>
                      </a:cubicBezTo>
                      <a:cubicBezTo>
                        <a:pt x="50" y="26"/>
                        <a:pt x="51" y="27"/>
                        <a:pt x="52" y="27"/>
                      </a:cubicBezTo>
                      <a:cubicBezTo>
                        <a:pt x="51" y="25"/>
                        <a:pt x="55" y="22"/>
                        <a:pt x="54" y="21"/>
                      </a:cubicBezTo>
                      <a:cubicBezTo>
                        <a:pt x="52" y="19"/>
                        <a:pt x="56" y="17"/>
                        <a:pt x="57" y="17"/>
                      </a:cubicBezTo>
                      <a:cubicBezTo>
                        <a:pt x="57" y="16"/>
                        <a:pt x="55" y="13"/>
                        <a:pt x="58" y="13"/>
                      </a:cubicBezTo>
                      <a:cubicBezTo>
                        <a:pt x="61" y="12"/>
                        <a:pt x="58" y="10"/>
                        <a:pt x="60" y="9"/>
                      </a:cubicBezTo>
                      <a:cubicBezTo>
                        <a:pt x="61" y="8"/>
                        <a:pt x="60" y="6"/>
                        <a:pt x="60" y="5"/>
                      </a:cubicBezTo>
                      <a:cubicBezTo>
                        <a:pt x="60" y="4"/>
                        <a:pt x="60" y="3"/>
                        <a:pt x="61" y="2"/>
                      </a:cubicBezTo>
                      <a:cubicBezTo>
                        <a:pt x="61" y="1"/>
                        <a:pt x="62" y="1"/>
                        <a:pt x="62" y="0"/>
                      </a:cubicBezTo>
                      <a:cubicBezTo>
                        <a:pt x="64" y="1"/>
                        <a:pt x="64" y="1"/>
                        <a:pt x="66" y="0"/>
                      </a:cubicBezTo>
                      <a:cubicBezTo>
                        <a:pt x="67" y="0"/>
                        <a:pt x="68" y="2"/>
                        <a:pt x="68" y="0"/>
                      </a:cubicBezTo>
                      <a:cubicBezTo>
                        <a:pt x="70" y="1"/>
                        <a:pt x="72" y="1"/>
                        <a:pt x="73" y="0"/>
                      </a:cubicBezTo>
                      <a:cubicBezTo>
                        <a:pt x="75" y="0"/>
                        <a:pt x="76" y="2"/>
                        <a:pt x="78" y="2"/>
                      </a:cubicBezTo>
                      <a:cubicBezTo>
                        <a:pt x="77" y="2"/>
                        <a:pt x="77" y="2"/>
                        <a:pt x="76" y="2"/>
                      </a:cubicBezTo>
                      <a:cubicBezTo>
                        <a:pt x="76" y="3"/>
                        <a:pt x="80" y="5"/>
                        <a:pt x="78" y="4"/>
                      </a:cubicBezTo>
                      <a:cubicBezTo>
                        <a:pt x="78" y="4"/>
                        <a:pt x="79" y="5"/>
                        <a:pt x="79" y="5"/>
                      </a:cubicBezTo>
                      <a:cubicBezTo>
                        <a:pt x="80" y="5"/>
                        <a:pt x="80" y="6"/>
                        <a:pt x="80" y="6"/>
                      </a:cubicBezTo>
                      <a:cubicBezTo>
                        <a:pt x="79" y="7"/>
                        <a:pt x="77" y="7"/>
                        <a:pt x="77" y="5"/>
                      </a:cubicBezTo>
                      <a:cubicBezTo>
                        <a:pt x="77" y="6"/>
                        <a:pt x="77" y="6"/>
                        <a:pt x="77" y="7"/>
                      </a:cubicBezTo>
                      <a:cubicBezTo>
                        <a:pt x="76" y="6"/>
                        <a:pt x="75" y="7"/>
                        <a:pt x="74" y="7"/>
                      </a:cubicBezTo>
                      <a:cubicBezTo>
                        <a:pt x="75" y="7"/>
                        <a:pt x="76" y="8"/>
                        <a:pt x="77" y="9"/>
                      </a:cubicBezTo>
                      <a:cubicBezTo>
                        <a:pt x="77" y="9"/>
                        <a:pt x="76" y="11"/>
                        <a:pt x="75" y="10"/>
                      </a:cubicBezTo>
                      <a:cubicBezTo>
                        <a:pt x="76" y="11"/>
                        <a:pt x="77" y="11"/>
                        <a:pt x="79" y="12"/>
                      </a:cubicBezTo>
                      <a:cubicBezTo>
                        <a:pt x="78" y="13"/>
                        <a:pt x="80" y="13"/>
                        <a:pt x="78" y="13"/>
                      </a:cubicBezTo>
                      <a:cubicBezTo>
                        <a:pt x="79" y="13"/>
                        <a:pt x="79" y="13"/>
                        <a:pt x="80" y="14"/>
                      </a:cubicBezTo>
                      <a:cubicBezTo>
                        <a:pt x="78" y="14"/>
                        <a:pt x="80" y="15"/>
                        <a:pt x="81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3" y="19"/>
                        <a:pt x="82" y="21"/>
                        <a:pt x="80" y="21"/>
                      </a:cubicBezTo>
                      <a:cubicBezTo>
                        <a:pt x="81" y="22"/>
                        <a:pt x="81" y="22"/>
                        <a:pt x="82" y="23"/>
                      </a:cubicBezTo>
                      <a:cubicBezTo>
                        <a:pt x="83" y="24"/>
                        <a:pt x="84" y="25"/>
                        <a:pt x="85" y="25"/>
                      </a:cubicBezTo>
                      <a:cubicBezTo>
                        <a:pt x="86" y="26"/>
                        <a:pt x="86" y="27"/>
                        <a:pt x="87" y="27"/>
                      </a:cubicBezTo>
                      <a:cubicBezTo>
                        <a:pt x="89" y="28"/>
                        <a:pt x="90" y="29"/>
                        <a:pt x="91" y="30"/>
                      </a:cubicBezTo>
                      <a:cubicBezTo>
                        <a:pt x="91" y="30"/>
                        <a:pt x="92" y="30"/>
                        <a:pt x="91" y="31"/>
                      </a:cubicBezTo>
                      <a:cubicBezTo>
                        <a:pt x="91" y="32"/>
                        <a:pt x="89" y="32"/>
                        <a:pt x="88" y="32"/>
                      </a:cubicBezTo>
                      <a:cubicBezTo>
                        <a:pt x="86" y="33"/>
                        <a:pt x="84" y="31"/>
                        <a:pt x="82" y="30"/>
                      </a:cubicBezTo>
                      <a:cubicBezTo>
                        <a:pt x="83" y="31"/>
                        <a:pt x="83" y="32"/>
                        <a:pt x="82" y="32"/>
                      </a:cubicBezTo>
                      <a:cubicBezTo>
                        <a:pt x="80" y="32"/>
                        <a:pt x="79" y="34"/>
                        <a:pt x="79" y="35"/>
                      </a:cubicBezTo>
                      <a:cubicBezTo>
                        <a:pt x="78" y="38"/>
                        <a:pt x="78" y="41"/>
                        <a:pt x="78" y="44"/>
                      </a:cubicBezTo>
                      <a:cubicBezTo>
                        <a:pt x="78" y="44"/>
                        <a:pt x="79" y="44"/>
                        <a:pt x="79" y="43"/>
                      </a:cubicBezTo>
                      <a:cubicBezTo>
                        <a:pt x="79" y="44"/>
                        <a:pt x="78" y="45"/>
                        <a:pt x="79" y="45"/>
                      </a:cubicBezTo>
                      <a:cubicBezTo>
                        <a:pt x="78" y="46"/>
                        <a:pt x="78" y="46"/>
                        <a:pt x="79" y="47"/>
                      </a:cubicBezTo>
                      <a:cubicBezTo>
                        <a:pt x="78" y="47"/>
                        <a:pt x="77" y="48"/>
                        <a:pt x="76" y="47"/>
                      </a:cubicBezTo>
                      <a:cubicBezTo>
                        <a:pt x="76" y="49"/>
                        <a:pt x="72" y="53"/>
                        <a:pt x="71" y="49"/>
                      </a:cubicBezTo>
                      <a:cubicBezTo>
                        <a:pt x="70" y="50"/>
                        <a:pt x="72" y="51"/>
                        <a:pt x="70" y="52"/>
                      </a:cubicBezTo>
                      <a:cubicBezTo>
                        <a:pt x="69" y="53"/>
                        <a:pt x="70" y="54"/>
                        <a:pt x="69" y="54"/>
                      </a:cubicBezTo>
                      <a:cubicBezTo>
                        <a:pt x="69" y="55"/>
                        <a:pt x="67" y="55"/>
                        <a:pt x="67" y="56"/>
                      </a:cubicBezTo>
                      <a:cubicBezTo>
                        <a:pt x="69" y="55"/>
                        <a:pt x="69" y="58"/>
                        <a:pt x="67" y="59"/>
                      </a:cubicBezTo>
                      <a:cubicBezTo>
                        <a:pt x="68" y="60"/>
                        <a:pt x="69" y="59"/>
                        <a:pt x="70" y="59"/>
                      </a:cubicBezTo>
                      <a:cubicBezTo>
                        <a:pt x="70" y="60"/>
                        <a:pt x="69" y="62"/>
                        <a:pt x="69" y="63"/>
                      </a:cubicBezTo>
                      <a:cubicBezTo>
                        <a:pt x="68" y="62"/>
                        <a:pt x="68" y="62"/>
                        <a:pt x="67" y="62"/>
                      </a:cubicBezTo>
                      <a:cubicBezTo>
                        <a:pt x="69" y="64"/>
                        <a:pt x="67" y="68"/>
                        <a:pt x="66" y="66"/>
                      </a:cubicBezTo>
                      <a:cubicBezTo>
                        <a:pt x="65" y="66"/>
                        <a:pt x="66" y="67"/>
                        <a:pt x="67" y="68"/>
                      </a:cubicBezTo>
                      <a:cubicBezTo>
                        <a:pt x="64" y="68"/>
                        <a:pt x="65" y="71"/>
                        <a:pt x="63" y="72"/>
                      </a:cubicBezTo>
                      <a:cubicBezTo>
                        <a:pt x="61" y="73"/>
                        <a:pt x="59" y="74"/>
                        <a:pt x="57" y="75"/>
                      </a:cubicBezTo>
                      <a:cubicBezTo>
                        <a:pt x="56" y="75"/>
                        <a:pt x="51" y="78"/>
                        <a:pt x="52" y="76"/>
                      </a:cubicBezTo>
                      <a:cubicBezTo>
                        <a:pt x="52" y="76"/>
                        <a:pt x="52" y="75"/>
                        <a:pt x="52" y="74"/>
                      </a:cubicBezTo>
                      <a:cubicBezTo>
                        <a:pt x="52" y="72"/>
                        <a:pt x="51" y="71"/>
                        <a:pt x="51" y="70"/>
                      </a:cubicBezTo>
                      <a:cubicBezTo>
                        <a:pt x="49" y="71"/>
                        <a:pt x="48" y="71"/>
                        <a:pt x="49" y="69"/>
                      </a:cubicBezTo>
                      <a:cubicBezTo>
                        <a:pt x="49" y="70"/>
                        <a:pt x="47" y="71"/>
                        <a:pt x="47" y="68"/>
                      </a:cubicBezTo>
                      <a:cubicBezTo>
                        <a:pt x="47" y="70"/>
                        <a:pt x="44" y="72"/>
                        <a:pt x="43" y="70"/>
                      </a:cubicBezTo>
                      <a:cubicBezTo>
                        <a:pt x="42" y="70"/>
                        <a:pt x="43" y="69"/>
                        <a:pt x="43" y="69"/>
                      </a:cubicBezTo>
                      <a:cubicBezTo>
                        <a:pt x="42" y="68"/>
                        <a:pt x="40" y="70"/>
                        <a:pt x="40" y="68"/>
                      </a:cubicBezTo>
                      <a:cubicBezTo>
                        <a:pt x="40" y="70"/>
                        <a:pt x="38" y="67"/>
                        <a:pt x="38" y="66"/>
                      </a:cubicBezTo>
                      <a:cubicBezTo>
                        <a:pt x="38" y="68"/>
                        <a:pt x="36" y="69"/>
                        <a:pt x="34" y="70"/>
                      </a:cubicBezTo>
                      <a:cubicBezTo>
                        <a:pt x="33" y="71"/>
                        <a:pt x="31" y="69"/>
                        <a:pt x="30" y="70"/>
                      </a:cubicBezTo>
                      <a:cubicBezTo>
                        <a:pt x="29" y="70"/>
                        <a:pt x="27" y="73"/>
                        <a:pt x="27" y="71"/>
                      </a:cubicBezTo>
                      <a:cubicBezTo>
                        <a:pt x="26" y="69"/>
                        <a:pt x="27" y="67"/>
                        <a:pt x="26" y="65"/>
                      </a:cubicBezTo>
                      <a:cubicBezTo>
                        <a:pt x="25" y="67"/>
                        <a:pt x="24" y="66"/>
                        <a:pt x="22" y="66"/>
                      </a:cubicBezTo>
                      <a:cubicBezTo>
                        <a:pt x="21" y="66"/>
                        <a:pt x="21" y="67"/>
                        <a:pt x="20" y="67"/>
                      </a:cubicBezTo>
                      <a:cubicBezTo>
                        <a:pt x="19" y="68"/>
                        <a:pt x="18" y="67"/>
                        <a:pt x="17" y="67"/>
                      </a:cubicBezTo>
                      <a:cubicBezTo>
                        <a:pt x="17" y="67"/>
                        <a:pt x="18" y="66"/>
                        <a:pt x="18" y="66"/>
                      </a:cubicBezTo>
                      <a:cubicBezTo>
                        <a:pt x="17" y="66"/>
                        <a:pt x="17" y="67"/>
                        <a:pt x="16" y="67"/>
                      </a:cubicBezTo>
                      <a:cubicBezTo>
                        <a:pt x="16" y="65"/>
                        <a:pt x="14" y="66"/>
                        <a:pt x="13" y="67"/>
                      </a:cubicBezTo>
                      <a:cubicBezTo>
                        <a:pt x="11" y="65"/>
                        <a:pt x="12" y="63"/>
                        <a:pt x="12" y="62"/>
                      </a:cubicBezTo>
                      <a:cubicBezTo>
                        <a:pt x="11" y="61"/>
                        <a:pt x="12" y="59"/>
                        <a:pt x="11" y="58"/>
                      </a:cubicBezTo>
                      <a:cubicBezTo>
                        <a:pt x="11" y="57"/>
                        <a:pt x="10" y="57"/>
                        <a:pt x="10" y="56"/>
                      </a:cubicBezTo>
                      <a:cubicBezTo>
                        <a:pt x="10" y="56"/>
                        <a:pt x="11" y="55"/>
                        <a:pt x="11" y="54"/>
                      </a:cubicBezTo>
                      <a:cubicBezTo>
                        <a:pt x="11" y="53"/>
                        <a:pt x="11" y="53"/>
                        <a:pt x="11" y="52"/>
                      </a:cubicBezTo>
                      <a:cubicBezTo>
                        <a:pt x="10" y="51"/>
                        <a:pt x="10" y="50"/>
                        <a:pt x="10" y="50"/>
                      </a:cubicBezTo>
                      <a:cubicBezTo>
                        <a:pt x="9" y="49"/>
                        <a:pt x="8" y="49"/>
                        <a:pt x="8" y="48"/>
                      </a:cubicBezTo>
                      <a:cubicBezTo>
                        <a:pt x="8" y="48"/>
                        <a:pt x="8" y="48"/>
                        <a:pt x="7" y="49"/>
                      </a:cubicBezTo>
                      <a:cubicBezTo>
                        <a:pt x="6" y="47"/>
                        <a:pt x="5" y="48"/>
                        <a:pt x="4" y="48"/>
                      </a:cubicBezTo>
                      <a:cubicBezTo>
                        <a:pt x="4" y="47"/>
                        <a:pt x="4" y="47"/>
                        <a:pt x="4" y="46"/>
                      </a:cubicBezTo>
                      <a:cubicBezTo>
                        <a:pt x="5" y="46"/>
                        <a:pt x="6" y="46"/>
                        <a:pt x="6" y="46"/>
                      </a:cubicBezTo>
                      <a:cubicBezTo>
                        <a:pt x="5" y="46"/>
                        <a:pt x="5" y="45"/>
                        <a:pt x="4" y="45"/>
                      </a:cubicBezTo>
                      <a:cubicBezTo>
                        <a:pt x="4" y="45"/>
                        <a:pt x="3" y="45"/>
                        <a:pt x="3" y="45"/>
                      </a:cubicBezTo>
                      <a:cubicBezTo>
                        <a:pt x="2" y="44"/>
                        <a:pt x="2" y="41"/>
                        <a:pt x="3" y="42"/>
                      </a:cubicBezTo>
                      <a:cubicBezTo>
                        <a:pt x="3" y="41"/>
                        <a:pt x="2" y="40"/>
                        <a:pt x="4" y="40"/>
                      </a:cubicBezTo>
                      <a:cubicBezTo>
                        <a:pt x="3" y="38"/>
                        <a:pt x="1" y="37"/>
                        <a:pt x="1" y="36"/>
                      </a:cubicBezTo>
                      <a:cubicBezTo>
                        <a:pt x="0" y="35"/>
                        <a:pt x="0" y="33"/>
                        <a:pt x="0" y="3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6" name="Freeform 946">
                  <a:extLst>
                    <a:ext uri="{FF2B5EF4-FFF2-40B4-BE49-F238E27FC236}">
                      <a16:creationId xmlns:a16="http://schemas.microsoft.com/office/drawing/2014/main" id="{EF285B15-268B-4DEA-B257-CAEFBD6DC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5" y="2399"/>
                  <a:ext cx="288" cy="244"/>
                </a:xfrm>
                <a:custGeom>
                  <a:avLst/>
                  <a:gdLst>
                    <a:gd name="T0" fmla="*/ 275 w 92"/>
                    <a:gd name="T1" fmla="*/ 9003 h 78"/>
                    <a:gd name="T2" fmla="*/ 579 w 92"/>
                    <a:gd name="T3" fmla="*/ 8728 h 78"/>
                    <a:gd name="T4" fmla="*/ 1255 w 92"/>
                    <a:gd name="T5" fmla="*/ 6888 h 78"/>
                    <a:gd name="T6" fmla="*/ 2116 w 92"/>
                    <a:gd name="T7" fmla="*/ 7192 h 78"/>
                    <a:gd name="T8" fmla="*/ 3929 w 92"/>
                    <a:gd name="T9" fmla="*/ 9003 h 78"/>
                    <a:gd name="T10" fmla="*/ 6045 w 92"/>
                    <a:gd name="T11" fmla="*/ 9278 h 78"/>
                    <a:gd name="T12" fmla="*/ 8740 w 92"/>
                    <a:gd name="T13" fmla="*/ 9003 h 78"/>
                    <a:gd name="T14" fmla="*/ 11445 w 92"/>
                    <a:gd name="T15" fmla="*/ 7739 h 78"/>
                    <a:gd name="T16" fmla="*/ 14416 w 92"/>
                    <a:gd name="T17" fmla="*/ 8055 h 78"/>
                    <a:gd name="T18" fmla="*/ 15649 w 92"/>
                    <a:gd name="T19" fmla="*/ 8055 h 78"/>
                    <a:gd name="T20" fmla="*/ 17089 w 92"/>
                    <a:gd name="T21" fmla="*/ 5080 h 78"/>
                    <a:gd name="T22" fmla="*/ 18072 w 92"/>
                    <a:gd name="T23" fmla="*/ 2690 h 78"/>
                    <a:gd name="T24" fmla="*/ 18344 w 92"/>
                    <a:gd name="T25" fmla="*/ 579 h 78"/>
                    <a:gd name="T26" fmla="*/ 19885 w 92"/>
                    <a:gd name="T27" fmla="*/ 0 h 78"/>
                    <a:gd name="T28" fmla="*/ 22001 w 92"/>
                    <a:gd name="T29" fmla="*/ 0 h 78"/>
                    <a:gd name="T30" fmla="*/ 22852 w 92"/>
                    <a:gd name="T31" fmla="*/ 579 h 78"/>
                    <a:gd name="T32" fmla="*/ 23716 w 92"/>
                    <a:gd name="T33" fmla="*/ 1527 h 78"/>
                    <a:gd name="T34" fmla="*/ 23128 w 92"/>
                    <a:gd name="T35" fmla="*/ 1527 h 78"/>
                    <a:gd name="T36" fmla="*/ 22273 w 92"/>
                    <a:gd name="T37" fmla="*/ 2115 h 78"/>
                    <a:gd name="T38" fmla="*/ 22580 w 92"/>
                    <a:gd name="T39" fmla="*/ 2966 h 78"/>
                    <a:gd name="T40" fmla="*/ 23441 w 92"/>
                    <a:gd name="T41" fmla="*/ 3913 h 78"/>
                    <a:gd name="T42" fmla="*/ 24392 w 92"/>
                    <a:gd name="T43" fmla="*/ 4777 h 78"/>
                    <a:gd name="T44" fmla="*/ 24020 w 92"/>
                    <a:gd name="T45" fmla="*/ 6303 h 78"/>
                    <a:gd name="T46" fmla="*/ 25557 w 92"/>
                    <a:gd name="T47" fmla="*/ 7467 h 78"/>
                    <a:gd name="T48" fmla="*/ 27360 w 92"/>
                    <a:gd name="T49" fmla="*/ 9003 h 78"/>
                    <a:gd name="T50" fmla="*/ 26411 w 92"/>
                    <a:gd name="T51" fmla="*/ 9582 h 78"/>
                    <a:gd name="T52" fmla="*/ 24696 w 92"/>
                    <a:gd name="T53" fmla="*/ 9582 h 78"/>
                    <a:gd name="T54" fmla="*/ 23441 w 92"/>
                    <a:gd name="T55" fmla="*/ 13220 h 78"/>
                    <a:gd name="T56" fmla="*/ 23716 w 92"/>
                    <a:gd name="T57" fmla="*/ 13504 h 78"/>
                    <a:gd name="T58" fmla="*/ 22852 w 92"/>
                    <a:gd name="T59" fmla="*/ 14080 h 78"/>
                    <a:gd name="T60" fmla="*/ 21040 w 92"/>
                    <a:gd name="T61" fmla="*/ 15607 h 78"/>
                    <a:gd name="T62" fmla="*/ 20157 w 92"/>
                    <a:gd name="T63" fmla="*/ 16742 h 78"/>
                    <a:gd name="T64" fmla="*/ 21040 w 92"/>
                    <a:gd name="T65" fmla="*/ 17721 h 78"/>
                    <a:gd name="T66" fmla="*/ 20157 w 92"/>
                    <a:gd name="T67" fmla="*/ 18582 h 78"/>
                    <a:gd name="T68" fmla="*/ 20157 w 92"/>
                    <a:gd name="T69" fmla="*/ 20383 h 78"/>
                    <a:gd name="T70" fmla="*/ 17089 w 92"/>
                    <a:gd name="T71" fmla="*/ 22498 h 78"/>
                    <a:gd name="T72" fmla="*/ 15649 w 92"/>
                    <a:gd name="T73" fmla="*/ 22135 h 78"/>
                    <a:gd name="T74" fmla="*/ 14691 w 92"/>
                    <a:gd name="T75" fmla="*/ 20696 h 78"/>
                    <a:gd name="T76" fmla="*/ 12976 w 92"/>
                    <a:gd name="T77" fmla="*/ 20971 h 78"/>
                    <a:gd name="T78" fmla="*/ 11996 w 92"/>
                    <a:gd name="T79" fmla="*/ 20383 h 78"/>
                    <a:gd name="T80" fmla="*/ 10183 w 92"/>
                    <a:gd name="T81" fmla="*/ 20971 h 78"/>
                    <a:gd name="T82" fmla="*/ 8164 w 92"/>
                    <a:gd name="T83" fmla="*/ 21244 h 78"/>
                    <a:gd name="T84" fmla="*/ 6624 w 92"/>
                    <a:gd name="T85" fmla="*/ 19717 h 78"/>
                    <a:gd name="T86" fmla="*/ 5096 w 92"/>
                    <a:gd name="T87" fmla="*/ 20108 h 78"/>
                    <a:gd name="T88" fmla="*/ 4811 w 92"/>
                    <a:gd name="T89" fmla="*/ 20108 h 78"/>
                    <a:gd name="T90" fmla="*/ 3656 w 92"/>
                    <a:gd name="T91" fmla="*/ 18582 h 78"/>
                    <a:gd name="T92" fmla="*/ 2980 w 92"/>
                    <a:gd name="T93" fmla="*/ 16742 h 78"/>
                    <a:gd name="T94" fmla="*/ 3253 w 92"/>
                    <a:gd name="T95" fmla="*/ 15607 h 78"/>
                    <a:gd name="T96" fmla="*/ 2392 w 92"/>
                    <a:gd name="T97" fmla="*/ 14355 h 78"/>
                    <a:gd name="T98" fmla="*/ 1255 w 92"/>
                    <a:gd name="T99" fmla="*/ 14355 h 78"/>
                    <a:gd name="T100" fmla="*/ 1813 w 92"/>
                    <a:gd name="T101" fmla="*/ 13780 h 78"/>
                    <a:gd name="T102" fmla="*/ 861 w 92"/>
                    <a:gd name="T103" fmla="*/ 13504 h 78"/>
                    <a:gd name="T104" fmla="*/ 1255 w 92"/>
                    <a:gd name="T105" fmla="*/ 11969 h 78"/>
                    <a:gd name="T106" fmla="*/ 0 w 92"/>
                    <a:gd name="T107" fmla="*/ 9582 h 7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2"/>
                    <a:gd name="T163" fmla="*/ 0 h 78"/>
                    <a:gd name="T164" fmla="*/ 92 w 92"/>
                    <a:gd name="T165" fmla="*/ 78 h 7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2" h="78">
                      <a:moveTo>
                        <a:pt x="0" y="32"/>
                      </a:moveTo>
                      <a:cubicBezTo>
                        <a:pt x="2" y="31"/>
                        <a:pt x="1" y="31"/>
                        <a:pt x="1" y="30"/>
                      </a:cubicBezTo>
                      <a:cubicBezTo>
                        <a:pt x="1" y="29"/>
                        <a:pt x="3" y="29"/>
                        <a:pt x="3" y="27"/>
                      </a:cubicBezTo>
                      <a:cubicBezTo>
                        <a:pt x="3" y="28"/>
                        <a:pt x="3" y="28"/>
                        <a:pt x="2" y="29"/>
                      </a:cubicBezTo>
                      <a:cubicBezTo>
                        <a:pt x="1" y="27"/>
                        <a:pt x="2" y="26"/>
                        <a:pt x="3" y="25"/>
                      </a:cubicBezTo>
                      <a:cubicBezTo>
                        <a:pt x="4" y="24"/>
                        <a:pt x="4" y="24"/>
                        <a:pt x="4" y="23"/>
                      </a:cubicBezTo>
                      <a:cubicBezTo>
                        <a:pt x="5" y="22"/>
                        <a:pt x="6" y="22"/>
                        <a:pt x="7" y="21"/>
                      </a:cubicBezTo>
                      <a:cubicBezTo>
                        <a:pt x="7" y="22"/>
                        <a:pt x="5" y="23"/>
                        <a:pt x="7" y="24"/>
                      </a:cubicBezTo>
                      <a:cubicBezTo>
                        <a:pt x="7" y="24"/>
                        <a:pt x="8" y="26"/>
                        <a:pt x="8" y="26"/>
                      </a:cubicBezTo>
                      <a:cubicBezTo>
                        <a:pt x="10" y="28"/>
                        <a:pt x="12" y="29"/>
                        <a:pt x="13" y="30"/>
                      </a:cubicBezTo>
                      <a:cubicBezTo>
                        <a:pt x="13" y="31"/>
                        <a:pt x="15" y="31"/>
                        <a:pt x="15" y="32"/>
                      </a:cubicBezTo>
                      <a:cubicBezTo>
                        <a:pt x="17" y="32"/>
                        <a:pt x="18" y="31"/>
                        <a:pt x="20" y="31"/>
                      </a:cubicBezTo>
                      <a:cubicBezTo>
                        <a:pt x="22" y="30"/>
                        <a:pt x="24" y="31"/>
                        <a:pt x="26" y="31"/>
                      </a:cubicBezTo>
                      <a:cubicBezTo>
                        <a:pt x="27" y="31"/>
                        <a:pt x="28" y="30"/>
                        <a:pt x="29" y="30"/>
                      </a:cubicBezTo>
                      <a:cubicBezTo>
                        <a:pt x="30" y="29"/>
                        <a:pt x="30" y="28"/>
                        <a:pt x="31" y="27"/>
                      </a:cubicBezTo>
                      <a:cubicBezTo>
                        <a:pt x="32" y="26"/>
                        <a:pt x="37" y="25"/>
                        <a:pt x="38" y="26"/>
                      </a:cubicBezTo>
                      <a:cubicBezTo>
                        <a:pt x="38" y="27"/>
                        <a:pt x="43" y="29"/>
                        <a:pt x="44" y="28"/>
                      </a:cubicBezTo>
                      <a:cubicBezTo>
                        <a:pt x="46" y="27"/>
                        <a:pt x="46" y="26"/>
                        <a:pt x="48" y="27"/>
                      </a:cubicBezTo>
                      <a:cubicBezTo>
                        <a:pt x="48" y="27"/>
                        <a:pt x="49" y="26"/>
                        <a:pt x="50" y="26"/>
                      </a:cubicBezTo>
                      <a:cubicBezTo>
                        <a:pt x="50" y="26"/>
                        <a:pt x="51" y="27"/>
                        <a:pt x="52" y="27"/>
                      </a:cubicBezTo>
                      <a:cubicBezTo>
                        <a:pt x="51" y="25"/>
                        <a:pt x="55" y="22"/>
                        <a:pt x="54" y="21"/>
                      </a:cubicBezTo>
                      <a:cubicBezTo>
                        <a:pt x="52" y="19"/>
                        <a:pt x="56" y="17"/>
                        <a:pt x="57" y="17"/>
                      </a:cubicBezTo>
                      <a:cubicBezTo>
                        <a:pt x="57" y="16"/>
                        <a:pt x="55" y="13"/>
                        <a:pt x="58" y="13"/>
                      </a:cubicBezTo>
                      <a:cubicBezTo>
                        <a:pt x="61" y="12"/>
                        <a:pt x="58" y="10"/>
                        <a:pt x="60" y="9"/>
                      </a:cubicBezTo>
                      <a:cubicBezTo>
                        <a:pt x="61" y="8"/>
                        <a:pt x="60" y="6"/>
                        <a:pt x="60" y="5"/>
                      </a:cubicBezTo>
                      <a:cubicBezTo>
                        <a:pt x="60" y="4"/>
                        <a:pt x="60" y="3"/>
                        <a:pt x="61" y="2"/>
                      </a:cubicBezTo>
                      <a:cubicBezTo>
                        <a:pt x="61" y="1"/>
                        <a:pt x="62" y="1"/>
                        <a:pt x="62" y="0"/>
                      </a:cubicBezTo>
                      <a:cubicBezTo>
                        <a:pt x="64" y="1"/>
                        <a:pt x="64" y="1"/>
                        <a:pt x="66" y="0"/>
                      </a:cubicBezTo>
                      <a:cubicBezTo>
                        <a:pt x="67" y="0"/>
                        <a:pt x="68" y="2"/>
                        <a:pt x="68" y="0"/>
                      </a:cubicBezTo>
                      <a:cubicBezTo>
                        <a:pt x="70" y="1"/>
                        <a:pt x="72" y="1"/>
                        <a:pt x="73" y="0"/>
                      </a:cubicBezTo>
                      <a:cubicBezTo>
                        <a:pt x="75" y="0"/>
                        <a:pt x="76" y="2"/>
                        <a:pt x="78" y="2"/>
                      </a:cubicBezTo>
                      <a:cubicBezTo>
                        <a:pt x="77" y="2"/>
                        <a:pt x="77" y="2"/>
                        <a:pt x="76" y="2"/>
                      </a:cubicBezTo>
                      <a:cubicBezTo>
                        <a:pt x="76" y="3"/>
                        <a:pt x="80" y="5"/>
                        <a:pt x="78" y="4"/>
                      </a:cubicBezTo>
                      <a:cubicBezTo>
                        <a:pt x="78" y="4"/>
                        <a:pt x="79" y="5"/>
                        <a:pt x="79" y="5"/>
                      </a:cubicBezTo>
                      <a:cubicBezTo>
                        <a:pt x="80" y="5"/>
                        <a:pt x="80" y="6"/>
                        <a:pt x="80" y="6"/>
                      </a:cubicBezTo>
                      <a:cubicBezTo>
                        <a:pt x="79" y="7"/>
                        <a:pt x="77" y="7"/>
                        <a:pt x="77" y="5"/>
                      </a:cubicBezTo>
                      <a:cubicBezTo>
                        <a:pt x="77" y="6"/>
                        <a:pt x="77" y="6"/>
                        <a:pt x="77" y="7"/>
                      </a:cubicBezTo>
                      <a:cubicBezTo>
                        <a:pt x="76" y="6"/>
                        <a:pt x="75" y="7"/>
                        <a:pt x="74" y="7"/>
                      </a:cubicBezTo>
                      <a:cubicBezTo>
                        <a:pt x="75" y="7"/>
                        <a:pt x="76" y="8"/>
                        <a:pt x="77" y="9"/>
                      </a:cubicBezTo>
                      <a:cubicBezTo>
                        <a:pt x="77" y="9"/>
                        <a:pt x="76" y="11"/>
                        <a:pt x="75" y="10"/>
                      </a:cubicBezTo>
                      <a:cubicBezTo>
                        <a:pt x="76" y="11"/>
                        <a:pt x="77" y="11"/>
                        <a:pt x="79" y="12"/>
                      </a:cubicBezTo>
                      <a:cubicBezTo>
                        <a:pt x="78" y="13"/>
                        <a:pt x="80" y="13"/>
                        <a:pt x="78" y="13"/>
                      </a:cubicBezTo>
                      <a:cubicBezTo>
                        <a:pt x="79" y="13"/>
                        <a:pt x="79" y="13"/>
                        <a:pt x="80" y="14"/>
                      </a:cubicBezTo>
                      <a:cubicBezTo>
                        <a:pt x="78" y="14"/>
                        <a:pt x="80" y="15"/>
                        <a:pt x="81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3" y="19"/>
                        <a:pt x="82" y="21"/>
                        <a:pt x="80" y="21"/>
                      </a:cubicBezTo>
                      <a:cubicBezTo>
                        <a:pt x="81" y="22"/>
                        <a:pt x="81" y="22"/>
                        <a:pt x="82" y="23"/>
                      </a:cubicBezTo>
                      <a:cubicBezTo>
                        <a:pt x="83" y="24"/>
                        <a:pt x="84" y="25"/>
                        <a:pt x="85" y="25"/>
                      </a:cubicBezTo>
                      <a:cubicBezTo>
                        <a:pt x="86" y="26"/>
                        <a:pt x="86" y="27"/>
                        <a:pt x="87" y="27"/>
                      </a:cubicBezTo>
                      <a:cubicBezTo>
                        <a:pt x="89" y="28"/>
                        <a:pt x="90" y="29"/>
                        <a:pt x="91" y="30"/>
                      </a:cubicBezTo>
                      <a:cubicBezTo>
                        <a:pt x="91" y="30"/>
                        <a:pt x="92" y="30"/>
                        <a:pt x="91" y="31"/>
                      </a:cubicBezTo>
                      <a:cubicBezTo>
                        <a:pt x="91" y="32"/>
                        <a:pt x="89" y="32"/>
                        <a:pt x="88" y="32"/>
                      </a:cubicBezTo>
                      <a:cubicBezTo>
                        <a:pt x="86" y="33"/>
                        <a:pt x="84" y="31"/>
                        <a:pt x="82" y="30"/>
                      </a:cubicBezTo>
                      <a:cubicBezTo>
                        <a:pt x="83" y="31"/>
                        <a:pt x="83" y="32"/>
                        <a:pt x="82" y="32"/>
                      </a:cubicBezTo>
                      <a:cubicBezTo>
                        <a:pt x="80" y="32"/>
                        <a:pt x="79" y="34"/>
                        <a:pt x="79" y="35"/>
                      </a:cubicBezTo>
                      <a:cubicBezTo>
                        <a:pt x="78" y="38"/>
                        <a:pt x="78" y="41"/>
                        <a:pt x="78" y="44"/>
                      </a:cubicBezTo>
                      <a:cubicBezTo>
                        <a:pt x="78" y="44"/>
                        <a:pt x="79" y="44"/>
                        <a:pt x="79" y="43"/>
                      </a:cubicBezTo>
                      <a:cubicBezTo>
                        <a:pt x="79" y="44"/>
                        <a:pt x="78" y="45"/>
                        <a:pt x="79" y="45"/>
                      </a:cubicBezTo>
                      <a:cubicBezTo>
                        <a:pt x="78" y="46"/>
                        <a:pt x="78" y="46"/>
                        <a:pt x="79" y="47"/>
                      </a:cubicBezTo>
                      <a:cubicBezTo>
                        <a:pt x="78" y="47"/>
                        <a:pt x="77" y="48"/>
                        <a:pt x="76" y="47"/>
                      </a:cubicBezTo>
                      <a:cubicBezTo>
                        <a:pt x="76" y="49"/>
                        <a:pt x="72" y="53"/>
                        <a:pt x="71" y="49"/>
                      </a:cubicBezTo>
                      <a:cubicBezTo>
                        <a:pt x="70" y="50"/>
                        <a:pt x="72" y="51"/>
                        <a:pt x="70" y="52"/>
                      </a:cubicBezTo>
                      <a:cubicBezTo>
                        <a:pt x="69" y="53"/>
                        <a:pt x="70" y="54"/>
                        <a:pt x="69" y="54"/>
                      </a:cubicBezTo>
                      <a:cubicBezTo>
                        <a:pt x="69" y="55"/>
                        <a:pt x="67" y="55"/>
                        <a:pt x="67" y="56"/>
                      </a:cubicBezTo>
                      <a:cubicBezTo>
                        <a:pt x="69" y="55"/>
                        <a:pt x="69" y="58"/>
                        <a:pt x="67" y="59"/>
                      </a:cubicBezTo>
                      <a:cubicBezTo>
                        <a:pt x="68" y="60"/>
                        <a:pt x="69" y="59"/>
                        <a:pt x="70" y="59"/>
                      </a:cubicBezTo>
                      <a:cubicBezTo>
                        <a:pt x="70" y="60"/>
                        <a:pt x="69" y="62"/>
                        <a:pt x="69" y="63"/>
                      </a:cubicBezTo>
                      <a:cubicBezTo>
                        <a:pt x="68" y="62"/>
                        <a:pt x="68" y="62"/>
                        <a:pt x="67" y="62"/>
                      </a:cubicBezTo>
                      <a:cubicBezTo>
                        <a:pt x="69" y="64"/>
                        <a:pt x="67" y="68"/>
                        <a:pt x="66" y="66"/>
                      </a:cubicBezTo>
                      <a:cubicBezTo>
                        <a:pt x="65" y="66"/>
                        <a:pt x="66" y="67"/>
                        <a:pt x="67" y="68"/>
                      </a:cubicBezTo>
                      <a:cubicBezTo>
                        <a:pt x="64" y="68"/>
                        <a:pt x="65" y="71"/>
                        <a:pt x="63" y="72"/>
                      </a:cubicBezTo>
                      <a:cubicBezTo>
                        <a:pt x="61" y="73"/>
                        <a:pt x="59" y="74"/>
                        <a:pt x="57" y="75"/>
                      </a:cubicBezTo>
                      <a:cubicBezTo>
                        <a:pt x="56" y="75"/>
                        <a:pt x="51" y="78"/>
                        <a:pt x="52" y="76"/>
                      </a:cubicBezTo>
                      <a:cubicBezTo>
                        <a:pt x="52" y="76"/>
                        <a:pt x="52" y="75"/>
                        <a:pt x="52" y="74"/>
                      </a:cubicBezTo>
                      <a:cubicBezTo>
                        <a:pt x="52" y="72"/>
                        <a:pt x="51" y="71"/>
                        <a:pt x="51" y="70"/>
                      </a:cubicBezTo>
                      <a:cubicBezTo>
                        <a:pt x="49" y="71"/>
                        <a:pt x="48" y="71"/>
                        <a:pt x="49" y="69"/>
                      </a:cubicBezTo>
                      <a:cubicBezTo>
                        <a:pt x="49" y="70"/>
                        <a:pt x="47" y="71"/>
                        <a:pt x="47" y="68"/>
                      </a:cubicBezTo>
                      <a:cubicBezTo>
                        <a:pt x="47" y="70"/>
                        <a:pt x="44" y="72"/>
                        <a:pt x="43" y="70"/>
                      </a:cubicBezTo>
                      <a:cubicBezTo>
                        <a:pt x="42" y="70"/>
                        <a:pt x="43" y="69"/>
                        <a:pt x="43" y="69"/>
                      </a:cubicBezTo>
                      <a:cubicBezTo>
                        <a:pt x="42" y="68"/>
                        <a:pt x="40" y="70"/>
                        <a:pt x="40" y="68"/>
                      </a:cubicBezTo>
                      <a:cubicBezTo>
                        <a:pt x="40" y="70"/>
                        <a:pt x="38" y="67"/>
                        <a:pt x="38" y="66"/>
                      </a:cubicBezTo>
                      <a:cubicBezTo>
                        <a:pt x="38" y="68"/>
                        <a:pt x="36" y="69"/>
                        <a:pt x="34" y="70"/>
                      </a:cubicBezTo>
                      <a:cubicBezTo>
                        <a:pt x="33" y="71"/>
                        <a:pt x="31" y="69"/>
                        <a:pt x="30" y="70"/>
                      </a:cubicBezTo>
                      <a:cubicBezTo>
                        <a:pt x="29" y="70"/>
                        <a:pt x="27" y="73"/>
                        <a:pt x="27" y="71"/>
                      </a:cubicBezTo>
                      <a:cubicBezTo>
                        <a:pt x="26" y="69"/>
                        <a:pt x="27" y="67"/>
                        <a:pt x="26" y="65"/>
                      </a:cubicBezTo>
                      <a:cubicBezTo>
                        <a:pt x="25" y="67"/>
                        <a:pt x="24" y="66"/>
                        <a:pt x="22" y="66"/>
                      </a:cubicBezTo>
                      <a:cubicBezTo>
                        <a:pt x="21" y="66"/>
                        <a:pt x="21" y="67"/>
                        <a:pt x="20" y="67"/>
                      </a:cubicBezTo>
                      <a:cubicBezTo>
                        <a:pt x="19" y="68"/>
                        <a:pt x="18" y="67"/>
                        <a:pt x="17" y="67"/>
                      </a:cubicBezTo>
                      <a:cubicBezTo>
                        <a:pt x="17" y="67"/>
                        <a:pt x="18" y="66"/>
                        <a:pt x="18" y="66"/>
                      </a:cubicBezTo>
                      <a:cubicBezTo>
                        <a:pt x="17" y="66"/>
                        <a:pt x="17" y="67"/>
                        <a:pt x="16" y="67"/>
                      </a:cubicBezTo>
                      <a:cubicBezTo>
                        <a:pt x="16" y="65"/>
                        <a:pt x="14" y="66"/>
                        <a:pt x="13" y="67"/>
                      </a:cubicBezTo>
                      <a:cubicBezTo>
                        <a:pt x="11" y="65"/>
                        <a:pt x="12" y="63"/>
                        <a:pt x="12" y="62"/>
                      </a:cubicBezTo>
                      <a:cubicBezTo>
                        <a:pt x="11" y="61"/>
                        <a:pt x="12" y="59"/>
                        <a:pt x="11" y="58"/>
                      </a:cubicBezTo>
                      <a:cubicBezTo>
                        <a:pt x="11" y="57"/>
                        <a:pt x="10" y="57"/>
                        <a:pt x="10" y="56"/>
                      </a:cubicBezTo>
                      <a:cubicBezTo>
                        <a:pt x="10" y="56"/>
                        <a:pt x="11" y="55"/>
                        <a:pt x="11" y="54"/>
                      </a:cubicBezTo>
                      <a:cubicBezTo>
                        <a:pt x="11" y="53"/>
                        <a:pt x="11" y="53"/>
                        <a:pt x="11" y="52"/>
                      </a:cubicBezTo>
                      <a:cubicBezTo>
                        <a:pt x="10" y="51"/>
                        <a:pt x="10" y="50"/>
                        <a:pt x="10" y="50"/>
                      </a:cubicBezTo>
                      <a:cubicBezTo>
                        <a:pt x="9" y="49"/>
                        <a:pt x="8" y="49"/>
                        <a:pt x="8" y="48"/>
                      </a:cubicBezTo>
                      <a:cubicBezTo>
                        <a:pt x="8" y="48"/>
                        <a:pt x="8" y="48"/>
                        <a:pt x="7" y="49"/>
                      </a:cubicBezTo>
                      <a:cubicBezTo>
                        <a:pt x="6" y="47"/>
                        <a:pt x="5" y="48"/>
                        <a:pt x="4" y="48"/>
                      </a:cubicBezTo>
                      <a:cubicBezTo>
                        <a:pt x="4" y="47"/>
                        <a:pt x="4" y="47"/>
                        <a:pt x="4" y="46"/>
                      </a:cubicBezTo>
                      <a:cubicBezTo>
                        <a:pt x="5" y="46"/>
                        <a:pt x="6" y="46"/>
                        <a:pt x="6" y="46"/>
                      </a:cubicBezTo>
                      <a:cubicBezTo>
                        <a:pt x="5" y="46"/>
                        <a:pt x="5" y="45"/>
                        <a:pt x="4" y="45"/>
                      </a:cubicBezTo>
                      <a:cubicBezTo>
                        <a:pt x="4" y="45"/>
                        <a:pt x="3" y="45"/>
                        <a:pt x="3" y="45"/>
                      </a:cubicBezTo>
                      <a:cubicBezTo>
                        <a:pt x="2" y="44"/>
                        <a:pt x="2" y="41"/>
                        <a:pt x="3" y="42"/>
                      </a:cubicBezTo>
                      <a:cubicBezTo>
                        <a:pt x="3" y="41"/>
                        <a:pt x="2" y="40"/>
                        <a:pt x="4" y="40"/>
                      </a:cubicBezTo>
                      <a:cubicBezTo>
                        <a:pt x="3" y="38"/>
                        <a:pt x="1" y="37"/>
                        <a:pt x="1" y="36"/>
                      </a:cubicBezTo>
                      <a:cubicBezTo>
                        <a:pt x="0" y="35"/>
                        <a:pt x="0" y="33"/>
                        <a:pt x="0" y="3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Freeform 947">
                  <a:extLst>
                    <a:ext uri="{FF2B5EF4-FFF2-40B4-BE49-F238E27FC236}">
                      <a16:creationId xmlns:a16="http://schemas.microsoft.com/office/drawing/2014/main" id="{18ECE116-965A-487E-93CE-D71DD91B9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" y="2530"/>
                  <a:ext cx="284" cy="247"/>
                </a:xfrm>
                <a:custGeom>
                  <a:avLst/>
                  <a:gdLst>
                    <a:gd name="T0" fmla="*/ 849 w 91"/>
                    <a:gd name="T1" fmla="*/ 1251 h 79"/>
                    <a:gd name="T2" fmla="*/ 5015 w 91"/>
                    <a:gd name="T3" fmla="*/ 0 h 79"/>
                    <a:gd name="T4" fmla="*/ 8629 w 91"/>
                    <a:gd name="T5" fmla="*/ 1251 h 79"/>
                    <a:gd name="T6" fmla="*/ 8629 w 91"/>
                    <a:gd name="T7" fmla="*/ 3636 h 79"/>
                    <a:gd name="T8" fmla="*/ 9759 w 91"/>
                    <a:gd name="T9" fmla="*/ 5622 h 79"/>
                    <a:gd name="T10" fmla="*/ 10333 w 91"/>
                    <a:gd name="T11" fmla="*/ 7157 h 79"/>
                    <a:gd name="T12" fmla="*/ 12125 w 91"/>
                    <a:gd name="T13" fmla="*/ 7732 h 79"/>
                    <a:gd name="T14" fmla="*/ 14231 w 91"/>
                    <a:gd name="T15" fmla="*/ 6022 h 79"/>
                    <a:gd name="T16" fmla="*/ 16325 w 91"/>
                    <a:gd name="T17" fmla="*/ 4771 h 79"/>
                    <a:gd name="T18" fmla="*/ 17755 w 91"/>
                    <a:gd name="T19" fmla="*/ 3236 h 79"/>
                    <a:gd name="T20" fmla="*/ 21066 w 91"/>
                    <a:gd name="T21" fmla="*/ 3911 h 79"/>
                    <a:gd name="T22" fmla="*/ 24290 w 91"/>
                    <a:gd name="T23" fmla="*/ 5346 h 79"/>
                    <a:gd name="T24" fmla="*/ 26930 w 91"/>
                    <a:gd name="T25" fmla="*/ 6022 h 79"/>
                    <a:gd name="T26" fmla="*/ 26384 w 91"/>
                    <a:gd name="T27" fmla="*/ 15592 h 79"/>
                    <a:gd name="T28" fmla="*/ 26384 w 91"/>
                    <a:gd name="T29" fmla="*/ 17578 h 79"/>
                    <a:gd name="T30" fmla="*/ 25810 w 91"/>
                    <a:gd name="T31" fmla="*/ 23599 h 79"/>
                    <a:gd name="T32" fmla="*/ 23435 w 91"/>
                    <a:gd name="T33" fmla="*/ 20626 h 79"/>
                    <a:gd name="T34" fmla="*/ 21341 w 91"/>
                    <a:gd name="T35" fmla="*/ 20626 h 79"/>
                    <a:gd name="T36" fmla="*/ 20670 w 91"/>
                    <a:gd name="T37" fmla="*/ 20354 h 79"/>
                    <a:gd name="T38" fmla="*/ 20123 w 91"/>
                    <a:gd name="T39" fmla="*/ 18553 h 79"/>
                    <a:gd name="T40" fmla="*/ 19821 w 91"/>
                    <a:gd name="T41" fmla="*/ 17578 h 79"/>
                    <a:gd name="T42" fmla="*/ 20123 w 91"/>
                    <a:gd name="T43" fmla="*/ 17030 h 79"/>
                    <a:gd name="T44" fmla="*/ 19549 w 91"/>
                    <a:gd name="T45" fmla="*/ 15864 h 79"/>
                    <a:gd name="T46" fmla="*/ 19549 w 91"/>
                    <a:gd name="T47" fmla="*/ 14332 h 79"/>
                    <a:gd name="T48" fmla="*/ 18691 w 91"/>
                    <a:gd name="T49" fmla="*/ 13482 h 79"/>
                    <a:gd name="T50" fmla="*/ 17171 w 91"/>
                    <a:gd name="T51" fmla="*/ 12806 h 79"/>
                    <a:gd name="T52" fmla="*/ 14805 w 91"/>
                    <a:gd name="T53" fmla="*/ 11947 h 79"/>
                    <a:gd name="T54" fmla="*/ 11279 w 91"/>
                    <a:gd name="T55" fmla="*/ 11096 h 79"/>
                    <a:gd name="T56" fmla="*/ 10636 w 91"/>
                    <a:gd name="T57" fmla="*/ 9570 h 79"/>
                    <a:gd name="T58" fmla="*/ 9213 w 91"/>
                    <a:gd name="T59" fmla="*/ 9570 h 79"/>
                    <a:gd name="T60" fmla="*/ 7693 w 91"/>
                    <a:gd name="T61" fmla="*/ 8711 h 79"/>
                    <a:gd name="T62" fmla="*/ 7384 w 91"/>
                    <a:gd name="T63" fmla="*/ 8035 h 79"/>
                    <a:gd name="T64" fmla="*/ 7384 w 91"/>
                    <a:gd name="T65" fmla="*/ 7460 h 79"/>
                    <a:gd name="T66" fmla="*/ 6838 w 91"/>
                    <a:gd name="T67" fmla="*/ 8711 h 79"/>
                    <a:gd name="T68" fmla="*/ 6535 w 91"/>
                    <a:gd name="T69" fmla="*/ 9570 h 79"/>
                    <a:gd name="T70" fmla="*/ 4744 w 91"/>
                    <a:gd name="T71" fmla="*/ 8983 h 79"/>
                    <a:gd name="T72" fmla="*/ 5015 w 91"/>
                    <a:gd name="T73" fmla="*/ 8035 h 79"/>
                    <a:gd name="T74" fmla="*/ 3495 w 91"/>
                    <a:gd name="T75" fmla="*/ 6297 h 79"/>
                    <a:gd name="T76" fmla="*/ 6535 w 91"/>
                    <a:gd name="T77" fmla="*/ 6297 h 79"/>
                    <a:gd name="T78" fmla="*/ 7384 w 91"/>
                    <a:gd name="T79" fmla="*/ 6297 h 79"/>
                    <a:gd name="T80" fmla="*/ 7693 w 91"/>
                    <a:gd name="T81" fmla="*/ 5622 h 79"/>
                    <a:gd name="T82" fmla="*/ 8270 w 91"/>
                    <a:gd name="T83" fmla="*/ 5074 h 79"/>
                    <a:gd name="T84" fmla="*/ 6535 w 91"/>
                    <a:gd name="T85" fmla="*/ 5074 h 79"/>
                    <a:gd name="T86" fmla="*/ 4469 w 91"/>
                    <a:gd name="T87" fmla="*/ 5074 h 79"/>
                    <a:gd name="T88" fmla="*/ 2952 w 91"/>
                    <a:gd name="T89" fmla="*/ 4771 h 79"/>
                    <a:gd name="T90" fmla="*/ 2952 w 91"/>
                    <a:gd name="T91" fmla="*/ 3911 h 79"/>
                    <a:gd name="T92" fmla="*/ 2650 w 91"/>
                    <a:gd name="T93" fmla="*/ 3236 h 79"/>
                    <a:gd name="T94" fmla="*/ 1120 w 91"/>
                    <a:gd name="T95" fmla="*/ 2689 h 79"/>
                    <a:gd name="T96" fmla="*/ 1120 w 91"/>
                    <a:gd name="T97" fmla="*/ 1798 h 7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1"/>
                    <a:gd name="T148" fmla="*/ 0 h 79"/>
                    <a:gd name="T149" fmla="*/ 91 w 91"/>
                    <a:gd name="T150" fmla="*/ 79 h 7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1" h="79">
                      <a:moveTo>
                        <a:pt x="4" y="6"/>
                      </a:moveTo>
                      <a:cubicBezTo>
                        <a:pt x="4" y="5"/>
                        <a:pt x="4" y="5"/>
                        <a:pt x="3" y="4"/>
                      </a:cubicBezTo>
                      <a:cubicBezTo>
                        <a:pt x="6" y="4"/>
                        <a:pt x="8" y="4"/>
                        <a:pt x="10" y="2"/>
                      </a:cubicBezTo>
                      <a:cubicBezTo>
                        <a:pt x="12" y="0"/>
                        <a:pt x="14" y="0"/>
                        <a:pt x="17" y="0"/>
                      </a:cubicBezTo>
                      <a:cubicBezTo>
                        <a:pt x="19" y="1"/>
                        <a:pt x="21" y="2"/>
                        <a:pt x="23" y="3"/>
                      </a:cubicBezTo>
                      <a:cubicBezTo>
                        <a:pt x="25" y="4"/>
                        <a:pt x="27" y="3"/>
                        <a:pt x="29" y="4"/>
                      </a:cubicBezTo>
                      <a:cubicBezTo>
                        <a:pt x="28" y="5"/>
                        <a:pt x="29" y="7"/>
                        <a:pt x="30" y="8"/>
                      </a:cubicBezTo>
                      <a:cubicBezTo>
                        <a:pt x="31" y="9"/>
                        <a:pt x="30" y="11"/>
                        <a:pt x="29" y="12"/>
                      </a:cubicBezTo>
                      <a:cubicBezTo>
                        <a:pt x="28" y="15"/>
                        <a:pt x="30" y="19"/>
                        <a:pt x="32" y="22"/>
                      </a:cubicBezTo>
                      <a:cubicBezTo>
                        <a:pt x="33" y="22"/>
                        <a:pt x="32" y="20"/>
                        <a:pt x="33" y="19"/>
                      </a:cubicBezTo>
                      <a:cubicBezTo>
                        <a:pt x="34" y="18"/>
                        <a:pt x="34" y="22"/>
                        <a:pt x="34" y="22"/>
                      </a:cubicBezTo>
                      <a:cubicBezTo>
                        <a:pt x="34" y="23"/>
                        <a:pt x="34" y="23"/>
                        <a:pt x="35" y="24"/>
                      </a:cubicBezTo>
                      <a:cubicBezTo>
                        <a:pt x="36" y="24"/>
                        <a:pt x="35" y="25"/>
                        <a:pt x="36" y="26"/>
                      </a:cubicBezTo>
                      <a:cubicBezTo>
                        <a:pt x="37" y="27"/>
                        <a:pt x="40" y="28"/>
                        <a:pt x="41" y="26"/>
                      </a:cubicBezTo>
                      <a:cubicBezTo>
                        <a:pt x="42" y="25"/>
                        <a:pt x="44" y="25"/>
                        <a:pt x="45" y="24"/>
                      </a:cubicBezTo>
                      <a:cubicBezTo>
                        <a:pt x="46" y="23"/>
                        <a:pt x="46" y="21"/>
                        <a:pt x="48" y="20"/>
                      </a:cubicBezTo>
                      <a:cubicBezTo>
                        <a:pt x="49" y="19"/>
                        <a:pt x="49" y="17"/>
                        <a:pt x="50" y="17"/>
                      </a:cubicBezTo>
                      <a:cubicBezTo>
                        <a:pt x="52" y="17"/>
                        <a:pt x="54" y="17"/>
                        <a:pt x="55" y="16"/>
                      </a:cubicBezTo>
                      <a:cubicBezTo>
                        <a:pt x="57" y="15"/>
                        <a:pt x="57" y="15"/>
                        <a:pt x="56" y="14"/>
                      </a:cubicBezTo>
                      <a:cubicBezTo>
                        <a:pt x="56" y="13"/>
                        <a:pt x="59" y="11"/>
                        <a:pt x="60" y="11"/>
                      </a:cubicBezTo>
                      <a:cubicBezTo>
                        <a:pt x="61" y="10"/>
                        <a:pt x="63" y="10"/>
                        <a:pt x="64" y="11"/>
                      </a:cubicBezTo>
                      <a:cubicBezTo>
                        <a:pt x="67" y="11"/>
                        <a:pt x="69" y="12"/>
                        <a:pt x="71" y="13"/>
                      </a:cubicBezTo>
                      <a:cubicBezTo>
                        <a:pt x="73" y="15"/>
                        <a:pt x="75" y="15"/>
                        <a:pt x="76" y="16"/>
                      </a:cubicBezTo>
                      <a:cubicBezTo>
                        <a:pt x="78" y="16"/>
                        <a:pt x="80" y="18"/>
                        <a:pt x="82" y="18"/>
                      </a:cubicBezTo>
                      <a:cubicBezTo>
                        <a:pt x="83" y="17"/>
                        <a:pt x="84" y="18"/>
                        <a:pt x="86" y="18"/>
                      </a:cubicBezTo>
                      <a:cubicBezTo>
                        <a:pt x="88" y="18"/>
                        <a:pt x="89" y="20"/>
                        <a:pt x="91" y="20"/>
                      </a:cubicBezTo>
                      <a:cubicBezTo>
                        <a:pt x="91" y="25"/>
                        <a:pt x="90" y="30"/>
                        <a:pt x="90" y="36"/>
                      </a:cubicBezTo>
                      <a:cubicBezTo>
                        <a:pt x="90" y="41"/>
                        <a:pt x="90" y="47"/>
                        <a:pt x="89" y="52"/>
                      </a:cubicBezTo>
                      <a:cubicBezTo>
                        <a:pt x="89" y="54"/>
                        <a:pt x="88" y="55"/>
                        <a:pt x="88" y="57"/>
                      </a:cubicBezTo>
                      <a:cubicBezTo>
                        <a:pt x="88" y="58"/>
                        <a:pt x="89" y="58"/>
                        <a:pt x="89" y="59"/>
                      </a:cubicBezTo>
                      <a:cubicBezTo>
                        <a:pt x="89" y="60"/>
                        <a:pt x="89" y="61"/>
                        <a:pt x="89" y="62"/>
                      </a:cubicBezTo>
                      <a:cubicBezTo>
                        <a:pt x="88" y="68"/>
                        <a:pt x="88" y="73"/>
                        <a:pt x="87" y="79"/>
                      </a:cubicBezTo>
                      <a:cubicBezTo>
                        <a:pt x="85" y="77"/>
                        <a:pt x="84" y="75"/>
                        <a:pt x="82" y="73"/>
                      </a:cubicBezTo>
                      <a:cubicBezTo>
                        <a:pt x="81" y="72"/>
                        <a:pt x="78" y="70"/>
                        <a:pt x="79" y="69"/>
                      </a:cubicBezTo>
                      <a:cubicBezTo>
                        <a:pt x="78" y="70"/>
                        <a:pt x="76" y="69"/>
                        <a:pt x="75" y="70"/>
                      </a:cubicBezTo>
                      <a:cubicBezTo>
                        <a:pt x="74" y="70"/>
                        <a:pt x="72" y="70"/>
                        <a:pt x="72" y="69"/>
                      </a:cubicBezTo>
                      <a:cubicBezTo>
                        <a:pt x="72" y="69"/>
                        <a:pt x="70" y="71"/>
                        <a:pt x="69" y="71"/>
                      </a:cubicBezTo>
                      <a:cubicBezTo>
                        <a:pt x="68" y="71"/>
                        <a:pt x="70" y="68"/>
                        <a:pt x="70" y="68"/>
                      </a:cubicBezTo>
                      <a:cubicBezTo>
                        <a:pt x="70" y="67"/>
                        <a:pt x="72" y="65"/>
                        <a:pt x="71" y="64"/>
                      </a:cubicBezTo>
                      <a:cubicBezTo>
                        <a:pt x="70" y="64"/>
                        <a:pt x="69" y="62"/>
                        <a:pt x="68" y="62"/>
                      </a:cubicBezTo>
                      <a:cubicBezTo>
                        <a:pt x="70" y="61"/>
                        <a:pt x="72" y="63"/>
                        <a:pt x="73" y="61"/>
                      </a:cubicBezTo>
                      <a:cubicBezTo>
                        <a:pt x="71" y="63"/>
                        <a:pt x="68" y="60"/>
                        <a:pt x="67" y="59"/>
                      </a:cubicBezTo>
                      <a:cubicBezTo>
                        <a:pt x="69" y="57"/>
                        <a:pt x="71" y="59"/>
                        <a:pt x="73" y="59"/>
                      </a:cubicBezTo>
                      <a:cubicBezTo>
                        <a:pt x="71" y="59"/>
                        <a:pt x="70" y="58"/>
                        <a:pt x="68" y="57"/>
                      </a:cubicBezTo>
                      <a:cubicBezTo>
                        <a:pt x="70" y="57"/>
                        <a:pt x="68" y="56"/>
                        <a:pt x="68" y="56"/>
                      </a:cubicBezTo>
                      <a:cubicBezTo>
                        <a:pt x="67" y="55"/>
                        <a:pt x="66" y="54"/>
                        <a:pt x="66" y="53"/>
                      </a:cubicBezTo>
                      <a:cubicBezTo>
                        <a:pt x="66" y="52"/>
                        <a:pt x="64" y="50"/>
                        <a:pt x="66" y="49"/>
                      </a:cubicBezTo>
                      <a:cubicBezTo>
                        <a:pt x="64" y="50"/>
                        <a:pt x="64" y="48"/>
                        <a:pt x="66" y="48"/>
                      </a:cubicBezTo>
                      <a:cubicBezTo>
                        <a:pt x="65" y="48"/>
                        <a:pt x="64" y="49"/>
                        <a:pt x="63" y="48"/>
                      </a:cubicBezTo>
                      <a:cubicBezTo>
                        <a:pt x="63" y="47"/>
                        <a:pt x="64" y="46"/>
                        <a:pt x="63" y="45"/>
                      </a:cubicBezTo>
                      <a:cubicBezTo>
                        <a:pt x="63" y="47"/>
                        <a:pt x="61" y="44"/>
                        <a:pt x="60" y="44"/>
                      </a:cubicBezTo>
                      <a:cubicBezTo>
                        <a:pt x="59" y="43"/>
                        <a:pt x="59" y="43"/>
                        <a:pt x="58" y="43"/>
                      </a:cubicBezTo>
                      <a:cubicBezTo>
                        <a:pt x="57" y="42"/>
                        <a:pt x="56" y="42"/>
                        <a:pt x="55" y="41"/>
                      </a:cubicBezTo>
                      <a:cubicBezTo>
                        <a:pt x="55" y="40"/>
                        <a:pt x="51" y="40"/>
                        <a:pt x="50" y="40"/>
                      </a:cubicBezTo>
                      <a:cubicBezTo>
                        <a:pt x="48" y="39"/>
                        <a:pt x="46" y="38"/>
                        <a:pt x="44" y="37"/>
                      </a:cubicBezTo>
                      <a:cubicBezTo>
                        <a:pt x="42" y="37"/>
                        <a:pt x="39" y="37"/>
                        <a:pt x="38" y="37"/>
                      </a:cubicBezTo>
                      <a:cubicBezTo>
                        <a:pt x="36" y="36"/>
                        <a:pt x="34" y="35"/>
                        <a:pt x="33" y="34"/>
                      </a:cubicBezTo>
                      <a:cubicBezTo>
                        <a:pt x="33" y="32"/>
                        <a:pt x="35" y="32"/>
                        <a:pt x="36" y="32"/>
                      </a:cubicBezTo>
                      <a:cubicBezTo>
                        <a:pt x="35" y="32"/>
                        <a:pt x="34" y="32"/>
                        <a:pt x="33" y="32"/>
                      </a:cubicBezTo>
                      <a:cubicBezTo>
                        <a:pt x="32" y="34"/>
                        <a:pt x="31" y="32"/>
                        <a:pt x="31" y="32"/>
                      </a:cubicBezTo>
                      <a:cubicBezTo>
                        <a:pt x="31" y="33"/>
                        <a:pt x="28" y="32"/>
                        <a:pt x="29" y="31"/>
                      </a:cubicBezTo>
                      <a:cubicBezTo>
                        <a:pt x="27" y="31"/>
                        <a:pt x="27" y="31"/>
                        <a:pt x="26" y="29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4" y="29"/>
                        <a:pt x="25" y="28"/>
                        <a:pt x="25" y="27"/>
                      </a:cubicBezTo>
                      <a:cubicBezTo>
                        <a:pt x="25" y="26"/>
                        <a:pt x="27" y="25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5" y="26"/>
                        <a:pt x="25" y="28"/>
                        <a:pt x="23" y="28"/>
                      </a:cubicBezTo>
                      <a:cubicBezTo>
                        <a:pt x="24" y="28"/>
                        <a:pt x="23" y="29"/>
                        <a:pt x="23" y="29"/>
                      </a:cubicBezTo>
                      <a:cubicBezTo>
                        <a:pt x="23" y="30"/>
                        <a:pt x="22" y="30"/>
                        <a:pt x="22" y="30"/>
                      </a:cubicBezTo>
                      <a:cubicBezTo>
                        <a:pt x="22" y="31"/>
                        <a:pt x="22" y="31"/>
                        <a:pt x="22" y="32"/>
                      </a:cubicBezTo>
                      <a:cubicBezTo>
                        <a:pt x="22" y="33"/>
                        <a:pt x="19" y="34"/>
                        <a:pt x="18" y="34"/>
                      </a:cubicBezTo>
                      <a:cubicBezTo>
                        <a:pt x="17" y="33"/>
                        <a:pt x="16" y="31"/>
                        <a:pt x="16" y="30"/>
                      </a:cubicBezTo>
                      <a:cubicBezTo>
                        <a:pt x="16" y="30"/>
                        <a:pt x="17" y="30"/>
                        <a:pt x="17" y="29"/>
                      </a:cubicBezTo>
                      <a:cubicBezTo>
                        <a:pt x="19" y="29"/>
                        <a:pt x="17" y="28"/>
                        <a:pt x="17" y="27"/>
                      </a:cubicBezTo>
                      <a:cubicBezTo>
                        <a:pt x="16" y="27"/>
                        <a:pt x="14" y="23"/>
                        <a:pt x="12" y="23"/>
                      </a:cubicBezTo>
                      <a:cubicBezTo>
                        <a:pt x="8" y="23"/>
                        <a:pt x="10" y="21"/>
                        <a:pt x="12" y="21"/>
                      </a:cubicBezTo>
                      <a:cubicBezTo>
                        <a:pt x="15" y="21"/>
                        <a:pt x="17" y="23"/>
                        <a:pt x="18" y="20"/>
                      </a:cubicBezTo>
                      <a:cubicBezTo>
                        <a:pt x="19" y="19"/>
                        <a:pt x="23" y="18"/>
                        <a:pt x="22" y="21"/>
                      </a:cubicBezTo>
                      <a:cubicBezTo>
                        <a:pt x="23" y="20"/>
                        <a:pt x="23" y="20"/>
                        <a:pt x="23" y="19"/>
                      </a:cubicBezTo>
                      <a:cubicBezTo>
                        <a:pt x="23" y="21"/>
                        <a:pt x="25" y="19"/>
                        <a:pt x="25" y="21"/>
                      </a:cubicBezTo>
                      <a:cubicBezTo>
                        <a:pt x="25" y="19"/>
                        <a:pt x="26" y="20"/>
                        <a:pt x="26" y="21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6" y="19"/>
                        <a:pt x="27" y="19"/>
                        <a:pt x="28" y="18"/>
                      </a:cubicBezTo>
                      <a:cubicBezTo>
                        <a:pt x="27" y="18"/>
                        <a:pt x="27" y="17"/>
                        <a:pt x="28" y="17"/>
                      </a:cubicBezTo>
                      <a:cubicBezTo>
                        <a:pt x="26" y="18"/>
                        <a:pt x="27" y="16"/>
                        <a:pt x="28" y="16"/>
                      </a:cubicBezTo>
                      <a:cubicBezTo>
                        <a:pt x="26" y="16"/>
                        <a:pt x="25" y="17"/>
                        <a:pt x="22" y="17"/>
                      </a:cubicBezTo>
                      <a:cubicBezTo>
                        <a:pt x="21" y="17"/>
                        <a:pt x="19" y="18"/>
                        <a:pt x="18" y="17"/>
                      </a:cubicBezTo>
                      <a:cubicBezTo>
                        <a:pt x="17" y="17"/>
                        <a:pt x="16" y="18"/>
                        <a:pt x="15" y="17"/>
                      </a:cubicBezTo>
                      <a:cubicBezTo>
                        <a:pt x="15" y="16"/>
                        <a:pt x="14" y="17"/>
                        <a:pt x="13" y="17"/>
                      </a:cubicBezTo>
                      <a:cubicBezTo>
                        <a:pt x="12" y="17"/>
                        <a:pt x="11" y="16"/>
                        <a:pt x="10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0" y="15"/>
                        <a:pt x="9" y="14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1"/>
                        <a:pt x="8" y="13"/>
                        <a:pt x="9" y="11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7" y="12"/>
                        <a:pt x="5" y="9"/>
                        <a:pt x="4" y="9"/>
                      </a:cubicBezTo>
                      <a:cubicBezTo>
                        <a:pt x="5" y="10"/>
                        <a:pt x="2" y="10"/>
                        <a:pt x="2" y="10"/>
                      </a:cubicBezTo>
                      <a:cubicBezTo>
                        <a:pt x="0" y="9"/>
                        <a:pt x="3" y="7"/>
                        <a:pt x="4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8" name="Freeform 948">
                  <a:extLst>
                    <a:ext uri="{FF2B5EF4-FFF2-40B4-BE49-F238E27FC236}">
                      <a16:creationId xmlns:a16="http://schemas.microsoft.com/office/drawing/2014/main" id="{EBD93B98-3DF8-4F6E-9EBC-4ADE4774F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" y="2530"/>
                  <a:ext cx="284" cy="247"/>
                </a:xfrm>
                <a:custGeom>
                  <a:avLst/>
                  <a:gdLst>
                    <a:gd name="T0" fmla="*/ 849 w 91"/>
                    <a:gd name="T1" fmla="*/ 1251 h 79"/>
                    <a:gd name="T2" fmla="*/ 5015 w 91"/>
                    <a:gd name="T3" fmla="*/ 0 h 79"/>
                    <a:gd name="T4" fmla="*/ 8629 w 91"/>
                    <a:gd name="T5" fmla="*/ 1251 h 79"/>
                    <a:gd name="T6" fmla="*/ 8629 w 91"/>
                    <a:gd name="T7" fmla="*/ 3636 h 79"/>
                    <a:gd name="T8" fmla="*/ 9759 w 91"/>
                    <a:gd name="T9" fmla="*/ 5622 h 79"/>
                    <a:gd name="T10" fmla="*/ 10333 w 91"/>
                    <a:gd name="T11" fmla="*/ 7157 h 79"/>
                    <a:gd name="T12" fmla="*/ 12125 w 91"/>
                    <a:gd name="T13" fmla="*/ 7732 h 79"/>
                    <a:gd name="T14" fmla="*/ 14231 w 91"/>
                    <a:gd name="T15" fmla="*/ 6022 h 79"/>
                    <a:gd name="T16" fmla="*/ 16325 w 91"/>
                    <a:gd name="T17" fmla="*/ 4771 h 79"/>
                    <a:gd name="T18" fmla="*/ 17755 w 91"/>
                    <a:gd name="T19" fmla="*/ 3236 h 79"/>
                    <a:gd name="T20" fmla="*/ 21066 w 91"/>
                    <a:gd name="T21" fmla="*/ 3911 h 79"/>
                    <a:gd name="T22" fmla="*/ 24290 w 91"/>
                    <a:gd name="T23" fmla="*/ 5346 h 79"/>
                    <a:gd name="T24" fmla="*/ 26930 w 91"/>
                    <a:gd name="T25" fmla="*/ 6022 h 79"/>
                    <a:gd name="T26" fmla="*/ 26384 w 91"/>
                    <a:gd name="T27" fmla="*/ 15592 h 79"/>
                    <a:gd name="T28" fmla="*/ 26384 w 91"/>
                    <a:gd name="T29" fmla="*/ 17578 h 79"/>
                    <a:gd name="T30" fmla="*/ 25810 w 91"/>
                    <a:gd name="T31" fmla="*/ 23599 h 79"/>
                    <a:gd name="T32" fmla="*/ 23435 w 91"/>
                    <a:gd name="T33" fmla="*/ 20626 h 79"/>
                    <a:gd name="T34" fmla="*/ 21341 w 91"/>
                    <a:gd name="T35" fmla="*/ 20626 h 79"/>
                    <a:gd name="T36" fmla="*/ 20670 w 91"/>
                    <a:gd name="T37" fmla="*/ 20354 h 79"/>
                    <a:gd name="T38" fmla="*/ 20123 w 91"/>
                    <a:gd name="T39" fmla="*/ 18553 h 79"/>
                    <a:gd name="T40" fmla="*/ 19821 w 91"/>
                    <a:gd name="T41" fmla="*/ 17578 h 79"/>
                    <a:gd name="T42" fmla="*/ 20123 w 91"/>
                    <a:gd name="T43" fmla="*/ 17030 h 79"/>
                    <a:gd name="T44" fmla="*/ 19549 w 91"/>
                    <a:gd name="T45" fmla="*/ 15864 h 79"/>
                    <a:gd name="T46" fmla="*/ 19549 w 91"/>
                    <a:gd name="T47" fmla="*/ 14332 h 79"/>
                    <a:gd name="T48" fmla="*/ 18691 w 91"/>
                    <a:gd name="T49" fmla="*/ 13482 h 79"/>
                    <a:gd name="T50" fmla="*/ 17171 w 91"/>
                    <a:gd name="T51" fmla="*/ 12806 h 79"/>
                    <a:gd name="T52" fmla="*/ 14805 w 91"/>
                    <a:gd name="T53" fmla="*/ 11947 h 79"/>
                    <a:gd name="T54" fmla="*/ 11279 w 91"/>
                    <a:gd name="T55" fmla="*/ 11096 h 79"/>
                    <a:gd name="T56" fmla="*/ 10636 w 91"/>
                    <a:gd name="T57" fmla="*/ 9570 h 79"/>
                    <a:gd name="T58" fmla="*/ 9213 w 91"/>
                    <a:gd name="T59" fmla="*/ 9570 h 79"/>
                    <a:gd name="T60" fmla="*/ 7693 w 91"/>
                    <a:gd name="T61" fmla="*/ 8711 h 79"/>
                    <a:gd name="T62" fmla="*/ 7384 w 91"/>
                    <a:gd name="T63" fmla="*/ 8035 h 79"/>
                    <a:gd name="T64" fmla="*/ 7384 w 91"/>
                    <a:gd name="T65" fmla="*/ 7460 h 79"/>
                    <a:gd name="T66" fmla="*/ 6838 w 91"/>
                    <a:gd name="T67" fmla="*/ 8711 h 79"/>
                    <a:gd name="T68" fmla="*/ 6535 w 91"/>
                    <a:gd name="T69" fmla="*/ 9570 h 79"/>
                    <a:gd name="T70" fmla="*/ 4744 w 91"/>
                    <a:gd name="T71" fmla="*/ 8983 h 79"/>
                    <a:gd name="T72" fmla="*/ 5015 w 91"/>
                    <a:gd name="T73" fmla="*/ 8035 h 79"/>
                    <a:gd name="T74" fmla="*/ 3495 w 91"/>
                    <a:gd name="T75" fmla="*/ 6297 h 79"/>
                    <a:gd name="T76" fmla="*/ 6535 w 91"/>
                    <a:gd name="T77" fmla="*/ 6297 h 79"/>
                    <a:gd name="T78" fmla="*/ 7384 w 91"/>
                    <a:gd name="T79" fmla="*/ 6297 h 79"/>
                    <a:gd name="T80" fmla="*/ 7693 w 91"/>
                    <a:gd name="T81" fmla="*/ 5622 h 79"/>
                    <a:gd name="T82" fmla="*/ 8270 w 91"/>
                    <a:gd name="T83" fmla="*/ 5074 h 79"/>
                    <a:gd name="T84" fmla="*/ 6535 w 91"/>
                    <a:gd name="T85" fmla="*/ 5074 h 79"/>
                    <a:gd name="T86" fmla="*/ 4469 w 91"/>
                    <a:gd name="T87" fmla="*/ 5074 h 79"/>
                    <a:gd name="T88" fmla="*/ 2952 w 91"/>
                    <a:gd name="T89" fmla="*/ 4771 h 79"/>
                    <a:gd name="T90" fmla="*/ 2952 w 91"/>
                    <a:gd name="T91" fmla="*/ 3911 h 79"/>
                    <a:gd name="T92" fmla="*/ 2650 w 91"/>
                    <a:gd name="T93" fmla="*/ 3236 h 79"/>
                    <a:gd name="T94" fmla="*/ 1120 w 91"/>
                    <a:gd name="T95" fmla="*/ 2689 h 79"/>
                    <a:gd name="T96" fmla="*/ 1120 w 91"/>
                    <a:gd name="T97" fmla="*/ 1798 h 7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1"/>
                    <a:gd name="T148" fmla="*/ 0 h 79"/>
                    <a:gd name="T149" fmla="*/ 91 w 91"/>
                    <a:gd name="T150" fmla="*/ 79 h 7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1" h="79">
                      <a:moveTo>
                        <a:pt x="4" y="6"/>
                      </a:moveTo>
                      <a:cubicBezTo>
                        <a:pt x="4" y="5"/>
                        <a:pt x="4" y="5"/>
                        <a:pt x="3" y="4"/>
                      </a:cubicBezTo>
                      <a:cubicBezTo>
                        <a:pt x="6" y="4"/>
                        <a:pt x="8" y="4"/>
                        <a:pt x="10" y="2"/>
                      </a:cubicBezTo>
                      <a:cubicBezTo>
                        <a:pt x="12" y="0"/>
                        <a:pt x="14" y="0"/>
                        <a:pt x="17" y="0"/>
                      </a:cubicBezTo>
                      <a:cubicBezTo>
                        <a:pt x="19" y="1"/>
                        <a:pt x="21" y="2"/>
                        <a:pt x="23" y="3"/>
                      </a:cubicBezTo>
                      <a:cubicBezTo>
                        <a:pt x="25" y="4"/>
                        <a:pt x="27" y="3"/>
                        <a:pt x="29" y="4"/>
                      </a:cubicBezTo>
                      <a:cubicBezTo>
                        <a:pt x="28" y="5"/>
                        <a:pt x="29" y="7"/>
                        <a:pt x="30" y="8"/>
                      </a:cubicBezTo>
                      <a:cubicBezTo>
                        <a:pt x="31" y="9"/>
                        <a:pt x="30" y="11"/>
                        <a:pt x="29" y="12"/>
                      </a:cubicBezTo>
                      <a:cubicBezTo>
                        <a:pt x="28" y="15"/>
                        <a:pt x="30" y="19"/>
                        <a:pt x="32" y="22"/>
                      </a:cubicBezTo>
                      <a:cubicBezTo>
                        <a:pt x="33" y="22"/>
                        <a:pt x="32" y="20"/>
                        <a:pt x="33" y="19"/>
                      </a:cubicBezTo>
                      <a:cubicBezTo>
                        <a:pt x="34" y="18"/>
                        <a:pt x="34" y="22"/>
                        <a:pt x="34" y="22"/>
                      </a:cubicBezTo>
                      <a:cubicBezTo>
                        <a:pt x="34" y="23"/>
                        <a:pt x="34" y="23"/>
                        <a:pt x="35" y="24"/>
                      </a:cubicBezTo>
                      <a:cubicBezTo>
                        <a:pt x="36" y="24"/>
                        <a:pt x="35" y="25"/>
                        <a:pt x="36" y="26"/>
                      </a:cubicBezTo>
                      <a:cubicBezTo>
                        <a:pt x="37" y="27"/>
                        <a:pt x="40" y="28"/>
                        <a:pt x="41" y="26"/>
                      </a:cubicBezTo>
                      <a:cubicBezTo>
                        <a:pt x="42" y="25"/>
                        <a:pt x="44" y="25"/>
                        <a:pt x="45" y="24"/>
                      </a:cubicBezTo>
                      <a:cubicBezTo>
                        <a:pt x="46" y="23"/>
                        <a:pt x="46" y="21"/>
                        <a:pt x="48" y="20"/>
                      </a:cubicBezTo>
                      <a:cubicBezTo>
                        <a:pt x="49" y="19"/>
                        <a:pt x="49" y="17"/>
                        <a:pt x="50" y="17"/>
                      </a:cubicBezTo>
                      <a:cubicBezTo>
                        <a:pt x="52" y="17"/>
                        <a:pt x="54" y="17"/>
                        <a:pt x="55" y="16"/>
                      </a:cubicBezTo>
                      <a:cubicBezTo>
                        <a:pt x="57" y="15"/>
                        <a:pt x="57" y="15"/>
                        <a:pt x="56" y="14"/>
                      </a:cubicBezTo>
                      <a:cubicBezTo>
                        <a:pt x="56" y="13"/>
                        <a:pt x="59" y="11"/>
                        <a:pt x="60" y="11"/>
                      </a:cubicBezTo>
                      <a:cubicBezTo>
                        <a:pt x="61" y="10"/>
                        <a:pt x="63" y="10"/>
                        <a:pt x="64" y="11"/>
                      </a:cubicBezTo>
                      <a:cubicBezTo>
                        <a:pt x="67" y="11"/>
                        <a:pt x="69" y="12"/>
                        <a:pt x="71" y="13"/>
                      </a:cubicBezTo>
                      <a:cubicBezTo>
                        <a:pt x="73" y="15"/>
                        <a:pt x="75" y="15"/>
                        <a:pt x="76" y="16"/>
                      </a:cubicBezTo>
                      <a:cubicBezTo>
                        <a:pt x="78" y="16"/>
                        <a:pt x="80" y="18"/>
                        <a:pt x="82" y="18"/>
                      </a:cubicBezTo>
                      <a:cubicBezTo>
                        <a:pt x="83" y="17"/>
                        <a:pt x="84" y="18"/>
                        <a:pt x="86" y="18"/>
                      </a:cubicBezTo>
                      <a:cubicBezTo>
                        <a:pt x="88" y="18"/>
                        <a:pt x="89" y="20"/>
                        <a:pt x="91" y="20"/>
                      </a:cubicBezTo>
                      <a:cubicBezTo>
                        <a:pt x="91" y="25"/>
                        <a:pt x="90" y="30"/>
                        <a:pt x="90" y="36"/>
                      </a:cubicBezTo>
                      <a:cubicBezTo>
                        <a:pt x="90" y="41"/>
                        <a:pt x="90" y="47"/>
                        <a:pt x="89" y="52"/>
                      </a:cubicBezTo>
                      <a:cubicBezTo>
                        <a:pt x="89" y="54"/>
                        <a:pt x="88" y="55"/>
                        <a:pt x="88" y="57"/>
                      </a:cubicBezTo>
                      <a:cubicBezTo>
                        <a:pt x="88" y="58"/>
                        <a:pt x="89" y="58"/>
                        <a:pt x="89" y="59"/>
                      </a:cubicBezTo>
                      <a:cubicBezTo>
                        <a:pt x="89" y="60"/>
                        <a:pt x="89" y="61"/>
                        <a:pt x="89" y="62"/>
                      </a:cubicBezTo>
                      <a:cubicBezTo>
                        <a:pt x="88" y="68"/>
                        <a:pt x="88" y="73"/>
                        <a:pt x="87" y="79"/>
                      </a:cubicBezTo>
                      <a:cubicBezTo>
                        <a:pt x="85" y="77"/>
                        <a:pt x="84" y="75"/>
                        <a:pt x="82" y="73"/>
                      </a:cubicBezTo>
                      <a:cubicBezTo>
                        <a:pt x="81" y="72"/>
                        <a:pt x="78" y="70"/>
                        <a:pt x="79" y="69"/>
                      </a:cubicBezTo>
                      <a:cubicBezTo>
                        <a:pt x="78" y="70"/>
                        <a:pt x="76" y="69"/>
                        <a:pt x="75" y="70"/>
                      </a:cubicBezTo>
                      <a:cubicBezTo>
                        <a:pt x="74" y="70"/>
                        <a:pt x="72" y="70"/>
                        <a:pt x="72" y="69"/>
                      </a:cubicBezTo>
                      <a:cubicBezTo>
                        <a:pt x="72" y="69"/>
                        <a:pt x="70" y="71"/>
                        <a:pt x="69" y="71"/>
                      </a:cubicBezTo>
                      <a:cubicBezTo>
                        <a:pt x="68" y="71"/>
                        <a:pt x="70" y="68"/>
                        <a:pt x="70" y="68"/>
                      </a:cubicBezTo>
                      <a:cubicBezTo>
                        <a:pt x="70" y="67"/>
                        <a:pt x="72" y="65"/>
                        <a:pt x="71" y="64"/>
                      </a:cubicBezTo>
                      <a:cubicBezTo>
                        <a:pt x="70" y="64"/>
                        <a:pt x="69" y="62"/>
                        <a:pt x="68" y="62"/>
                      </a:cubicBezTo>
                      <a:cubicBezTo>
                        <a:pt x="70" y="61"/>
                        <a:pt x="72" y="63"/>
                        <a:pt x="73" y="61"/>
                      </a:cubicBezTo>
                      <a:cubicBezTo>
                        <a:pt x="71" y="63"/>
                        <a:pt x="68" y="60"/>
                        <a:pt x="67" y="59"/>
                      </a:cubicBezTo>
                      <a:cubicBezTo>
                        <a:pt x="69" y="57"/>
                        <a:pt x="71" y="59"/>
                        <a:pt x="73" y="59"/>
                      </a:cubicBezTo>
                      <a:cubicBezTo>
                        <a:pt x="71" y="59"/>
                        <a:pt x="70" y="58"/>
                        <a:pt x="68" y="57"/>
                      </a:cubicBezTo>
                      <a:cubicBezTo>
                        <a:pt x="70" y="57"/>
                        <a:pt x="68" y="56"/>
                        <a:pt x="68" y="56"/>
                      </a:cubicBezTo>
                      <a:cubicBezTo>
                        <a:pt x="67" y="55"/>
                        <a:pt x="66" y="54"/>
                        <a:pt x="66" y="53"/>
                      </a:cubicBezTo>
                      <a:cubicBezTo>
                        <a:pt x="66" y="52"/>
                        <a:pt x="64" y="50"/>
                        <a:pt x="66" y="49"/>
                      </a:cubicBezTo>
                      <a:cubicBezTo>
                        <a:pt x="64" y="50"/>
                        <a:pt x="64" y="48"/>
                        <a:pt x="66" y="48"/>
                      </a:cubicBezTo>
                      <a:cubicBezTo>
                        <a:pt x="65" y="48"/>
                        <a:pt x="64" y="49"/>
                        <a:pt x="63" y="48"/>
                      </a:cubicBezTo>
                      <a:cubicBezTo>
                        <a:pt x="63" y="47"/>
                        <a:pt x="64" y="46"/>
                        <a:pt x="63" y="45"/>
                      </a:cubicBezTo>
                      <a:cubicBezTo>
                        <a:pt x="63" y="47"/>
                        <a:pt x="61" y="44"/>
                        <a:pt x="60" y="44"/>
                      </a:cubicBezTo>
                      <a:cubicBezTo>
                        <a:pt x="59" y="43"/>
                        <a:pt x="59" y="43"/>
                        <a:pt x="58" y="43"/>
                      </a:cubicBezTo>
                      <a:cubicBezTo>
                        <a:pt x="57" y="42"/>
                        <a:pt x="56" y="42"/>
                        <a:pt x="55" y="41"/>
                      </a:cubicBezTo>
                      <a:cubicBezTo>
                        <a:pt x="55" y="40"/>
                        <a:pt x="51" y="40"/>
                        <a:pt x="50" y="40"/>
                      </a:cubicBezTo>
                      <a:cubicBezTo>
                        <a:pt x="48" y="39"/>
                        <a:pt x="46" y="38"/>
                        <a:pt x="44" y="37"/>
                      </a:cubicBezTo>
                      <a:cubicBezTo>
                        <a:pt x="42" y="37"/>
                        <a:pt x="39" y="37"/>
                        <a:pt x="38" y="37"/>
                      </a:cubicBezTo>
                      <a:cubicBezTo>
                        <a:pt x="36" y="36"/>
                        <a:pt x="34" y="35"/>
                        <a:pt x="33" y="34"/>
                      </a:cubicBezTo>
                      <a:cubicBezTo>
                        <a:pt x="33" y="32"/>
                        <a:pt x="35" y="32"/>
                        <a:pt x="36" y="32"/>
                      </a:cubicBezTo>
                      <a:cubicBezTo>
                        <a:pt x="35" y="32"/>
                        <a:pt x="34" y="32"/>
                        <a:pt x="33" y="32"/>
                      </a:cubicBezTo>
                      <a:cubicBezTo>
                        <a:pt x="32" y="34"/>
                        <a:pt x="31" y="32"/>
                        <a:pt x="31" y="32"/>
                      </a:cubicBezTo>
                      <a:cubicBezTo>
                        <a:pt x="31" y="33"/>
                        <a:pt x="28" y="32"/>
                        <a:pt x="29" y="31"/>
                      </a:cubicBezTo>
                      <a:cubicBezTo>
                        <a:pt x="27" y="31"/>
                        <a:pt x="27" y="31"/>
                        <a:pt x="26" y="29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4" y="29"/>
                        <a:pt x="25" y="28"/>
                        <a:pt x="25" y="27"/>
                      </a:cubicBezTo>
                      <a:cubicBezTo>
                        <a:pt x="25" y="26"/>
                        <a:pt x="27" y="25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5" y="26"/>
                        <a:pt x="25" y="28"/>
                        <a:pt x="23" y="28"/>
                      </a:cubicBezTo>
                      <a:cubicBezTo>
                        <a:pt x="24" y="28"/>
                        <a:pt x="23" y="29"/>
                        <a:pt x="23" y="29"/>
                      </a:cubicBezTo>
                      <a:cubicBezTo>
                        <a:pt x="23" y="30"/>
                        <a:pt x="22" y="30"/>
                        <a:pt x="22" y="30"/>
                      </a:cubicBezTo>
                      <a:cubicBezTo>
                        <a:pt x="22" y="31"/>
                        <a:pt x="22" y="31"/>
                        <a:pt x="22" y="32"/>
                      </a:cubicBezTo>
                      <a:cubicBezTo>
                        <a:pt x="22" y="33"/>
                        <a:pt x="19" y="34"/>
                        <a:pt x="18" y="34"/>
                      </a:cubicBezTo>
                      <a:cubicBezTo>
                        <a:pt x="17" y="33"/>
                        <a:pt x="16" y="31"/>
                        <a:pt x="16" y="30"/>
                      </a:cubicBezTo>
                      <a:cubicBezTo>
                        <a:pt x="16" y="30"/>
                        <a:pt x="17" y="30"/>
                        <a:pt x="17" y="29"/>
                      </a:cubicBezTo>
                      <a:cubicBezTo>
                        <a:pt x="19" y="29"/>
                        <a:pt x="17" y="28"/>
                        <a:pt x="17" y="27"/>
                      </a:cubicBezTo>
                      <a:cubicBezTo>
                        <a:pt x="16" y="27"/>
                        <a:pt x="14" y="23"/>
                        <a:pt x="12" y="23"/>
                      </a:cubicBezTo>
                      <a:cubicBezTo>
                        <a:pt x="8" y="23"/>
                        <a:pt x="10" y="21"/>
                        <a:pt x="12" y="21"/>
                      </a:cubicBezTo>
                      <a:cubicBezTo>
                        <a:pt x="15" y="21"/>
                        <a:pt x="17" y="23"/>
                        <a:pt x="18" y="20"/>
                      </a:cubicBezTo>
                      <a:cubicBezTo>
                        <a:pt x="19" y="19"/>
                        <a:pt x="23" y="18"/>
                        <a:pt x="22" y="21"/>
                      </a:cubicBezTo>
                      <a:cubicBezTo>
                        <a:pt x="23" y="20"/>
                        <a:pt x="23" y="20"/>
                        <a:pt x="23" y="19"/>
                      </a:cubicBezTo>
                      <a:cubicBezTo>
                        <a:pt x="23" y="21"/>
                        <a:pt x="25" y="19"/>
                        <a:pt x="25" y="21"/>
                      </a:cubicBezTo>
                      <a:cubicBezTo>
                        <a:pt x="25" y="19"/>
                        <a:pt x="26" y="20"/>
                        <a:pt x="26" y="21"/>
                      </a:cubicBezTo>
                      <a:cubicBezTo>
                        <a:pt x="26" y="20"/>
                        <a:pt x="26" y="19"/>
                        <a:pt x="26" y="19"/>
                      </a:cubicBezTo>
                      <a:cubicBezTo>
                        <a:pt x="26" y="19"/>
                        <a:pt x="27" y="19"/>
                        <a:pt x="28" y="18"/>
                      </a:cubicBezTo>
                      <a:cubicBezTo>
                        <a:pt x="27" y="18"/>
                        <a:pt x="27" y="17"/>
                        <a:pt x="28" y="17"/>
                      </a:cubicBezTo>
                      <a:cubicBezTo>
                        <a:pt x="26" y="18"/>
                        <a:pt x="27" y="16"/>
                        <a:pt x="28" y="16"/>
                      </a:cubicBezTo>
                      <a:cubicBezTo>
                        <a:pt x="26" y="16"/>
                        <a:pt x="25" y="17"/>
                        <a:pt x="22" y="17"/>
                      </a:cubicBezTo>
                      <a:cubicBezTo>
                        <a:pt x="21" y="17"/>
                        <a:pt x="19" y="18"/>
                        <a:pt x="18" y="17"/>
                      </a:cubicBezTo>
                      <a:cubicBezTo>
                        <a:pt x="17" y="17"/>
                        <a:pt x="16" y="18"/>
                        <a:pt x="15" y="17"/>
                      </a:cubicBezTo>
                      <a:cubicBezTo>
                        <a:pt x="15" y="16"/>
                        <a:pt x="14" y="17"/>
                        <a:pt x="13" y="17"/>
                      </a:cubicBezTo>
                      <a:cubicBezTo>
                        <a:pt x="12" y="17"/>
                        <a:pt x="11" y="16"/>
                        <a:pt x="10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0" y="15"/>
                        <a:pt x="9" y="14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1"/>
                        <a:pt x="8" y="13"/>
                        <a:pt x="9" y="11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7" y="12"/>
                        <a:pt x="5" y="9"/>
                        <a:pt x="4" y="9"/>
                      </a:cubicBezTo>
                      <a:cubicBezTo>
                        <a:pt x="5" y="10"/>
                        <a:pt x="2" y="10"/>
                        <a:pt x="2" y="10"/>
                      </a:cubicBezTo>
                      <a:cubicBezTo>
                        <a:pt x="0" y="9"/>
                        <a:pt x="3" y="7"/>
                        <a:pt x="4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Freeform 949">
                  <a:extLst>
                    <a:ext uri="{FF2B5EF4-FFF2-40B4-BE49-F238E27FC236}">
                      <a16:creationId xmlns:a16="http://schemas.microsoft.com/office/drawing/2014/main" id="{60E67865-7182-40D4-93D0-C21D1E692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5" cy="31"/>
                </a:xfrm>
                <a:custGeom>
                  <a:avLst/>
                  <a:gdLst>
                    <a:gd name="T0" fmla="*/ 859 w 8"/>
                    <a:gd name="T1" fmla="*/ 1758 h 10"/>
                    <a:gd name="T2" fmla="*/ 1250 w 8"/>
                    <a:gd name="T3" fmla="*/ 2297 h 10"/>
                    <a:gd name="T4" fmla="*/ 1250 w 8"/>
                    <a:gd name="T5" fmla="*/ 1491 h 10"/>
                    <a:gd name="T6" fmla="*/ 1250 w 8"/>
                    <a:gd name="T7" fmla="*/ 837 h 10"/>
                    <a:gd name="T8" fmla="*/ 1797 w 8"/>
                    <a:gd name="T9" fmla="*/ 270 h 10"/>
                    <a:gd name="T10" fmla="*/ 2384 w 8"/>
                    <a:gd name="T11" fmla="*/ 837 h 10"/>
                    <a:gd name="T12" fmla="*/ 2384 w 8"/>
                    <a:gd name="T13" fmla="*/ 2027 h 10"/>
                    <a:gd name="T14" fmla="*/ 1250 w 8"/>
                    <a:gd name="T15" fmla="*/ 2297 h 10"/>
                    <a:gd name="T16" fmla="*/ 859 w 8"/>
                    <a:gd name="T17" fmla="*/ 1758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0"/>
                    <a:gd name="T29" fmla="*/ 8 w 8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0">
                      <a:moveTo>
                        <a:pt x="3" y="6"/>
                      </a:moveTo>
                      <a:cubicBezTo>
                        <a:pt x="3" y="7"/>
                        <a:pt x="4" y="7"/>
                        <a:pt x="4" y="8"/>
                      </a:cubicBezTo>
                      <a:cubicBezTo>
                        <a:pt x="4" y="7"/>
                        <a:pt x="4" y="5"/>
                        <a:pt x="4" y="5"/>
                      </a:cubicBezTo>
                      <a:cubicBezTo>
                        <a:pt x="5" y="3"/>
                        <a:pt x="3" y="4"/>
                        <a:pt x="4" y="3"/>
                      </a:cubicBezTo>
                      <a:cubicBezTo>
                        <a:pt x="5" y="3"/>
                        <a:pt x="6" y="2"/>
                        <a:pt x="6" y="1"/>
                      </a:cubicBezTo>
                      <a:cubicBezTo>
                        <a:pt x="7" y="0"/>
                        <a:pt x="8" y="2"/>
                        <a:pt x="8" y="3"/>
                      </a:cubicBezTo>
                      <a:cubicBezTo>
                        <a:pt x="8" y="4"/>
                        <a:pt x="8" y="6"/>
                        <a:pt x="8" y="7"/>
                      </a:cubicBezTo>
                      <a:cubicBezTo>
                        <a:pt x="8" y="10"/>
                        <a:pt x="6" y="9"/>
                        <a:pt x="4" y="8"/>
                      </a:cubicBezTo>
                      <a:cubicBezTo>
                        <a:pt x="6" y="10"/>
                        <a:pt x="0" y="6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Freeform 950">
                  <a:extLst>
                    <a:ext uri="{FF2B5EF4-FFF2-40B4-BE49-F238E27FC236}">
                      <a16:creationId xmlns:a16="http://schemas.microsoft.com/office/drawing/2014/main" id="{F5B7DC14-54DF-4E42-BF51-DDE1413EC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6" y="2671"/>
                  <a:ext cx="25" cy="31"/>
                </a:xfrm>
                <a:custGeom>
                  <a:avLst/>
                  <a:gdLst>
                    <a:gd name="T0" fmla="*/ 859 w 8"/>
                    <a:gd name="T1" fmla="*/ 1758 h 10"/>
                    <a:gd name="T2" fmla="*/ 1250 w 8"/>
                    <a:gd name="T3" fmla="*/ 2297 h 10"/>
                    <a:gd name="T4" fmla="*/ 1250 w 8"/>
                    <a:gd name="T5" fmla="*/ 1491 h 10"/>
                    <a:gd name="T6" fmla="*/ 1250 w 8"/>
                    <a:gd name="T7" fmla="*/ 837 h 10"/>
                    <a:gd name="T8" fmla="*/ 1797 w 8"/>
                    <a:gd name="T9" fmla="*/ 270 h 10"/>
                    <a:gd name="T10" fmla="*/ 2384 w 8"/>
                    <a:gd name="T11" fmla="*/ 837 h 10"/>
                    <a:gd name="T12" fmla="*/ 2384 w 8"/>
                    <a:gd name="T13" fmla="*/ 2027 h 10"/>
                    <a:gd name="T14" fmla="*/ 1250 w 8"/>
                    <a:gd name="T15" fmla="*/ 2297 h 10"/>
                    <a:gd name="T16" fmla="*/ 859 w 8"/>
                    <a:gd name="T17" fmla="*/ 1758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0"/>
                    <a:gd name="T29" fmla="*/ 8 w 8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0">
                      <a:moveTo>
                        <a:pt x="3" y="6"/>
                      </a:moveTo>
                      <a:cubicBezTo>
                        <a:pt x="3" y="7"/>
                        <a:pt x="4" y="7"/>
                        <a:pt x="4" y="8"/>
                      </a:cubicBezTo>
                      <a:cubicBezTo>
                        <a:pt x="4" y="7"/>
                        <a:pt x="4" y="5"/>
                        <a:pt x="4" y="5"/>
                      </a:cubicBezTo>
                      <a:cubicBezTo>
                        <a:pt x="5" y="3"/>
                        <a:pt x="3" y="4"/>
                        <a:pt x="4" y="3"/>
                      </a:cubicBezTo>
                      <a:cubicBezTo>
                        <a:pt x="5" y="3"/>
                        <a:pt x="6" y="2"/>
                        <a:pt x="6" y="1"/>
                      </a:cubicBezTo>
                      <a:cubicBezTo>
                        <a:pt x="7" y="0"/>
                        <a:pt x="8" y="2"/>
                        <a:pt x="8" y="3"/>
                      </a:cubicBezTo>
                      <a:cubicBezTo>
                        <a:pt x="8" y="4"/>
                        <a:pt x="8" y="6"/>
                        <a:pt x="8" y="7"/>
                      </a:cubicBezTo>
                      <a:cubicBezTo>
                        <a:pt x="8" y="10"/>
                        <a:pt x="6" y="9"/>
                        <a:pt x="4" y="8"/>
                      </a:cubicBezTo>
                      <a:cubicBezTo>
                        <a:pt x="6" y="10"/>
                        <a:pt x="0" y="6"/>
                        <a:pt x="3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Freeform 951">
                  <a:extLst>
                    <a:ext uri="{FF2B5EF4-FFF2-40B4-BE49-F238E27FC236}">
                      <a16:creationId xmlns:a16="http://schemas.microsoft.com/office/drawing/2014/main" id="{52FFD571-DD0C-479D-B54C-B8BF9F794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2696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486 w 3"/>
                    <a:gd name="T3" fmla="*/ 486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2" y="0"/>
                        <a:pt x="3" y="2"/>
                        <a:pt x="2" y="2"/>
                      </a:cubicBezTo>
                      <a:cubicBezTo>
                        <a:pt x="1" y="3"/>
                        <a:pt x="0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Freeform 952">
                  <a:extLst>
                    <a:ext uri="{FF2B5EF4-FFF2-40B4-BE49-F238E27FC236}">
                      <a16:creationId xmlns:a16="http://schemas.microsoft.com/office/drawing/2014/main" id="{077FA78F-4378-4C1B-B254-B9A9702E5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9" y="2696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486 w 3"/>
                    <a:gd name="T3" fmla="*/ 486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2" y="0"/>
                        <a:pt x="3" y="2"/>
                        <a:pt x="2" y="2"/>
                      </a:cubicBezTo>
                      <a:cubicBezTo>
                        <a:pt x="1" y="3"/>
                        <a:pt x="0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Freeform 953">
                  <a:extLst>
                    <a:ext uri="{FF2B5EF4-FFF2-40B4-BE49-F238E27FC236}">
                      <a16:creationId xmlns:a16="http://schemas.microsoft.com/office/drawing/2014/main" id="{59603FB2-5F4C-42E4-A4AD-B737DC564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8" y="2483"/>
                  <a:ext cx="10" cy="6"/>
                </a:xfrm>
                <a:custGeom>
                  <a:avLst/>
                  <a:gdLst>
                    <a:gd name="T0" fmla="*/ 367 w 3"/>
                    <a:gd name="T1" fmla="*/ 0 h 2"/>
                    <a:gd name="T2" fmla="*/ 1223 w 3"/>
                    <a:gd name="T3" fmla="*/ 243 h 2"/>
                    <a:gd name="T4" fmla="*/ 367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0"/>
                      </a:moveTo>
                      <a:cubicBezTo>
                        <a:pt x="0" y="0"/>
                        <a:pt x="2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Freeform 954">
                  <a:extLst>
                    <a:ext uri="{FF2B5EF4-FFF2-40B4-BE49-F238E27FC236}">
                      <a16:creationId xmlns:a16="http://schemas.microsoft.com/office/drawing/2014/main" id="{80BC2083-2211-4CA9-8B73-CBE39590D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8" y="2483"/>
                  <a:ext cx="10" cy="6"/>
                </a:xfrm>
                <a:custGeom>
                  <a:avLst/>
                  <a:gdLst>
                    <a:gd name="T0" fmla="*/ 367 w 3"/>
                    <a:gd name="T1" fmla="*/ 0 h 2"/>
                    <a:gd name="T2" fmla="*/ 1223 w 3"/>
                    <a:gd name="T3" fmla="*/ 243 h 2"/>
                    <a:gd name="T4" fmla="*/ 367 w 3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0"/>
                      </a:moveTo>
                      <a:cubicBezTo>
                        <a:pt x="0" y="0"/>
                        <a:pt x="2" y="2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5" name="Freeform 955">
                  <a:extLst>
                    <a:ext uri="{FF2B5EF4-FFF2-40B4-BE49-F238E27FC236}">
                      <a16:creationId xmlns:a16="http://schemas.microsoft.com/office/drawing/2014/main" id="{89BD279D-04A1-40CF-A23F-C7F4842CE6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71"/>
                  <a:ext cx="7" cy="9"/>
                </a:xfrm>
                <a:custGeom>
                  <a:avLst/>
                  <a:gdLst>
                    <a:gd name="T0" fmla="*/ 602 w 2"/>
                    <a:gd name="T1" fmla="*/ 0 h 3"/>
                    <a:gd name="T2" fmla="*/ 0 w 2"/>
                    <a:gd name="T3" fmla="*/ 243 h 3"/>
                    <a:gd name="T4" fmla="*/ 602 w 2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Freeform 956">
                  <a:extLst>
                    <a:ext uri="{FF2B5EF4-FFF2-40B4-BE49-F238E27FC236}">
                      <a16:creationId xmlns:a16="http://schemas.microsoft.com/office/drawing/2014/main" id="{CE084757-F0BE-4618-8E30-E34F1E066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71"/>
                  <a:ext cx="7" cy="9"/>
                </a:xfrm>
                <a:custGeom>
                  <a:avLst/>
                  <a:gdLst>
                    <a:gd name="T0" fmla="*/ 602 w 2"/>
                    <a:gd name="T1" fmla="*/ 0 h 3"/>
                    <a:gd name="T2" fmla="*/ 0 w 2"/>
                    <a:gd name="T3" fmla="*/ 243 h 3"/>
                    <a:gd name="T4" fmla="*/ 602 w 2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1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Freeform 957">
                  <a:extLst>
                    <a:ext uri="{FF2B5EF4-FFF2-40B4-BE49-F238E27FC236}">
                      <a16:creationId xmlns:a16="http://schemas.microsoft.com/office/drawing/2014/main" id="{2E9E0085-24CA-438D-BA60-F3F01F6A2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2442"/>
                  <a:ext cx="3" cy="4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024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Freeform 958">
                  <a:extLst>
                    <a:ext uri="{FF2B5EF4-FFF2-40B4-BE49-F238E27FC236}">
                      <a16:creationId xmlns:a16="http://schemas.microsoft.com/office/drawing/2014/main" id="{69D50AEE-74A8-48B6-BA61-4B5E3D2F95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2442"/>
                  <a:ext cx="3" cy="4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024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Freeform 959">
                  <a:extLst>
                    <a:ext uri="{FF2B5EF4-FFF2-40B4-BE49-F238E27FC236}">
                      <a16:creationId xmlns:a16="http://schemas.microsoft.com/office/drawing/2014/main" id="{C2A65BF2-0C4F-4966-9CAC-27469BFDD5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36"/>
                  <a:ext cx="116" cy="150"/>
                </a:xfrm>
                <a:custGeom>
                  <a:avLst/>
                  <a:gdLst>
                    <a:gd name="T0" fmla="*/ 3 w 116"/>
                    <a:gd name="T1" fmla="*/ 10 h 150"/>
                    <a:gd name="T2" fmla="*/ 0 w 116"/>
                    <a:gd name="T3" fmla="*/ 10 h 150"/>
                    <a:gd name="T4" fmla="*/ 10 w 116"/>
                    <a:gd name="T5" fmla="*/ 50 h 150"/>
                    <a:gd name="T6" fmla="*/ 13 w 116"/>
                    <a:gd name="T7" fmla="*/ 53 h 150"/>
                    <a:gd name="T8" fmla="*/ 13 w 116"/>
                    <a:gd name="T9" fmla="*/ 66 h 150"/>
                    <a:gd name="T10" fmla="*/ 16 w 116"/>
                    <a:gd name="T11" fmla="*/ 72 h 150"/>
                    <a:gd name="T12" fmla="*/ 16 w 116"/>
                    <a:gd name="T13" fmla="*/ 75 h 150"/>
                    <a:gd name="T14" fmla="*/ 35 w 116"/>
                    <a:gd name="T15" fmla="*/ 100 h 150"/>
                    <a:gd name="T16" fmla="*/ 35 w 116"/>
                    <a:gd name="T17" fmla="*/ 106 h 150"/>
                    <a:gd name="T18" fmla="*/ 91 w 116"/>
                    <a:gd name="T19" fmla="*/ 147 h 150"/>
                    <a:gd name="T20" fmla="*/ 94 w 116"/>
                    <a:gd name="T21" fmla="*/ 147 h 150"/>
                    <a:gd name="T22" fmla="*/ 94 w 116"/>
                    <a:gd name="T23" fmla="*/ 150 h 150"/>
                    <a:gd name="T24" fmla="*/ 97 w 116"/>
                    <a:gd name="T25" fmla="*/ 147 h 150"/>
                    <a:gd name="T26" fmla="*/ 97 w 116"/>
                    <a:gd name="T27" fmla="*/ 144 h 150"/>
                    <a:gd name="T28" fmla="*/ 100 w 116"/>
                    <a:gd name="T29" fmla="*/ 141 h 150"/>
                    <a:gd name="T30" fmla="*/ 107 w 116"/>
                    <a:gd name="T31" fmla="*/ 144 h 150"/>
                    <a:gd name="T32" fmla="*/ 113 w 116"/>
                    <a:gd name="T33" fmla="*/ 147 h 150"/>
                    <a:gd name="T34" fmla="*/ 113 w 116"/>
                    <a:gd name="T35" fmla="*/ 144 h 150"/>
                    <a:gd name="T36" fmla="*/ 116 w 116"/>
                    <a:gd name="T37" fmla="*/ 135 h 150"/>
                    <a:gd name="T38" fmla="*/ 103 w 116"/>
                    <a:gd name="T39" fmla="*/ 113 h 150"/>
                    <a:gd name="T40" fmla="*/ 97 w 116"/>
                    <a:gd name="T41" fmla="*/ 106 h 150"/>
                    <a:gd name="T42" fmla="*/ 91 w 116"/>
                    <a:gd name="T43" fmla="*/ 50 h 150"/>
                    <a:gd name="T44" fmla="*/ 82 w 116"/>
                    <a:gd name="T45" fmla="*/ 31 h 150"/>
                    <a:gd name="T46" fmla="*/ 63 w 116"/>
                    <a:gd name="T47" fmla="*/ 16 h 150"/>
                    <a:gd name="T48" fmla="*/ 57 w 116"/>
                    <a:gd name="T49" fmla="*/ 16 h 150"/>
                    <a:gd name="T50" fmla="*/ 53 w 116"/>
                    <a:gd name="T51" fmla="*/ 22 h 150"/>
                    <a:gd name="T52" fmla="*/ 47 w 116"/>
                    <a:gd name="T53" fmla="*/ 22 h 150"/>
                    <a:gd name="T54" fmla="*/ 41 w 116"/>
                    <a:gd name="T55" fmla="*/ 22 h 150"/>
                    <a:gd name="T56" fmla="*/ 28 w 116"/>
                    <a:gd name="T57" fmla="*/ 28 h 150"/>
                    <a:gd name="T58" fmla="*/ 28 w 116"/>
                    <a:gd name="T59" fmla="*/ 22 h 150"/>
                    <a:gd name="T60" fmla="*/ 28 w 116"/>
                    <a:gd name="T61" fmla="*/ 16 h 150"/>
                    <a:gd name="T62" fmla="*/ 22 w 116"/>
                    <a:gd name="T63" fmla="*/ 6 h 150"/>
                    <a:gd name="T64" fmla="*/ 10 w 116"/>
                    <a:gd name="T65" fmla="*/ 6 h 150"/>
                    <a:gd name="T66" fmla="*/ 7 w 116"/>
                    <a:gd name="T67" fmla="*/ 0 h 150"/>
                    <a:gd name="T68" fmla="*/ 0 w 116"/>
                    <a:gd name="T69" fmla="*/ 0 h 150"/>
                    <a:gd name="T70" fmla="*/ 3 w 116"/>
                    <a:gd name="T71" fmla="*/ 10 h 1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6"/>
                    <a:gd name="T109" fmla="*/ 0 h 150"/>
                    <a:gd name="T110" fmla="*/ 116 w 116"/>
                    <a:gd name="T111" fmla="*/ 150 h 1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6" h="150">
                      <a:moveTo>
                        <a:pt x="3" y="10"/>
                      </a:moveTo>
                      <a:lnTo>
                        <a:pt x="0" y="10"/>
                      </a:lnTo>
                      <a:lnTo>
                        <a:pt x="10" y="50"/>
                      </a:lnTo>
                      <a:lnTo>
                        <a:pt x="13" y="53"/>
                      </a:lnTo>
                      <a:lnTo>
                        <a:pt x="13" y="66"/>
                      </a:lnTo>
                      <a:lnTo>
                        <a:pt x="16" y="72"/>
                      </a:lnTo>
                      <a:lnTo>
                        <a:pt x="16" y="75"/>
                      </a:lnTo>
                      <a:lnTo>
                        <a:pt x="35" y="100"/>
                      </a:lnTo>
                      <a:lnTo>
                        <a:pt x="35" y="106"/>
                      </a:lnTo>
                      <a:lnTo>
                        <a:pt x="91" y="147"/>
                      </a:lnTo>
                      <a:lnTo>
                        <a:pt x="94" y="147"/>
                      </a:lnTo>
                      <a:lnTo>
                        <a:pt x="94" y="150"/>
                      </a:lnTo>
                      <a:lnTo>
                        <a:pt x="97" y="147"/>
                      </a:lnTo>
                      <a:lnTo>
                        <a:pt x="97" y="144"/>
                      </a:lnTo>
                      <a:lnTo>
                        <a:pt x="100" y="141"/>
                      </a:lnTo>
                      <a:lnTo>
                        <a:pt x="107" y="144"/>
                      </a:lnTo>
                      <a:lnTo>
                        <a:pt x="113" y="147"/>
                      </a:lnTo>
                      <a:lnTo>
                        <a:pt x="113" y="144"/>
                      </a:lnTo>
                      <a:lnTo>
                        <a:pt x="116" y="135"/>
                      </a:lnTo>
                      <a:lnTo>
                        <a:pt x="103" y="113"/>
                      </a:lnTo>
                      <a:lnTo>
                        <a:pt x="97" y="106"/>
                      </a:lnTo>
                      <a:lnTo>
                        <a:pt x="91" y="50"/>
                      </a:lnTo>
                      <a:lnTo>
                        <a:pt x="82" y="31"/>
                      </a:lnTo>
                      <a:lnTo>
                        <a:pt x="63" y="16"/>
                      </a:lnTo>
                      <a:lnTo>
                        <a:pt x="57" y="16"/>
                      </a:lnTo>
                      <a:lnTo>
                        <a:pt x="53" y="22"/>
                      </a:lnTo>
                      <a:lnTo>
                        <a:pt x="47" y="22"/>
                      </a:lnTo>
                      <a:lnTo>
                        <a:pt x="41" y="22"/>
                      </a:lnTo>
                      <a:lnTo>
                        <a:pt x="28" y="28"/>
                      </a:lnTo>
                      <a:lnTo>
                        <a:pt x="28" y="22"/>
                      </a:lnTo>
                      <a:lnTo>
                        <a:pt x="28" y="16"/>
                      </a:lnTo>
                      <a:lnTo>
                        <a:pt x="22" y="6"/>
                      </a:lnTo>
                      <a:lnTo>
                        <a:pt x="10" y="6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Freeform 960">
                  <a:extLst>
                    <a:ext uri="{FF2B5EF4-FFF2-40B4-BE49-F238E27FC236}">
                      <a16:creationId xmlns:a16="http://schemas.microsoft.com/office/drawing/2014/main" id="{C77ED996-AA1E-4A83-AC62-998AF6698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5" y="2336"/>
                  <a:ext cx="116" cy="150"/>
                </a:xfrm>
                <a:custGeom>
                  <a:avLst/>
                  <a:gdLst>
                    <a:gd name="T0" fmla="*/ 3 w 116"/>
                    <a:gd name="T1" fmla="*/ 10 h 150"/>
                    <a:gd name="T2" fmla="*/ 0 w 116"/>
                    <a:gd name="T3" fmla="*/ 10 h 150"/>
                    <a:gd name="T4" fmla="*/ 10 w 116"/>
                    <a:gd name="T5" fmla="*/ 50 h 150"/>
                    <a:gd name="T6" fmla="*/ 13 w 116"/>
                    <a:gd name="T7" fmla="*/ 53 h 150"/>
                    <a:gd name="T8" fmla="*/ 13 w 116"/>
                    <a:gd name="T9" fmla="*/ 66 h 150"/>
                    <a:gd name="T10" fmla="*/ 16 w 116"/>
                    <a:gd name="T11" fmla="*/ 72 h 150"/>
                    <a:gd name="T12" fmla="*/ 16 w 116"/>
                    <a:gd name="T13" fmla="*/ 75 h 150"/>
                    <a:gd name="T14" fmla="*/ 35 w 116"/>
                    <a:gd name="T15" fmla="*/ 100 h 150"/>
                    <a:gd name="T16" fmla="*/ 35 w 116"/>
                    <a:gd name="T17" fmla="*/ 106 h 150"/>
                    <a:gd name="T18" fmla="*/ 91 w 116"/>
                    <a:gd name="T19" fmla="*/ 147 h 150"/>
                    <a:gd name="T20" fmla="*/ 94 w 116"/>
                    <a:gd name="T21" fmla="*/ 147 h 150"/>
                    <a:gd name="T22" fmla="*/ 94 w 116"/>
                    <a:gd name="T23" fmla="*/ 150 h 150"/>
                    <a:gd name="T24" fmla="*/ 97 w 116"/>
                    <a:gd name="T25" fmla="*/ 147 h 150"/>
                    <a:gd name="T26" fmla="*/ 97 w 116"/>
                    <a:gd name="T27" fmla="*/ 144 h 150"/>
                    <a:gd name="T28" fmla="*/ 100 w 116"/>
                    <a:gd name="T29" fmla="*/ 141 h 150"/>
                    <a:gd name="T30" fmla="*/ 107 w 116"/>
                    <a:gd name="T31" fmla="*/ 144 h 150"/>
                    <a:gd name="T32" fmla="*/ 113 w 116"/>
                    <a:gd name="T33" fmla="*/ 147 h 150"/>
                    <a:gd name="T34" fmla="*/ 113 w 116"/>
                    <a:gd name="T35" fmla="*/ 144 h 150"/>
                    <a:gd name="T36" fmla="*/ 116 w 116"/>
                    <a:gd name="T37" fmla="*/ 135 h 150"/>
                    <a:gd name="T38" fmla="*/ 103 w 116"/>
                    <a:gd name="T39" fmla="*/ 113 h 150"/>
                    <a:gd name="T40" fmla="*/ 97 w 116"/>
                    <a:gd name="T41" fmla="*/ 106 h 150"/>
                    <a:gd name="T42" fmla="*/ 91 w 116"/>
                    <a:gd name="T43" fmla="*/ 50 h 150"/>
                    <a:gd name="T44" fmla="*/ 82 w 116"/>
                    <a:gd name="T45" fmla="*/ 31 h 150"/>
                    <a:gd name="T46" fmla="*/ 63 w 116"/>
                    <a:gd name="T47" fmla="*/ 16 h 150"/>
                    <a:gd name="T48" fmla="*/ 57 w 116"/>
                    <a:gd name="T49" fmla="*/ 16 h 150"/>
                    <a:gd name="T50" fmla="*/ 53 w 116"/>
                    <a:gd name="T51" fmla="*/ 22 h 150"/>
                    <a:gd name="T52" fmla="*/ 47 w 116"/>
                    <a:gd name="T53" fmla="*/ 22 h 150"/>
                    <a:gd name="T54" fmla="*/ 41 w 116"/>
                    <a:gd name="T55" fmla="*/ 22 h 150"/>
                    <a:gd name="T56" fmla="*/ 28 w 116"/>
                    <a:gd name="T57" fmla="*/ 28 h 150"/>
                    <a:gd name="T58" fmla="*/ 28 w 116"/>
                    <a:gd name="T59" fmla="*/ 22 h 150"/>
                    <a:gd name="T60" fmla="*/ 28 w 116"/>
                    <a:gd name="T61" fmla="*/ 16 h 150"/>
                    <a:gd name="T62" fmla="*/ 22 w 116"/>
                    <a:gd name="T63" fmla="*/ 6 h 150"/>
                    <a:gd name="T64" fmla="*/ 10 w 116"/>
                    <a:gd name="T65" fmla="*/ 6 h 150"/>
                    <a:gd name="T66" fmla="*/ 7 w 116"/>
                    <a:gd name="T67" fmla="*/ 0 h 150"/>
                    <a:gd name="T68" fmla="*/ 0 w 116"/>
                    <a:gd name="T69" fmla="*/ 0 h 150"/>
                    <a:gd name="T70" fmla="*/ 3 w 116"/>
                    <a:gd name="T71" fmla="*/ 10 h 1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6"/>
                    <a:gd name="T109" fmla="*/ 0 h 150"/>
                    <a:gd name="T110" fmla="*/ 116 w 116"/>
                    <a:gd name="T111" fmla="*/ 150 h 1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6" h="150">
                      <a:moveTo>
                        <a:pt x="3" y="10"/>
                      </a:moveTo>
                      <a:lnTo>
                        <a:pt x="0" y="10"/>
                      </a:lnTo>
                      <a:lnTo>
                        <a:pt x="10" y="50"/>
                      </a:lnTo>
                      <a:lnTo>
                        <a:pt x="13" y="53"/>
                      </a:lnTo>
                      <a:lnTo>
                        <a:pt x="13" y="66"/>
                      </a:lnTo>
                      <a:lnTo>
                        <a:pt x="16" y="72"/>
                      </a:lnTo>
                      <a:lnTo>
                        <a:pt x="16" y="75"/>
                      </a:lnTo>
                      <a:lnTo>
                        <a:pt x="35" y="100"/>
                      </a:lnTo>
                      <a:lnTo>
                        <a:pt x="35" y="106"/>
                      </a:lnTo>
                      <a:lnTo>
                        <a:pt x="91" y="147"/>
                      </a:lnTo>
                      <a:lnTo>
                        <a:pt x="94" y="147"/>
                      </a:lnTo>
                      <a:lnTo>
                        <a:pt x="94" y="150"/>
                      </a:lnTo>
                      <a:lnTo>
                        <a:pt x="97" y="147"/>
                      </a:lnTo>
                      <a:lnTo>
                        <a:pt x="97" y="144"/>
                      </a:lnTo>
                      <a:lnTo>
                        <a:pt x="100" y="141"/>
                      </a:lnTo>
                      <a:lnTo>
                        <a:pt x="107" y="144"/>
                      </a:lnTo>
                      <a:lnTo>
                        <a:pt x="113" y="147"/>
                      </a:lnTo>
                      <a:lnTo>
                        <a:pt x="113" y="144"/>
                      </a:lnTo>
                      <a:lnTo>
                        <a:pt x="116" y="135"/>
                      </a:lnTo>
                      <a:lnTo>
                        <a:pt x="103" y="113"/>
                      </a:lnTo>
                      <a:lnTo>
                        <a:pt x="97" y="106"/>
                      </a:lnTo>
                      <a:lnTo>
                        <a:pt x="91" y="50"/>
                      </a:lnTo>
                      <a:lnTo>
                        <a:pt x="82" y="31"/>
                      </a:lnTo>
                      <a:lnTo>
                        <a:pt x="63" y="16"/>
                      </a:lnTo>
                      <a:lnTo>
                        <a:pt x="57" y="16"/>
                      </a:lnTo>
                      <a:lnTo>
                        <a:pt x="53" y="22"/>
                      </a:lnTo>
                      <a:lnTo>
                        <a:pt x="47" y="22"/>
                      </a:lnTo>
                      <a:lnTo>
                        <a:pt x="41" y="22"/>
                      </a:lnTo>
                      <a:lnTo>
                        <a:pt x="28" y="28"/>
                      </a:lnTo>
                      <a:lnTo>
                        <a:pt x="28" y="22"/>
                      </a:lnTo>
                      <a:lnTo>
                        <a:pt x="28" y="16"/>
                      </a:lnTo>
                      <a:lnTo>
                        <a:pt x="22" y="6"/>
                      </a:lnTo>
                      <a:lnTo>
                        <a:pt x="10" y="6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3" y="1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1" name="Freeform 961">
                  <a:extLst>
                    <a:ext uri="{FF2B5EF4-FFF2-40B4-BE49-F238E27FC236}">
                      <a16:creationId xmlns:a16="http://schemas.microsoft.com/office/drawing/2014/main" id="{CF2E128C-0781-44F7-8102-B3BF1B8DD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1" y="2324"/>
                  <a:ext cx="275" cy="178"/>
                </a:xfrm>
                <a:custGeom>
                  <a:avLst/>
                  <a:gdLst>
                    <a:gd name="T0" fmla="*/ 2384 w 88"/>
                    <a:gd name="T1" fmla="*/ 14246 h 57"/>
                    <a:gd name="T2" fmla="*/ 3544 w 88"/>
                    <a:gd name="T3" fmla="*/ 14833 h 57"/>
                    <a:gd name="T4" fmla="*/ 5341 w 88"/>
                    <a:gd name="T5" fmla="*/ 15408 h 57"/>
                    <a:gd name="T6" fmla="*/ 4766 w 88"/>
                    <a:gd name="T7" fmla="*/ 14559 h 57"/>
                    <a:gd name="T8" fmla="*/ 4766 w 88"/>
                    <a:gd name="T9" fmla="*/ 13703 h 57"/>
                    <a:gd name="T10" fmla="*/ 4766 w 88"/>
                    <a:gd name="T11" fmla="*/ 13038 h 57"/>
                    <a:gd name="T12" fmla="*/ 5616 w 88"/>
                    <a:gd name="T13" fmla="*/ 12725 h 57"/>
                    <a:gd name="T14" fmla="*/ 9522 w 88"/>
                    <a:gd name="T15" fmla="*/ 10355 h 57"/>
                    <a:gd name="T16" fmla="*/ 11934 w 88"/>
                    <a:gd name="T17" fmla="*/ 6542 h 57"/>
                    <a:gd name="T18" fmla="*/ 13731 w 88"/>
                    <a:gd name="T19" fmla="*/ 7976 h 57"/>
                    <a:gd name="T20" fmla="*/ 14591 w 88"/>
                    <a:gd name="T21" fmla="*/ 5609 h 57"/>
                    <a:gd name="T22" fmla="*/ 15166 w 88"/>
                    <a:gd name="T23" fmla="*/ 5908 h 57"/>
                    <a:gd name="T24" fmla="*/ 16113 w 88"/>
                    <a:gd name="T25" fmla="*/ 5053 h 57"/>
                    <a:gd name="T26" fmla="*/ 16972 w 88"/>
                    <a:gd name="T27" fmla="*/ 3529 h 57"/>
                    <a:gd name="T28" fmla="*/ 17822 w 88"/>
                    <a:gd name="T29" fmla="*/ 2095 h 57"/>
                    <a:gd name="T30" fmla="*/ 19072 w 88"/>
                    <a:gd name="T31" fmla="*/ 0 h 57"/>
                    <a:gd name="T32" fmla="*/ 20322 w 88"/>
                    <a:gd name="T33" fmla="*/ 272 h 57"/>
                    <a:gd name="T34" fmla="*/ 21728 w 88"/>
                    <a:gd name="T35" fmla="*/ 2095 h 57"/>
                    <a:gd name="T36" fmla="*/ 21181 w 88"/>
                    <a:gd name="T37" fmla="*/ 3229 h 57"/>
                    <a:gd name="T38" fmla="*/ 22706 w 88"/>
                    <a:gd name="T39" fmla="*/ 2651 h 57"/>
                    <a:gd name="T40" fmla="*/ 23253 w 88"/>
                    <a:gd name="T41" fmla="*/ 3229 h 57"/>
                    <a:gd name="T42" fmla="*/ 25088 w 88"/>
                    <a:gd name="T43" fmla="*/ 4475 h 57"/>
                    <a:gd name="T44" fmla="*/ 24416 w 88"/>
                    <a:gd name="T45" fmla="*/ 5609 h 57"/>
                    <a:gd name="T46" fmla="*/ 24141 w 88"/>
                    <a:gd name="T47" fmla="*/ 6855 h 57"/>
                    <a:gd name="T48" fmla="*/ 23566 w 88"/>
                    <a:gd name="T49" fmla="*/ 7432 h 57"/>
                    <a:gd name="T50" fmla="*/ 21728 w 88"/>
                    <a:gd name="T51" fmla="*/ 7704 h 57"/>
                    <a:gd name="T52" fmla="*/ 18800 w 88"/>
                    <a:gd name="T53" fmla="*/ 7129 h 57"/>
                    <a:gd name="T54" fmla="*/ 17550 w 88"/>
                    <a:gd name="T55" fmla="*/ 7432 h 57"/>
                    <a:gd name="T56" fmla="*/ 16691 w 88"/>
                    <a:gd name="T57" fmla="*/ 7704 h 57"/>
                    <a:gd name="T58" fmla="*/ 16416 w 88"/>
                    <a:gd name="T59" fmla="*/ 9225 h 57"/>
                    <a:gd name="T60" fmla="*/ 15841 w 88"/>
                    <a:gd name="T61" fmla="*/ 10658 h 57"/>
                    <a:gd name="T62" fmla="*/ 14591 w 88"/>
                    <a:gd name="T63" fmla="*/ 13400 h 57"/>
                    <a:gd name="T64" fmla="*/ 13153 w 88"/>
                    <a:gd name="T65" fmla="*/ 15136 h 57"/>
                    <a:gd name="T66" fmla="*/ 11044 w 88"/>
                    <a:gd name="T67" fmla="*/ 15408 h 57"/>
                    <a:gd name="T68" fmla="*/ 7725 w 88"/>
                    <a:gd name="T69" fmla="*/ 15136 h 57"/>
                    <a:gd name="T70" fmla="*/ 6591 w 88"/>
                    <a:gd name="T71" fmla="*/ 16354 h 57"/>
                    <a:gd name="T72" fmla="*/ 5069 w 88"/>
                    <a:gd name="T73" fmla="*/ 16082 h 57"/>
                    <a:gd name="T74" fmla="*/ 2384 w 88"/>
                    <a:gd name="T75" fmla="*/ 16354 h 57"/>
                    <a:gd name="T76" fmla="*/ 1525 w 88"/>
                    <a:gd name="T77" fmla="*/ 15136 h 57"/>
                    <a:gd name="T78" fmla="*/ 575 w 88"/>
                    <a:gd name="T79" fmla="*/ 14246 h 5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8"/>
                    <a:gd name="T121" fmla="*/ 0 h 57"/>
                    <a:gd name="T122" fmla="*/ 88 w 88"/>
                    <a:gd name="T123" fmla="*/ 57 h 5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8" h="57">
                      <a:moveTo>
                        <a:pt x="2" y="45"/>
                      </a:moveTo>
                      <a:cubicBezTo>
                        <a:pt x="2" y="48"/>
                        <a:pt x="8" y="50"/>
                        <a:pt x="8" y="48"/>
                      </a:cubicBezTo>
                      <a:cubicBezTo>
                        <a:pt x="8" y="48"/>
                        <a:pt x="9" y="48"/>
                        <a:pt x="9" y="49"/>
                      </a:cubicBezTo>
                      <a:cubicBezTo>
                        <a:pt x="9" y="49"/>
                        <a:pt x="11" y="50"/>
                        <a:pt x="12" y="50"/>
                      </a:cubicBezTo>
                      <a:cubicBezTo>
                        <a:pt x="13" y="50"/>
                        <a:pt x="13" y="50"/>
                        <a:pt x="14" y="51"/>
                      </a:cubicBezTo>
                      <a:cubicBezTo>
                        <a:pt x="15" y="51"/>
                        <a:pt x="17" y="52"/>
                        <a:pt x="18" y="52"/>
                      </a:cubicBezTo>
                      <a:cubicBezTo>
                        <a:pt x="17" y="51"/>
                        <a:pt x="15" y="52"/>
                        <a:pt x="15" y="50"/>
                      </a:cubicBezTo>
                      <a:cubicBezTo>
                        <a:pt x="14" y="49"/>
                        <a:pt x="15" y="48"/>
                        <a:pt x="16" y="49"/>
                      </a:cubicBezTo>
                      <a:cubicBezTo>
                        <a:pt x="15" y="49"/>
                        <a:pt x="15" y="48"/>
                        <a:pt x="16" y="47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5"/>
                        <a:pt x="17" y="45"/>
                        <a:pt x="18" y="44"/>
                      </a:cubicBezTo>
                      <a:cubicBezTo>
                        <a:pt x="17" y="44"/>
                        <a:pt x="16" y="44"/>
                        <a:pt x="16" y="44"/>
                      </a:cubicBezTo>
                      <a:cubicBezTo>
                        <a:pt x="17" y="44"/>
                        <a:pt x="16" y="43"/>
                        <a:pt x="16" y="42"/>
                      </a:cubicBezTo>
                      <a:cubicBezTo>
                        <a:pt x="17" y="42"/>
                        <a:pt x="18" y="43"/>
                        <a:pt x="19" y="43"/>
                      </a:cubicBezTo>
                      <a:cubicBezTo>
                        <a:pt x="16" y="41"/>
                        <a:pt x="20" y="38"/>
                        <a:pt x="22" y="38"/>
                      </a:cubicBezTo>
                      <a:cubicBezTo>
                        <a:pt x="25" y="37"/>
                        <a:pt x="29" y="37"/>
                        <a:pt x="32" y="35"/>
                      </a:cubicBezTo>
                      <a:cubicBezTo>
                        <a:pt x="34" y="34"/>
                        <a:pt x="34" y="31"/>
                        <a:pt x="36" y="29"/>
                      </a:cubicBezTo>
                      <a:cubicBezTo>
                        <a:pt x="39" y="28"/>
                        <a:pt x="40" y="25"/>
                        <a:pt x="40" y="22"/>
                      </a:cubicBezTo>
                      <a:cubicBezTo>
                        <a:pt x="42" y="22"/>
                        <a:pt x="42" y="23"/>
                        <a:pt x="43" y="24"/>
                      </a:cubicBezTo>
                      <a:cubicBezTo>
                        <a:pt x="43" y="25"/>
                        <a:pt x="46" y="27"/>
                        <a:pt x="46" y="27"/>
                      </a:cubicBezTo>
                      <a:cubicBezTo>
                        <a:pt x="48" y="27"/>
                        <a:pt x="49" y="24"/>
                        <a:pt x="48" y="23"/>
                      </a:cubicBezTo>
                      <a:cubicBezTo>
                        <a:pt x="46" y="21"/>
                        <a:pt x="48" y="21"/>
                        <a:pt x="49" y="19"/>
                      </a:cubicBezTo>
                      <a:cubicBezTo>
                        <a:pt x="50" y="21"/>
                        <a:pt x="49" y="24"/>
                        <a:pt x="52" y="25"/>
                      </a:cubicBezTo>
                      <a:cubicBezTo>
                        <a:pt x="52" y="23"/>
                        <a:pt x="52" y="21"/>
                        <a:pt x="51" y="20"/>
                      </a:cubicBezTo>
                      <a:cubicBezTo>
                        <a:pt x="50" y="19"/>
                        <a:pt x="52" y="20"/>
                        <a:pt x="53" y="19"/>
                      </a:cubicBezTo>
                      <a:cubicBezTo>
                        <a:pt x="53" y="19"/>
                        <a:pt x="55" y="17"/>
                        <a:pt x="54" y="17"/>
                      </a:cubicBezTo>
                      <a:cubicBezTo>
                        <a:pt x="51" y="16"/>
                        <a:pt x="54" y="14"/>
                        <a:pt x="54" y="13"/>
                      </a:cubicBezTo>
                      <a:cubicBezTo>
                        <a:pt x="54" y="15"/>
                        <a:pt x="57" y="13"/>
                        <a:pt x="57" y="12"/>
                      </a:cubicBezTo>
                      <a:cubicBezTo>
                        <a:pt x="58" y="11"/>
                        <a:pt x="58" y="9"/>
                        <a:pt x="59" y="8"/>
                      </a:cubicBezTo>
                      <a:cubicBezTo>
                        <a:pt x="59" y="7"/>
                        <a:pt x="60" y="8"/>
                        <a:pt x="60" y="7"/>
                      </a:cubicBezTo>
                      <a:cubicBezTo>
                        <a:pt x="61" y="7"/>
                        <a:pt x="61" y="6"/>
                        <a:pt x="62" y="5"/>
                      </a:cubicBezTo>
                      <a:cubicBezTo>
                        <a:pt x="63" y="4"/>
                        <a:pt x="63" y="2"/>
                        <a:pt x="64" y="0"/>
                      </a:cubicBezTo>
                      <a:cubicBezTo>
                        <a:pt x="65" y="2"/>
                        <a:pt x="64" y="3"/>
                        <a:pt x="64" y="4"/>
                      </a:cubicBezTo>
                      <a:cubicBezTo>
                        <a:pt x="65" y="4"/>
                        <a:pt x="66" y="0"/>
                        <a:pt x="68" y="1"/>
                      </a:cubicBezTo>
                      <a:cubicBezTo>
                        <a:pt x="68" y="1"/>
                        <a:pt x="71" y="6"/>
                        <a:pt x="71" y="4"/>
                      </a:cubicBezTo>
                      <a:cubicBezTo>
                        <a:pt x="71" y="5"/>
                        <a:pt x="73" y="5"/>
                        <a:pt x="73" y="7"/>
                      </a:cubicBezTo>
                      <a:cubicBezTo>
                        <a:pt x="73" y="8"/>
                        <a:pt x="72" y="7"/>
                        <a:pt x="72" y="8"/>
                      </a:cubicBezTo>
                      <a:cubicBezTo>
                        <a:pt x="73" y="10"/>
                        <a:pt x="72" y="10"/>
                        <a:pt x="71" y="11"/>
                      </a:cubicBezTo>
                      <a:cubicBezTo>
                        <a:pt x="72" y="10"/>
                        <a:pt x="73" y="11"/>
                        <a:pt x="74" y="10"/>
                      </a:cubicBezTo>
                      <a:cubicBezTo>
                        <a:pt x="74" y="10"/>
                        <a:pt x="75" y="9"/>
                        <a:pt x="76" y="9"/>
                      </a:cubicBezTo>
                      <a:cubicBezTo>
                        <a:pt x="78" y="10"/>
                        <a:pt x="76" y="11"/>
                        <a:pt x="75" y="11"/>
                      </a:cubicBezTo>
                      <a:cubicBezTo>
                        <a:pt x="75" y="13"/>
                        <a:pt x="77" y="12"/>
                        <a:pt x="78" y="11"/>
                      </a:cubicBezTo>
                      <a:cubicBezTo>
                        <a:pt x="79" y="10"/>
                        <a:pt x="81" y="12"/>
                        <a:pt x="81" y="13"/>
                      </a:cubicBezTo>
                      <a:cubicBezTo>
                        <a:pt x="82" y="12"/>
                        <a:pt x="84" y="14"/>
                        <a:pt x="84" y="15"/>
                      </a:cubicBezTo>
                      <a:cubicBezTo>
                        <a:pt x="85" y="14"/>
                        <a:pt x="88" y="15"/>
                        <a:pt x="88" y="16"/>
                      </a:cubicBezTo>
                      <a:cubicBezTo>
                        <a:pt x="88" y="18"/>
                        <a:pt x="83" y="19"/>
                        <a:pt x="82" y="19"/>
                      </a:cubicBezTo>
                      <a:cubicBezTo>
                        <a:pt x="81" y="19"/>
                        <a:pt x="77" y="18"/>
                        <a:pt x="78" y="20"/>
                      </a:cubicBezTo>
                      <a:cubicBezTo>
                        <a:pt x="78" y="21"/>
                        <a:pt x="81" y="22"/>
                        <a:pt x="81" y="23"/>
                      </a:cubicBezTo>
                      <a:cubicBezTo>
                        <a:pt x="82" y="22"/>
                        <a:pt x="82" y="23"/>
                        <a:pt x="82" y="24"/>
                      </a:cubicBezTo>
                      <a:cubicBezTo>
                        <a:pt x="81" y="25"/>
                        <a:pt x="80" y="24"/>
                        <a:pt x="79" y="25"/>
                      </a:cubicBezTo>
                      <a:cubicBezTo>
                        <a:pt x="77" y="25"/>
                        <a:pt x="76" y="25"/>
                        <a:pt x="73" y="24"/>
                      </a:cubicBezTo>
                      <a:cubicBezTo>
                        <a:pt x="73" y="24"/>
                        <a:pt x="74" y="25"/>
                        <a:pt x="73" y="26"/>
                      </a:cubicBezTo>
                      <a:cubicBezTo>
                        <a:pt x="72" y="26"/>
                        <a:pt x="71" y="25"/>
                        <a:pt x="70" y="25"/>
                      </a:cubicBezTo>
                      <a:cubicBezTo>
                        <a:pt x="68" y="24"/>
                        <a:pt x="65" y="25"/>
                        <a:pt x="63" y="24"/>
                      </a:cubicBezTo>
                      <a:cubicBezTo>
                        <a:pt x="63" y="26"/>
                        <a:pt x="62" y="24"/>
                        <a:pt x="61" y="24"/>
                      </a:cubicBezTo>
                      <a:cubicBezTo>
                        <a:pt x="60" y="24"/>
                        <a:pt x="60" y="24"/>
                        <a:pt x="59" y="25"/>
                      </a:cubicBezTo>
                      <a:cubicBezTo>
                        <a:pt x="59" y="25"/>
                        <a:pt x="58" y="24"/>
                        <a:pt x="57" y="24"/>
                      </a:cubicBezTo>
                      <a:cubicBezTo>
                        <a:pt x="57" y="25"/>
                        <a:pt x="56" y="25"/>
                        <a:pt x="56" y="26"/>
                      </a:cubicBezTo>
                      <a:cubicBezTo>
                        <a:pt x="55" y="27"/>
                        <a:pt x="55" y="28"/>
                        <a:pt x="55" y="29"/>
                      </a:cubicBezTo>
                      <a:cubicBezTo>
                        <a:pt x="55" y="30"/>
                        <a:pt x="55" y="30"/>
                        <a:pt x="55" y="31"/>
                      </a:cubicBezTo>
                      <a:cubicBezTo>
                        <a:pt x="56" y="32"/>
                        <a:pt x="55" y="33"/>
                        <a:pt x="55" y="34"/>
                      </a:cubicBezTo>
                      <a:cubicBezTo>
                        <a:pt x="54" y="35"/>
                        <a:pt x="55" y="36"/>
                        <a:pt x="53" y="36"/>
                      </a:cubicBezTo>
                      <a:cubicBezTo>
                        <a:pt x="50" y="36"/>
                        <a:pt x="52" y="40"/>
                        <a:pt x="52" y="41"/>
                      </a:cubicBezTo>
                      <a:cubicBezTo>
                        <a:pt x="51" y="41"/>
                        <a:pt x="47" y="43"/>
                        <a:pt x="49" y="45"/>
                      </a:cubicBezTo>
                      <a:cubicBezTo>
                        <a:pt x="50" y="46"/>
                        <a:pt x="46" y="49"/>
                        <a:pt x="47" y="51"/>
                      </a:cubicBezTo>
                      <a:cubicBezTo>
                        <a:pt x="45" y="51"/>
                        <a:pt x="45" y="50"/>
                        <a:pt x="44" y="51"/>
                      </a:cubicBezTo>
                      <a:cubicBezTo>
                        <a:pt x="43" y="51"/>
                        <a:pt x="42" y="50"/>
                        <a:pt x="41" y="51"/>
                      </a:cubicBezTo>
                      <a:cubicBezTo>
                        <a:pt x="39" y="51"/>
                        <a:pt x="39" y="52"/>
                        <a:pt x="37" y="52"/>
                      </a:cubicBezTo>
                      <a:cubicBezTo>
                        <a:pt x="36" y="52"/>
                        <a:pt x="34" y="51"/>
                        <a:pt x="33" y="50"/>
                      </a:cubicBezTo>
                      <a:cubicBezTo>
                        <a:pt x="32" y="49"/>
                        <a:pt x="27" y="49"/>
                        <a:pt x="26" y="51"/>
                      </a:cubicBezTo>
                      <a:cubicBezTo>
                        <a:pt x="25" y="52"/>
                        <a:pt x="25" y="52"/>
                        <a:pt x="24" y="53"/>
                      </a:cubicBezTo>
                      <a:cubicBezTo>
                        <a:pt x="25" y="53"/>
                        <a:pt x="22" y="55"/>
                        <a:pt x="22" y="55"/>
                      </a:cubicBezTo>
                      <a:cubicBezTo>
                        <a:pt x="21" y="55"/>
                        <a:pt x="20" y="55"/>
                        <a:pt x="19" y="55"/>
                      </a:cubicBezTo>
                      <a:cubicBezTo>
                        <a:pt x="18" y="55"/>
                        <a:pt x="18" y="54"/>
                        <a:pt x="17" y="54"/>
                      </a:cubicBezTo>
                      <a:cubicBezTo>
                        <a:pt x="15" y="54"/>
                        <a:pt x="14" y="55"/>
                        <a:pt x="12" y="56"/>
                      </a:cubicBezTo>
                      <a:cubicBezTo>
                        <a:pt x="10" y="57"/>
                        <a:pt x="10" y="55"/>
                        <a:pt x="8" y="55"/>
                      </a:cubicBezTo>
                      <a:cubicBezTo>
                        <a:pt x="8" y="55"/>
                        <a:pt x="7" y="53"/>
                        <a:pt x="6" y="53"/>
                      </a:cubicBezTo>
                      <a:cubicBezTo>
                        <a:pt x="6" y="52"/>
                        <a:pt x="5" y="52"/>
                        <a:pt x="5" y="51"/>
                      </a:cubicBezTo>
                      <a:cubicBezTo>
                        <a:pt x="4" y="51"/>
                        <a:pt x="3" y="51"/>
                        <a:pt x="3" y="50"/>
                      </a:cubicBezTo>
                      <a:cubicBezTo>
                        <a:pt x="3" y="50"/>
                        <a:pt x="3" y="48"/>
                        <a:pt x="2" y="48"/>
                      </a:cubicBezTo>
                      <a:cubicBezTo>
                        <a:pt x="0" y="47"/>
                        <a:pt x="2" y="46"/>
                        <a:pt x="2" y="4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2" name="Freeform 962">
                  <a:extLst>
                    <a:ext uri="{FF2B5EF4-FFF2-40B4-BE49-F238E27FC236}">
                      <a16:creationId xmlns:a16="http://schemas.microsoft.com/office/drawing/2014/main" id="{949B749A-1E6F-4E45-BA5E-06CD32ACE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1" y="2324"/>
                  <a:ext cx="275" cy="178"/>
                </a:xfrm>
                <a:custGeom>
                  <a:avLst/>
                  <a:gdLst>
                    <a:gd name="T0" fmla="*/ 2384 w 88"/>
                    <a:gd name="T1" fmla="*/ 14246 h 57"/>
                    <a:gd name="T2" fmla="*/ 3544 w 88"/>
                    <a:gd name="T3" fmla="*/ 14833 h 57"/>
                    <a:gd name="T4" fmla="*/ 5341 w 88"/>
                    <a:gd name="T5" fmla="*/ 15408 h 57"/>
                    <a:gd name="T6" fmla="*/ 4766 w 88"/>
                    <a:gd name="T7" fmla="*/ 14559 h 57"/>
                    <a:gd name="T8" fmla="*/ 4766 w 88"/>
                    <a:gd name="T9" fmla="*/ 13703 h 57"/>
                    <a:gd name="T10" fmla="*/ 4766 w 88"/>
                    <a:gd name="T11" fmla="*/ 13038 h 57"/>
                    <a:gd name="T12" fmla="*/ 5616 w 88"/>
                    <a:gd name="T13" fmla="*/ 12725 h 57"/>
                    <a:gd name="T14" fmla="*/ 9522 w 88"/>
                    <a:gd name="T15" fmla="*/ 10355 h 57"/>
                    <a:gd name="T16" fmla="*/ 11934 w 88"/>
                    <a:gd name="T17" fmla="*/ 6542 h 57"/>
                    <a:gd name="T18" fmla="*/ 13731 w 88"/>
                    <a:gd name="T19" fmla="*/ 7976 h 57"/>
                    <a:gd name="T20" fmla="*/ 14591 w 88"/>
                    <a:gd name="T21" fmla="*/ 5609 h 57"/>
                    <a:gd name="T22" fmla="*/ 15166 w 88"/>
                    <a:gd name="T23" fmla="*/ 5908 h 57"/>
                    <a:gd name="T24" fmla="*/ 16113 w 88"/>
                    <a:gd name="T25" fmla="*/ 5053 h 57"/>
                    <a:gd name="T26" fmla="*/ 16972 w 88"/>
                    <a:gd name="T27" fmla="*/ 3529 h 57"/>
                    <a:gd name="T28" fmla="*/ 17822 w 88"/>
                    <a:gd name="T29" fmla="*/ 2095 h 57"/>
                    <a:gd name="T30" fmla="*/ 19072 w 88"/>
                    <a:gd name="T31" fmla="*/ 0 h 57"/>
                    <a:gd name="T32" fmla="*/ 20322 w 88"/>
                    <a:gd name="T33" fmla="*/ 272 h 57"/>
                    <a:gd name="T34" fmla="*/ 21728 w 88"/>
                    <a:gd name="T35" fmla="*/ 2095 h 57"/>
                    <a:gd name="T36" fmla="*/ 21181 w 88"/>
                    <a:gd name="T37" fmla="*/ 3229 h 57"/>
                    <a:gd name="T38" fmla="*/ 22706 w 88"/>
                    <a:gd name="T39" fmla="*/ 2651 h 57"/>
                    <a:gd name="T40" fmla="*/ 23253 w 88"/>
                    <a:gd name="T41" fmla="*/ 3229 h 57"/>
                    <a:gd name="T42" fmla="*/ 25088 w 88"/>
                    <a:gd name="T43" fmla="*/ 4475 h 57"/>
                    <a:gd name="T44" fmla="*/ 24416 w 88"/>
                    <a:gd name="T45" fmla="*/ 5609 h 57"/>
                    <a:gd name="T46" fmla="*/ 24141 w 88"/>
                    <a:gd name="T47" fmla="*/ 6855 h 57"/>
                    <a:gd name="T48" fmla="*/ 23566 w 88"/>
                    <a:gd name="T49" fmla="*/ 7432 h 57"/>
                    <a:gd name="T50" fmla="*/ 21728 w 88"/>
                    <a:gd name="T51" fmla="*/ 7704 h 57"/>
                    <a:gd name="T52" fmla="*/ 18800 w 88"/>
                    <a:gd name="T53" fmla="*/ 7129 h 57"/>
                    <a:gd name="T54" fmla="*/ 17550 w 88"/>
                    <a:gd name="T55" fmla="*/ 7432 h 57"/>
                    <a:gd name="T56" fmla="*/ 16691 w 88"/>
                    <a:gd name="T57" fmla="*/ 7704 h 57"/>
                    <a:gd name="T58" fmla="*/ 16416 w 88"/>
                    <a:gd name="T59" fmla="*/ 9225 h 57"/>
                    <a:gd name="T60" fmla="*/ 15841 w 88"/>
                    <a:gd name="T61" fmla="*/ 10658 h 57"/>
                    <a:gd name="T62" fmla="*/ 14591 w 88"/>
                    <a:gd name="T63" fmla="*/ 13400 h 57"/>
                    <a:gd name="T64" fmla="*/ 13153 w 88"/>
                    <a:gd name="T65" fmla="*/ 15136 h 57"/>
                    <a:gd name="T66" fmla="*/ 11044 w 88"/>
                    <a:gd name="T67" fmla="*/ 15408 h 57"/>
                    <a:gd name="T68" fmla="*/ 7725 w 88"/>
                    <a:gd name="T69" fmla="*/ 15136 h 57"/>
                    <a:gd name="T70" fmla="*/ 6591 w 88"/>
                    <a:gd name="T71" fmla="*/ 16354 h 57"/>
                    <a:gd name="T72" fmla="*/ 5069 w 88"/>
                    <a:gd name="T73" fmla="*/ 16082 h 57"/>
                    <a:gd name="T74" fmla="*/ 2384 w 88"/>
                    <a:gd name="T75" fmla="*/ 16354 h 57"/>
                    <a:gd name="T76" fmla="*/ 1525 w 88"/>
                    <a:gd name="T77" fmla="*/ 15136 h 57"/>
                    <a:gd name="T78" fmla="*/ 575 w 88"/>
                    <a:gd name="T79" fmla="*/ 14246 h 5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8"/>
                    <a:gd name="T121" fmla="*/ 0 h 57"/>
                    <a:gd name="T122" fmla="*/ 88 w 88"/>
                    <a:gd name="T123" fmla="*/ 57 h 5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8" h="57">
                      <a:moveTo>
                        <a:pt x="2" y="45"/>
                      </a:moveTo>
                      <a:cubicBezTo>
                        <a:pt x="2" y="48"/>
                        <a:pt x="8" y="50"/>
                        <a:pt x="8" y="48"/>
                      </a:cubicBezTo>
                      <a:cubicBezTo>
                        <a:pt x="8" y="48"/>
                        <a:pt x="9" y="48"/>
                        <a:pt x="9" y="49"/>
                      </a:cubicBezTo>
                      <a:cubicBezTo>
                        <a:pt x="9" y="49"/>
                        <a:pt x="11" y="50"/>
                        <a:pt x="12" y="50"/>
                      </a:cubicBezTo>
                      <a:cubicBezTo>
                        <a:pt x="13" y="50"/>
                        <a:pt x="13" y="50"/>
                        <a:pt x="14" y="51"/>
                      </a:cubicBezTo>
                      <a:cubicBezTo>
                        <a:pt x="15" y="51"/>
                        <a:pt x="17" y="52"/>
                        <a:pt x="18" y="52"/>
                      </a:cubicBezTo>
                      <a:cubicBezTo>
                        <a:pt x="17" y="51"/>
                        <a:pt x="15" y="52"/>
                        <a:pt x="15" y="50"/>
                      </a:cubicBezTo>
                      <a:cubicBezTo>
                        <a:pt x="14" y="49"/>
                        <a:pt x="15" y="48"/>
                        <a:pt x="16" y="49"/>
                      </a:cubicBezTo>
                      <a:cubicBezTo>
                        <a:pt x="15" y="49"/>
                        <a:pt x="15" y="48"/>
                        <a:pt x="16" y="47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5"/>
                        <a:pt x="17" y="45"/>
                        <a:pt x="18" y="44"/>
                      </a:cubicBezTo>
                      <a:cubicBezTo>
                        <a:pt x="17" y="44"/>
                        <a:pt x="16" y="44"/>
                        <a:pt x="16" y="44"/>
                      </a:cubicBezTo>
                      <a:cubicBezTo>
                        <a:pt x="17" y="44"/>
                        <a:pt x="16" y="43"/>
                        <a:pt x="16" y="42"/>
                      </a:cubicBezTo>
                      <a:cubicBezTo>
                        <a:pt x="17" y="42"/>
                        <a:pt x="18" y="43"/>
                        <a:pt x="19" y="43"/>
                      </a:cubicBezTo>
                      <a:cubicBezTo>
                        <a:pt x="16" y="41"/>
                        <a:pt x="20" y="38"/>
                        <a:pt x="22" y="38"/>
                      </a:cubicBezTo>
                      <a:cubicBezTo>
                        <a:pt x="25" y="37"/>
                        <a:pt x="29" y="37"/>
                        <a:pt x="32" y="35"/>
                      </a:cubicBezTo>
                      <a:cubicBezTo>
                        <a:pt x="34" y="34"/>
                        <a:pt x="34" y="31"/>
                        <a:pt x="36" y="29"/>
                      </a:cubicBezTo>
                      <a:cubicBezTo>
                        <a:pt x="39" y="28"/>
                        <a:pt x="40" y="25"/>
                        <a:pt x="40" y="22"/>
                      </a:cubicBezTo>
                      <a:cubicBezTo>
                        <a:pt x="42" y="22"/>
                        <a:pt x="42" y="23"/>
                        <a:pt x="43" y="24"/>
                      </a:cubicBezTo>
                      <a:cubicBezTo>
                        <a:pt x="43" y="25"/>
                        <a:pt x="46" y="27"/>
                        <a:pt x="46" y="27"/>
                      </a:cubicBezTo>
                      <a:cubicBezTo>
                        <a:pt x="48" y="27"/>
                        <a:pt x="49" y="24"/>
                        <a:pt x="48" y="23"/>
                      </a:cubicBezTo>
                      <a:cubicBezTo>
                        <a:pt x="46" y="21"/>
                        <a:pt x="48" y="21"/>
                        <a:pt x="49" y="19"/>
                      </a:cubicBezTo>
                      <a:cubicBezTo>
                        <a:pt x="50" y="21"/>
                        <a:pt x="49" y="24"/>
                        <a:pt x="52" y="25"/>
                      </a:cubicBezTo>
                      <a:cubicBezTo>
                        <a:pt x="52" y="23"/>
                        <a:pt x="52" y="21"/>
                        <a:pt x="51" y="20"/>
                      </a:cubicBezTo>
                      <a:cubicBezTo>
                        <a:pt x="50" y="19"/>
                        <a:pt x="52" y="20"/>
                        <a:pt x="53" y="19"/>
                      </a:cubicBezTo>
                      <a:cubicBezTo>
                        <a:pt x="53" y="19"/>
                        <a:pt x="55" y="17"/>
                        <a:pt x="54" y="17"/>
                      </a:cubicBezTo>
                      <a:cubicBezTo>
                        <a:pt x="51" y="16"/>
                        <a:pt x="54" y="14"/>
                        <a:pt x="54" y="13"/>
                      </a:cubicBezTo>
                      <a:cubicBezTo>
                        <a:pt x="54" y="15"/>
                        <a:pt x="57" y="13"/>
                        <a:pt x="57" y="12"/>
                      </a:cubicBezTo>
                      <a:cubicBezTo>
                        <a:pt x="58" y="11"/>
                        <a:pt x="58" y="9"/>
                        <a:pt x="59" y="8"/>
                      </a:cubicBezTo>
                      <a:cubicBezTo>
                        <a:pt x="59" y="7"/>
                        <a:pt x="60" y="8"/>
                        <a:pt x="60" y="7"/>
                      </a:cubicBezTo>
                      <a:cubicBezTo>
                        <a:pt x="61" y="7"/>
                        <a:pt x="61" y="6"/>
                        <a:pt x="62" y="5"/>
                      </a:cubicBezTo>
                      <a:cubicBezTo>
                        <a:pt x="63" y="4"/>
                        <a:pt x="63" y="2"/>
                        <a:pt x="64" y="0"/>
                      </a:cubicBezTo>
                      <a:cubicBezTo>
                        <a:pt x="65" y="2"/>
                        <a:pt x="64" y="3"/>
                        <a:pt x="64" y="4"/>
                      </a:cubicBezTo>
                      <a:cubicBezTo>
                        <a:pt x="65" y="4"/>
                        <a:pt x="66" y="0"/>
                        <a:pt x="68" y="1"/>
                      </a:cubicBezTo>
                      <a:cubicBezTo>
                        <a:pt x="68" y="1"/>
                        <a:pt x="71" y="6"/>
                        <a:pt x="71" y="4"/>
                      </a:cubicBezTo>
                      <a:cubicBezTo>
                        <a:pt x="71" y="5"/>
                        <a:pt x="73" y="5"/>
                        <a:pt x="73" y="7"/>
                      </a:cubicBezTo>
                      <a:cubicBezTo>
                        <a:pt x="73" y="8"/>
                        <a:pt x="72" y="7"/>
                        <a:pt x="72" y="8"/>
                      </a:cubicBezTo>
                      <a:cubicBezTo>
                        <a:pt x="73" y="10"/>
                        <a:pt x="72" y="10"/>
                        <a:pt x="71" y="11"/>
                      </a:cubicBezTo>
                      <a:cubicBezTo>
                        <a:pt x="72" y="10"/>
                        <a:pt x="73" y="11"/>
                        <a:pt x="74" y="10"/>
                      </a:cubicBezTo>
                      <a:cubicBezTo>
                        <a:pt x="74" y="10"/>
                        <a:pt x="75" y="9"/>
                        <a:pt x="76" y="9"/>
                      </a:cubicBezTo>
                      <a:cubicBezTo>
                        <a:pt x="78" y="10"/>
                        <a:pt x="76" y="11"/>
                        <a:pt x="75" y="11"/>
                      </a:cubicBezTo>
                      <a:cubicBezTo>
                        <a:pt x="75" y="13"/>
                        <a:pt x="77" y="12"/>
                        <a:pt x="78" y="11"/>
                      </a:cubicBezTo>
                      <a:cubicBezTo>
                        <a:pt x="79" y="10"/>
                        <a:pt x="81" y="12"/>
                        <a:pt x="81" y="13"/>
                      </a:cubicBezTo>
                      <a:cubicBezTo>
                        <a:pt x="82" y="12"/>
                        <a:pt x="84" y="14"/>
                        <a:pt x="84" y="15"/>
                      </a:cubicBezTo>
                      <a:cubicBezTo>
                        <a:pt x="85" y="14"/>
                        <a:pt x="88" y="15"/>
                        <a:pt x="88" y="16"/>
                      </a:cubicBezTo>
                      <a:cubicBezTo>
                        <a:pt x="88" y="18"/>
                        <a:pt x="83" y="19"/>
                        <a:pt x="82" y="19"/>
                      </a:cubicBezTo>
                      <a:cubicBezTo>
                        <a:pt x="81" y="19"/>
                        <a:pt x="77" y="18"/>
                        <a:pt x="78" y="20"/>
                      </a:cubicBezTo>
                      <a:cubicBezTo>
                        <a:pt x="78" y="21"/>
                        <a:pt x="81" y="22"/>
                        <a:pt x="81" y="23"/>
                      </a:cubicBezTo>
                      <a:cubicBezTo>
                        <a:pt x="82" y="22"/>
                        <a:pt x="82" y="23"/>
                        <a:pt x="82" y="24"/>
                      </a:cubicBezTo>
                      <a:cubicBezTo>
                        <a:pt x="81" y="25"/>
                        <a:pt x="80" y="24"/>
                        <a:pt x="79" y="25"/>
                      </a:cubicBezTo>
                      <a:cubicBezTo>
                        <a:pt x="77" y="25"/>
                        <a:pt x="76" y="25"/>
                        <a:pt x="73" y="24"/>
                      </a:cubicBezTo>
                      <a:cubicBezTo>
                        <a:pt x="73" y="24"/>
                        <a:pt x="74" y="25"/>
                        <a:pt x="73" y="26"/>
                      </a:cubicBezTo>
                      <a:cubicBezTo>
                        <a:pt x="72" y="26"/>
                        <a:pt x="71" y="25"/>
                        <a:pt x="70" y="25"/>
                      </a:cubicBezTo>
                      <a:cubicBezTo>
                        <a:pt x="68" y="24"/>
                        <a:pt x="65" y="25"/>
                        <a:pt x="63" y="24"/>
                      </a:cubicBezTo>
                      <a:cubicBezTo>
                        <a:pt x="63" y="26"/>
                        <a:pt x="62" y="24"/>
                        <a:pt x="61" y="24"/>
                      </a:cubicBezTo>
                      <a:cubicBezTo>
                        <a:pt x="60" y="24"/>
                        <a:pt x="60" y="24"/>
                        <a:pt x="59" y="25"/>
                      </a:cubicBezTo>
                      <a:cubicBezTo>
                        <a:pt x="59" y="25"/>
                        <a:pt x="58" y="24"/>
                        <a:pt x="57" y="24"/>
                      </a:cubicBezTo>
                      <a:cubicBezTo>
                        <a:pt x="57" y="25"/>
                        <a:pt x="56" y="25"/>
                        <a:pt x="56" y="26"/>
                      </a:cubicBezTo>
                      <a:cubicBezTo>
                        <a:pt x="55" y="27"/>
                        <a:pt x="55" y="28"/>
                        <a:pt x="55" y="29"/>
                      </a:cubicBezTo>
                      <a:cubicBezTo>
                        <a:pt x="55" y="30"/>
                        <a:pt x="55" y="30"/>
                        <a:pt x="55" y="31"/>
                      </a:cubicBezTo>
                      <a:cubicBezTo>
                        <a:pt x="56" y="32"/>
                        <a:pt x="55" y="33"/>
                        <a:pt x="55" y="34"/>
                      </a:cubicBezTo>
                      <a:cubicBezTo>
                        <a:pt x="54" y="35"/>
                        <a:pt x="55" y="36"/>
                        <a:pt x="53" y="36"/>
                      </a:cubicBezTo>
                      <a:cubicBezTo>
                        <a:pt x="50" y="36"/>
                        <a:pt x="52" y="40"/>
                        <a:pt x="52" y="41"/>
                      </a:cubicBezTo>
                      <a:cubicBezTo>
                        <a:pt x="51" y="41"/>
                        <a:pt x="47" y="43"/>
                        <a:pt x="49" y="45"/>
                      </a:cubicBezTo>
                      <a:cubicBezTo>
                        <a:pt x="50" y="46"/>
                        <a:pt x="46" y="49"/>
                        <a:pt x="47" y="51"/>
                      </a:cubicBezTo>
                      <a:cubicBezTo>
                        <a:pt x="45" y="51"/>
                        <a:pt x="45" y="50"/>
                        <a:pt x="44" y="51"/>
                      </a:cubicBezTo>
                      <a:cubicBezTo>
                        <a:pt x="43" y="51"/>
                        <a:pt x="42" y="50"/>
                        <a:pt x="41" y="51"/>
                      </a:cubicBezTo>
                      <a:cubicBezTo>
                        <a:pt x="39" y="51"/>
                        <a:pt x="39" y="52"/>
                        <a:pt x="37" y="52"/>
                      </a:cubicBezTo>
                      <a:cubicBezTo>
                        <a:pt x="36" y="52"/>
                        <a:pt x="34" y="51"/>
                        <a:pt x="33" y="50"/>
                      </a:cubicBezTo>
                      <a:cubicBezTo>
                        <a:pt x="32" y="49"/>
                        <a:pt x="27" y="49"/>
                        <a:pt x="26" y="51"/>
                      </a:cubicBezTo>
                      <a:cubicBezTo>
                        <a:pt x="25" y="52"/>
                        <a:pt x="25" y="52"/>
                        <a:pt x="24" y="53"/>
                      </a:cubicBezTo>
                      <a:cubicBezTo>
                        <a:pt x="25" y="53"/>
                        <a:pt x="22" y="55"/>
                        <a:pt x="22" y="55"/>
                      </a:cubicBezTo>
                      <a:cubicBezTo>
                        <a:pt x="21" y="55"/>
                        <a:pt x="20" y="55"/>
                        <a:pt x="19" y="55"/>
                      </a:cubicBezTo>
                      <a:cubicBezTo>
                        <a:pt x="18" y="55"/>
                        <a:pt x="18" y="54"/>
                        <a:pt x="17" y="54"/>
                      </a:cubicBezTo>
                      <a:cubicBezTo>
                        <a:pt x="15" y="54"/>
                        <a:pt x="14" y="55"/>
                        <a:pt x="12" y="56"/>
                      </a:cubicBezTo>
                      <a:cubicBezTo>
                        <a:pt x="10" y="57"/>
                        <a:pt x="10" y="55"/>
                        <a:pt x="8" y="55"/>
                      </a:cubicBezTo>
                      <a:cubicBezTo>
                        <a:pt x="8" y="55"/>
                        <a:pt x="7" y="53"/>
                        <a:pt x="6" y="53"/>
                      </a:cubicBezTo>
                      <a:cubicBezTo>
                        <a:pt x="6" y="52"/>
                        <a:pt x="5" y="52"/>
                        <a:pt x="5" y="51"/>
                      </a:cubicBezTo>
                      <a:cubicBezTo>
                        <a:pt x="4" y="51"/>
                        <a:pt x="3" y="51"/>
                        <a:pt x="3" y="50"/>
                      </a:cubicBezTo>
                      <a:cubicBezTo>
                        <a:pt x="3" y="50"/>
                        <a:pt x="3" y="48"/>
                        <a:pt x="2" y="48"/>
                      </a:cubicBezTo>
                      <a:cubicBezTo>
                        <a:pt x="0" y="47"/>
                        <a:pt x="2" y="46"/>
                        <a:pt x="2" y="4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3" name="Freeform 963">
                  <a:extLst>
                    <a:ext uri="{FF2B5EF4-FFF2-40B4-BE49-F238E27FC236}">
                      <a16:creationId xmlns:a16="http://schemas.microsoft.com/office/drawing/2014/main" id="{72BE3FAB-4A54-4BBE-AAE9-0B066FA8B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4" name="Freeform 964">
                  <a:extLst>
                    <a:ext uri="{FF2B5EF4-FFF2-40B4-BE49-F238E27FC236}">
                      <a16:creationId xmlns:a16="http://schemas.microsoft.com/office/drawing/2014/main" id="{F3EB0D8E-1AE4-4473-9F3C-E6C7367BD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5" name="Freeform 965">
                  <a:extLst>
                    <a:ext uri="{FF2B5EF4-FFF2-40B4-BE49-F238E27FC236}">
                      <a16:creationId xmlns:a16="http://schemas.microsoft.com/office/drawing/2014/main" id="{EE99F2F2-F5AB-4C61-967C-77E9BB5AE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6" name="Freeform 966">
                  <a:extLst>
                    <a:ext uri="{FF2B5EF4-FFF2-40B4-BE49-F238E27FC236}">
                      <a16:creationId xmlns:a16="http://schemas.microsoft.com/office/drawing/2014/main" id="{CBD351EA-E849-4DA9-8C98-8514125C19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7" name="Freeform 967">
                  <a:extLst>
                    <a:ext uri="{FF2B5EF4-FFF2-40B4-BE49-F238E27FC236}">
                      <a16:creationId xmlns:a16="http://schemas.microsoft.com/office/drawing/2014/main" id="{19CBC1D8-54F8-4F3E-A559-5C50B9FC46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8" name="Freeform 968">
                  <a:extLst>
                    <a:ext uri="{FF2B5EF4-FFF2-40B4-BE49-F238E27FC236}">
                      <a16:creationId xmlns:a16="http://schemas.microsoft.com/office/drawing/2014/main" id="{71454DFF-0345-428C-A03D-E5AA11A01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9" name="Freeform 969">
                  <a:extLst>
                    <a:ext uri="{FF2B5EF4-FFF2-40B4-BE49-F238E27FC236}">
                      <a16:creationId xmlns:a16="http://schemas.microsoft.com/office/drawing/2014/main" id="{BEB0CA35-2FE2-4B5E-86D0-BFE027853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0" name="Freeform 970">
                  <a:extLst>
                    <a:ext uri="{FF2B5EF4-FFF2-40B4-BE49-F238E27FC236}">
                      <a16:creationId xmlns:a16="http://schemas.microsoft.com/office/drawing/2014/main" id="{6A0CD61D-77B4-4437-843F-DB95A908C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1" name="Freeform 971">
                  <a:extLst>
                    <a:ext uri="{FF2B5EF4-FFF2-40B4-BE49-F238E27FC236}">
                      <a16:creationId xmlns:a16="http://schemas.microsoft.com/office/drawing/2014/main" id="{4E6721BE-21B0-4FFF-8BBB-4003E7274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2" name="Freeform 972">
                  <a:extLst>
                    <a:ext uri="{FF2B5EF4-FFF2-40B4-BE49-F238E27FC236}">
                      <a16:creationId xmlns:a16="http://schemas.microsoft.com/office/drawing/2014/main" id="{EC5BAB16-6950-4766-8B29-B14853D239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3" name="Freeform 973">
                  <a:extLst>
                    <a:ext uri="{FF2B5EF4-FFF2-40B4-BE49-F238E27FC236}">
                      <a16:creationId xmlns:a16="http://schemas.microsoft.com/office/drawing/2014/main" id="{46706AE4-E3C6-483C-BE9D-0BE97EB36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4" name="Freeform 974">
                  <a:extLst>
                    <a:ext uri="{FF2B5EF4-FFF2-40B4-BE49-F238E27FC236}">
                      <a16:creationId xmlns:a16="http://schemas.microsoft.com/office/drawing/2014/main" id="{FA104401-5F39-4A3D-8762-463CB6F1B3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5" name="Freeform 975">
                  <a:extLst>
                    <a:ext uri="{FF2B5EF4-FFF2-40B4-BE49-F238E27FC236}">
                      <a16:creationId xmlns:a16="http://schemas.microsoft.com/office/drawing/2014/main" id="{FBB7A976-5810-42CA-9702-22D9E5FBF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6" name="Freeform 976">
                  <a:extLst>
                    <a:ext uri="{FF2B5EF4-FFF2-40B4-BE49-F238E27FC236}">
                      <a16:creationId xmlns:a16="http://schemas.microsoft.com/office/drawing/2014/main" id="{4765B542-B260-4B36-A8A6-2E4999D54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7" name="Freeform 977">
                  <a:extLst>
                    <a:ext uri="{FF2B5EF4-FFF2-40B4-BE49-F238E27FC236}">
                      <a16:creationId xmlns:a16="http://schemas.microsoft.com/office/drawing/2014/main" id="{06C717F6-AC6C-49B9-B2EA-AA18306D9A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8" name="Freeform 978">
                  <a:extLst>
                    <a:ext uri="{FF2B5EF4-FFF2-40B4-BE49-F238E27FC236}">
                      <a16:creationId xmlns:a16="http://schemas.microsoft.com/office/drawing/2014/main" id="{B80BBA5F-0B84-4CDB-A829-66359B2EE6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9" name="Freeform 979">
                  <a:extLst>
                    <a:ext uri="{FF2B5EF4-FFF2-40B4-BE49-F238E27FC236}">
                      <a16:creationId xmlns:a16="http://schemas.microsoft.com/office/drawing/2014/main" id="{9FA0C1F5-AF26-4409-A723-EA7B815F0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Freeform 980">
                  <a:extLst>
                    <a:ext uri="{FF2B5EF4-FFF2-40B4-BE49-F238E27FC236}">
                      <a16:creationId xmlns:a16="http://schemas.microsoft.com/office/drawing/2014/main" id="{A3DD1439-FF41-4298-8867-727BFC805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981">
                  <a:extLst>
                    <a:ext uri="{FF2B5EF4-FFF2-40B4-BE49-F238E27FC236}">
                      <a16:creationId xmlns:a16="http://schemas.microsoft.com/office/drawing/2014/main" id="{014B2A50-7778-4718-B78D-FCCCEB7D74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982">
                  <a:extLst>
                    <a:ext uri="{FF2B5EF4-FFF2-40B4-BE49-F238E27FC236}">
                      <a16:creationId xmlns:a16="http://schemas.microsoft.com/office/drawing/2014/main" id="{911A84D6-24FB-4E21-86A2-64A053BFD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983">
                  <a:extLst>
                    <a:ext uri="{FF2B5EF4-FFF2-40B4-BE49-F238E27FC236}">
                      <a16:creationId xmlns:a16="http://schemas.microsoft.com/office/drawing/2014/main" id="{34EFCB84-9D72-4703-9BF2-CCBB94EDF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984">
                  <a:extLst>
                    <a:ext uri="{FF2B5EF4-FFF2-40B4-BE49-F238E27FC236}">
                      <a16:creationId xmlns:a16="http://schemas.microsoft.com/office/drawing/2014/main" id="{AD9EF3BD-BB35-4993-8FC3-A4630A9BE4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985">
                  <a:extLst>
                    <a:ext uri="{FF2B5EF4-FFF2-40B4-BE49-F238E27FC236}">
                      <a16:creationId xmlns:a16="http://schemas.microsoft.com/office/drawing/2014/main" id="{294A8776-9642-41AA-8FB3-6A3DA897A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986">
                  <a:extLst>
                    <a:ext uri="{FF2B5EF4-FFF2-40B4-BE49-F238E27FC236}">
                      <a16:creationId xmlns:a16="http://schemas.microsoft.com/office/drawing/2014/main" id="{7C0264FC-7999-4555-B952-F08C320605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987">
                  <a:extLst>
                    <a:ext uri="{FF2B5EF4-FFF2-40B4-BE49-F238E27FC236}">
                      <a16:creationId xmlns:a16="http://schemas.microsoft.com/office/drawing/2014/main" id="{9F7825CB-172A-484B-BBCF-97D2FDF22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988">
                  <a:extLst>
                    <a:ext uri="{FF2B5EF4-FFF2-40B4-BE49-F238E27FC236}">
                      <a16:creationId xmlns:a16="http://schemas.microsoft.com/office/drawing/2014/main" id="{13B097B7-7C7D-4E4A-BFE2-8ED071B23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989">
                  <a:extLst>
                    <a:ext uri="{FF2B5EF4-FFF2-40B4-BE49-F238E27FC236}">
                      <a16:creationId xmlns:a16="http://schemas.microsoft.com/office/drawing/2014/main" id="{44A2AD0F-DF64-48DA-89D3-E4F4E80959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990">
                  <a:extLst>
                    <a:ext uri="{FF2B5EF4-FFF2-40B4-BE49-F238E27FC236}">
                      <a16:creationId xmlns:a16="http://schemas.microsoft.com/office/drawing/2014/main" id="{6CBFCB93-F4D6-4AA9-8FF6-C0AA31647F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991">
                  <a:extLst>
                    <a:ext uri="{FF2B5EF4-FFF2-40B4-BE49-F238E27FC236}">
                      <a16:creationId xmlns:a16="http://schemas.microsoft.com/office/drawing/2014/main" id="{C08C4CCF-B9CA-4602-AAF5-8E503C10E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992">
                  <a:extLst>
                    <a:ext uri="{FF2B5EF4-FFF2-40B4-BE49-F238E27FC236}">
                      <a16:creationId xmlns:a16="http://schemas.microsoft.com/office/drawing/2014/main" id="{47E0FA97-ED77-45DC-95A8-F45E4303C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993">
                  <a:extLst>
                    <a:ext uri="{FF2B5EF4-FFF2-40B4-BE49-F238E27FC236}">
                      <a16:creationId xmlns:a16="http://schemas.microsoft.com/office/drawing/2014/main" id="{57A36D9B-7E57-491F-B813-AB368EAC1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994">
                  <a:extLst>
                    <a:ext uri="{FF2B5EF4-FFF2-40B4-BE49-F238E27FC236}">
                      <a16:creationId xmlns:a16="http://schemas.microsoft.com/office/drawing/2014/main" id="{BC06C6BE-90A5-4DA2-B85B-6D83C9611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995">
                  <a:extLst>
                    <a:ext uri="{FF2B5EF4-FFF2-40B4-BE49-F238E27FC236}">
                      <a16:creationId xmlns:a16="http://schemas.microsoft.com/office/drawing/2014/main" id="{F1B67BA0-480B-4073-9E68-E82CEECE9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996">
                  <a:extLst>
                    <a:ext uri="{FF2B5EF4-FFF2-40B4-BE49-F238E27FC236}">
                      <a16:creationId xmlns:a16="http://schemas.microsoft.com/office/drawing/2014/main" id="{EC4F05DC-B4B2-4CD3-9411-0E33C3253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997">
                  <a:extLst>
                    <a:ext uri="{FF2B5EF4-FFF2-40B4-BE49-F238E27FC236}">
                      <a16:creationId xmlns:a16="http://schemas.microsoft.com/office/drawing/2014/main" id="{401E546A-00E5-42D1-918E-65BB63587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998">
                  <a:extLst>
                    <a:ext uri="{FF2B5EF4-FFF2-40B4-BE49-F238E27FC236}">
                      <a16:creationId xmlns:a16="http://schemas.microsoft.com/office/drawing/2014/main" id="{E4DBF353-64DD-430D-9381-0911499CE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999">
                  <a:extLst>
                    <a:ext uri="{FF2B5EF4-FFF2-40B4-BE49-F238E27FC236}">
                      <a16:creationId xmlns:a16="http://schemas.microsoft.com/office/drawing/2014/main" id="{09E3E388-F96A-4BC0-A7F0-EFF3B48AD8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1000">
                  <a:extLst>
                    <a:ext uri="{FF2B5EF4-FFF2-40B4-BE49-F238E27FC236}">
                      <a16:creationId xmlns:a16="http://schemas.microsoft.com/office/drawing/2014/main" id="{6D77982D-EDC9-48A3-BB9B-70AAD5177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1001">
                  <a:extLst>
                    <a:ext uri="{FF2B5EF4-FFF2-40B4-BE49-F238E27FC236}">
                      <a16:creationId xmlns:a16="http://schemas.microsoft.com/office/drawing/2014/main" id="{E05FA80D-FFED-4D78-874F-96F1B44441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1002">
                  <a:extLst>
                    <a:ext uri="{FF2B5EF4-FFF2-40B4-BE49-F238E27FC236}">
                      <a16:creationId xmlns:a16="http://schemas.microsoft.com/office/drawing/2014/main" id="{87D84F00-F220-4C0B-8543-4A32F77E7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1003">
                  <a:extLst>
                    <a:ext uri="{FF2B5EF4-FFF2-40B4-BE49-F238E27FC236}">
                      <a16:creationId xmlns:a16="http://schemas.microsoft.com/office/drawing/2014/main" id="{6C233DA4-75A2-4E92-ABB0-76D27C1AC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1004">
                  <a:extLst>
                    <a:ext uri="{FF2B5EF4-FFF2-40B4-BE49-F238E27FC236}">
                      <a16:creationId xmlns:a16="http://schemas.microsoft.com/office/drawing/2014/main" id="{296734CC-CBE5-4111-A274-548FB2138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1005">
                  <a:extLst>
                    <a:ext uri="{FF2B5EF4-FFF2-40B4-BE49-F238E27FC236}">
                      <a16:creationId xmlns:a16="http://schemas.microsoft.com/office/drawing/2014/main" id="{2A15E8B3-E8B5-493C-A95C-9422A32B70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1006">
                  <a:extLst>
                    <a:ext uri="{FF2B5EF4-FFF2-40B4-BE49-F238E27FC236}">
                      <a16:creationId xmlns:a16="http://schemas.microsoft.com/office/drawing/2014/main" id="{7CEDB32E-C637-4F4A-8C29-8E380F249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1007">
                  <a:extLst>
                    <a:ext uri="{FF2B5EF4-FFF2-40B4-BE49-F238E27FC236}">
                      <a16:creationId xmlns:a16="http://schemas.microsoft.com/office/drawing/2014/main" id="{B32DD3D0-246C-40D3-A643-18F2A7A35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1008">
                  <a:extLst>
                    <a:ext uri="{FF2B5EF4-FFF2-40B4-BE49-F238E27FC236}">
                      <a16:creationId xmlns:a16="http://schemas.microsoft.com/office/drawing/2014/main" id="{A2AB9A09-2C93-4D48-8ECE-48A7A3845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1009">
                  <a:extLst>
                    <a:ext uri="{FF2B5EF4-FFF2-40B4-BE49-F238E27FC236}">
                      <a16:creationId xmlns:a16="http://schemas.microsoft.com/office/drawing/2014/main" id="{70952B93-AA53-476D-9524-A219AF11F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1010">
                  <a:extLst>
                    <a:ext uri="{FF2B5EF4-FFF2-40B4-BE49-F238E27FC236}">
                      <a16:creationId xmlns:a16="http://schemas.microsoft.com/office/drawing/2014/main" id="{B2BB20A9-C0D0-486D-A0FF-29903D724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1011">
                  <a:extLst>
                    <a:ext uri="{FF2B5EF4-FFF2-40B4-BE49-F238E27FC236}">
                      <a16:creationId xmlns:a16="http://schemas.microsoft.com/office/drawing/2014/main" id="{859EA576-A733-495B-8FE3-D1EB55D4E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1213">
                <a:extLst>
                  <a:ext uri="{FF2B5EF4-FFF2-40B4-BE49-F238E27FC236}">
                    <a16:creationId xmlns:a16="http://schemas.microsoft.com/office/drawing/2014/main" id="{F9E9A2F0-8C48-4010-99C1-2333D448D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46368" y="6008024"/>
                <a:ext cx="3247460" cy="1871073"/>
                <a:chOff x="3428" y="1989"/>
                <a:chExt cx="2045" cy="1179"/>
              </a:xfrm>
              <a:solidFill>
                <a:srgbClr val="E6E6E6"/>
              </a:solidFill>
            </p:grpSpPr>
            <p:sp>
              <p:nvSpPr>
                <p:cNvPr id="252" name="Freeform 1013">
                  <a:extLst>
                    <a:ext uri="{FF2B5EF4-FFF2-40B4-BE49-F238E27FC236}">
                      <a16:creationId xmlns:a16="http://schemas.microsoft.com/office/drawing/2014/main" id="{A96C7528-FBA6-4390-BC14-335346A49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Rectangle 1014">
                  <a:extLst>
                    <a:ext uri="{FF2B5EF4-FFF2-40B4-BE49-F238E27FC236}">
                      <a16:creationId xmlns:a16="http://schemas.microsoft.com/office/drawing/2014/main" id="{99ED0F9D-EC11-4A68-BBAE-CCEC3B4EE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5" y="260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altLang="de-DE" sz="1650"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1015">
                  <a:extLst>
                    <a:ext uri="{FF2B5EF4-FFF2-40B4-BE49-F238E27FC236}">
                      <a16:creationId xmlns:a16="http://schemas.microsoft.com/office/drawing/2014/main" id="{80965401-8D00-433D-AA5B-BCE8C14CD7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60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1016">
                  <a:extLst>
                    <a:ext uri="{FF2B5EF4-FFF2-40B4-BE49-F238E27FC236}">
                      <a16:creationId xmlns:a16="http://schemas.microsoft.com/office/drawing/2014/main" id="{56D8EF8B-5552-432D-A8FD-702E6E0C58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1017">
                  <a:extLst>
                    <a:ext uri="{FF2B5EF4-FFF2-40B4-BE49-F238E27FC236}">
                      <a16:creationId xmlns:a16="http://schemas.microsoft.com/office/drawing/2014/main" id="{60013AD6-E32F-4214-A64F-BB42D4F6B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1018">
                  <a:extLst>
                    <a:ext uri="{FF2B5EF4-FFF2-40B4-BE49-F238E27FC236}">
                      <a16:creationId xmlns:a16="http://schemas.microsoft.com/office/drawing/2014/main" id="{3205DE88-AA4C-473C-85C1-27BAC5986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1019">
                  <a:extLst>
                    <a:ext uri="{FF2B5EF4-FFF2-40B4-BE49-F238E27FC236}">
                      <a16:creationId xmlns:a16="http://schemas.microsoft.com/office/drawing/2014/main" id="{91793B75-3C4F-48B3-95D9-9AF96E9DD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1020">
                  <a:extLst>
                    <a:ext uri="{FF2B5EF4-FFF2-40B4-BE49-F238E27FC236}">
                      <a16:creationId xmlns:a16="http://schemas.microsoft.com/office/drawing/2014/main" id="{574A10B5-7887-4CEC-BD11-76B7B70441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1021">
                  <a:extLst>
                    <a:ext uri="{FF2B5EF4-FFF2-40B4-BE49-F238E27FC236}">
                      <a16:creationId xmlns:a16="http://schemas.microsoft.com/office/drawing/2014/main" id="{026B0DCD-A0EB-4590-B039-2B635A983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2264"/>
                  <a:ext cx="22" cy="16"/>
                </a:xfrm>
                <a:custGeom>
                  <a:avLst/>
                  <a:gdLst>
                    <a:gd name="T0" fmla="*/ 4 w 22"/>
                    <a:gd name="T1" fmla="*/ 0 h 16"/>
                    <a:gd name="T2" fmla="*/ 4 w 22"/>
                    <a:gd name="T3" fmla="*/ 0 h 16"/>
                    <a:gd name="T4" fmla="*/ 4 w 22"/>
                    <a:gd name="T5" fmla="*/ 0 h 16"/>
                    <a:gd name="T6" fmla="*/ 13 w 22"/>
                    <a:gd name="T7" fmla="*/ 0 h 16"/>
                    <a:gd name="T8" fmla="*/ 13 w 22"/>
                    <a:gd name="T9" fmla="*/ 0 h 16"/>
                    <a:gd name="T10" fmla="*/ 16 w 22"/>
                    <a:gd name="T11" fmla="*/ 0 h 16"/>
                    <a:gd name="T12" fmla="*/ 16 w 22"/>
                    <a:gd name="T13" fmla="*/ 0 h 16"/>
                    <a:gd name="T14" fmla="*/ 22 w 22"/>
                    <a:gd name="T15" fmla="*/ 10 h 16"/>
                    <a:gd name="T16" fmla="*/ 22 w 22"/>
                    <a:gd name="T17" fmla="*/ 16 h 16"/>
                    <a:gd name="T18" fmla="*/ 22 w 22"/>
                    <a:gd name="T19" fmla="*/ 16 h 16"/>
                    <a:gd name="T20" fmla="*/ 19 w 22"/>
                    <a:gd name="T21" fmla="*/ 16 h 16"/>
                    <a:gd name="T22" fmla="*/ 19 w 22"/>
                    <a:gd name="T23" fmla="*/ 10 h 16"/>
                    <a:gd name="T24" fmla="*/ 13 w 22"/>
                    <a:gd name="T25" fmla="*/ 3 h 16"/>
                    <a:gd name="T26" fmla="*/ 4 w 22"/>
                    <a:gd name="T27" fmla="*/ 3 h 16"/>
                    <a:gd name="T28" fmla="*/ 4 w 22"/>
                    <a:gd name="T29" fmla="*/ 0 h 16"/>
                    <a:gd name="T30" fmla="*/ 0 w 22"/>
                    <a:gd name="T31" fmla="*/ 0 h 16"/>
                    <a:gd name="T32" fmla="*/ 4 w 22"/>
                    <a:gd name="T33" fmla="*/ 0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6"/>
                    <a:gd name="T53" fmla="*/ 22 w 22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2" y="10"/>
                      </a:lnTo>
                      <a:lnTo>
                        <a:pt x="22" y="16"/>
                      </a:lnTo>
                      <a:lnTo>
                        <a:pt x="19" y="16"/>
                      </a:lnTo>
                      <a:lnTo>
                        <a:pt x="19" y="10"/>
                      </a:lnTo>
                      <a:lnTo>
                        <a:pt x="13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1022">
                  <a:extLst>
                    <a:ext uri="{FF2B5EF4-FFF2-40B4-BE49-F238E27FC236}">
                      <a16:creationId xmlns:a16="http://schemas.microsoft.com/office/drawing/2014/main" id="{FAC2A152-5254-458E-801E-E29B83FCB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1023">
                  <a:extLst>
                    <a:ext uri="{FF2B5EF4-FFF2-40B4-BE49-F238E27FC236}">
                      <a16:creationId xmlns:a16="http://schemas.microsoft.com/office/drawing/2014/main" id="{26BA924D-E097-4B77-936B-1285B0800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" y="2202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7 w 10"/>
                    <a:gd name="T3" fmla="*/ 3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6 h 9"/>
                    <a:gd name="T12" fmla="*/ 3 w 10"/>
                    <a:gd name="T13" fmla="*/ 9 h 9"/>
                    <a:gd name="T14" fmla="*/ 0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0 w 10"/>
                    <a:gd name="T21" fmla="*/ 3 h 9"/>
                    <a:gd name="T22" fmla="*/ 3 w 10"/>
                    <a:gd name="T23" fmla="*/ 3 h 9"/>
                    <a:gd name="T24" fmla="*/ 3 w 10"/>
                    <a:gd name="T25" fmla="*/ 3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9"/>
                    <a:gd name="T41" fmla="*/ 10 w 10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9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1024">
                  <a:extLst>
                    <a:ext uri="{FF2B5EF4-FFF2-40B4-BE49-F238E27FC236}">
                      <a16:creationId xmlns:a16="http://schemas.microsoft.com/office/drawing/2014/main" id="{A33BFDEE-2C3B-43C4-A318-DD7C96C73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1025">
                  <a:extLst>
                    <a:ext uri="{FF2B5EF4-FFF2-40B4-BE49-F238E27FC236}">
                      <a16:creationId xmlns:a16="http://schemas.microsoft.com/office/drawing/2014/main" id="{766C73D9-24D1-4F11-A5E1-56C7013D2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5" y="227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3 w 9"/>
                    <a:gd name="T3" fmla="*/ 0 h 9"/>
                    <a:gd name="T4" fmla="*/ 3 w 9"/>
                    <a:gd name="T5" fmla="*/ 0 h 9"/>
                    <a:gd name="T6" fmla="*/ 6 w 9"/>
                    <a:gd name="T7" fmla="*/ 3 h 9"/>
                    <a:gd name="T8" fmla="*/ 9 w 9"/>
                    <a:gd name="T9" fmla="*/ 6 h 9"/>
                    <a:gd name="T10" fmla="*/ 9 w 9"/>
                    <a:gd name="T11" fmla="*/ 9 h 9"/>
                    <a:gd name="T12" fmla="*/ 9 w 9"/>
                    <a:gd name="T13" fmla="*/ 9 h 9"/>
                    <a:gd name="T14" fmla="*/ 6 w 9"/>
                    <a:gd name="T15" fmla="*/ 9 h 9"/>
                    <a:gd name="T16" fmla="*/ 3 w 9"/>
                    <a:gd name="T17" fmla="*/ 6 h 9"/>
                    <a:gd name="T18" fmla="*/ 0 w 9"/>
                    <a:gd name="T19" fmla="*/ 3 h 9"/>
                    <a:gd name="T20" fmla="*/ 0 w 9"/>
                    <a:gd name="T21" fmla="*/ 0 h 9"/>
                    <a:gd name="T22" fmla="*/ 0 w 9"/>
                    <a:gd name="T23" fmla="*/ 0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9"/>
                    <a:gd name="T38" fmla="*/ 9 w 9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1026">
                  <a:extLst>
                    <a:ext uri="{FF2B5EF4-FFF2-40B4-BE49-F238E27FC236}">
                      <a16:creationId xmlns:a16="http://schemas.microsoft.com/office/drawing/2014/main" id="{B26DA310-5481-4B3A-ABA2-94E9B0B9A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1027">
                  <a:extLst>
                    <a:ext uri="{FF2B5EF4-FFF2-40B4-BE49-F238E27FC236}">
                      <a16:creationId xmlns:a16="http://schemas.microsoft.com/office/drawing/2014/main" id="{2975E244-AF75-48B0-931B-3EE00CEA2E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546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0 w 4"/>
                    <a:gd name="T5" fmla="*/ 0 h 3"/>
                    <a:gd name="T6" fmla="*/ 4 w 4"/>
                    <a:gd name="T7" fmla="*/ 3 h 3"/>
                    <a:gd name="T8" fmla="*/ 4 w 4"/>
                    <a:gd name="T9" fmla="*/ 3 h 3"/>
                    <a:gd name="T10" fmla="*/ 0 w 4"/>
                    <a:gd name="T11" fmla="*/ 3 h 3"/>
                    <a:gd name="T12" fmla="*/ 0 w 4"/>
                    <a:gd name="T13" fmla="*/ 3 h 3"/>
                    <a:gd name="T14" fmla="*/ 0 w 4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3"/>
                    <a:gd name="T26" fmla="*/ 4 w 4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1028">
                  <a:extLst>
                    <a:ext uri="{FF2B5EF4-FFF2-40B4-BE49-F238E27FC236}">
                      <a16:creationId xmlns:a16="http://schemas.microsoft.com/office/drawing/2014/main" id="{E66B3810-EB22-40E7-AA7E-DFCF4989D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1029">
                  <a:extLst>
                    <a:ext uri="{FF2B5EF4-FFF2-40B4-BE49-F238E27FC236}">
                      <a16:creationId xmlns:a16="http://schemas.microsoft.com/office/drawing/2014/main" id="{62A6B886-AF07-4502-98B8-1132462C3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1" y="2471"/>
                  <a:ext cx="7" cy="18"/>
                </a:xfrm>
                <a:custGeom>
                  <a:avLst/>
                  <a:gdLst>
                    <a:gd name="T0" fmla="*/ 0 w 7"/>
                    <a:gd name="T1" fmla="*/ 0 h 18"/>
                    <a:gd name="T2" fmla="*/ 0 w 7"/>
                    <a:gd name="T3" fmla="*/ 3 h 18"/>
                    <a:gd name="T4" fmla="*/ 3 w 7"/>
                    <a:gd name="T5" fmla="*/ 6 h 18"/>
                    <a:gd name="T6" fmla="*/ 3 w 7"/>
                    <a:gd name="T7" fmla="*/ 12 h 18"/>
                    <a:gd name="T8" fmla="*/ 7 w 7"/>
                    <a:gd name="T9" fmla="*/ 15 h 18"/>
                    <a:gd name="T10" fmla="*/ 7 w 7"/>
                    <a:gd name="T11" fmla="*/ 18 h 18"/>
                    <a:gd name="T12" fmla="*/ 3 w 7"/>
                    <a:gd name="T13" fmla="*/ 18 h 18"/>
                    <a:gd name="T14" fmla="*/ 0 w 7"/>
                    <a:gd name="T15" fmla="*/ 15 h 18"/>
                    <a:gd name="T16" fmla="*/ 0 w 7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8"/>
                    <a:gd name="T29" fmla="*/ 7 w 7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8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1030">
                  <a:extLst>
                    <a:ext uri="{FF2B5EF4-FFF2-40B4-BE49-F238E27FC236}">
                      <a16:creationId xmlns:a16="http://schemas.microsoft.com/office/drawing/2014/main" id="{148D7B0C-8991-4AC6-9515-1BEB7F732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1031">
                  <a:extLst>
                    <a:ext uri="{FF2B5EF4-FFF2-40B4-BE49-F238E27FC236}">
                      <a16:creationId xmlns:a16="http://schemas.microsoft.com/office/drawing/2014/main" id="{174A0DEE-1892-4706-8D59-BB26DEE59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2543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1032">
                  <a:extLst>
                    <a:ext uri="{FF2B5EF4-FFF2-40B4-BE49-F238E27FC236}">
                      <a16:creationId xmlns:a16="http://schemas.microsoft.com/office/drawing/2014/main" id="{F896A09C-E67A-4E09-AB3A-4034F9217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1033">
                  <a:extLst>
                    <a:ext uri="{FF2B5EF4-FFF2-40B4-BE49-F238E27FC236}">
                      <a16:creationId xmlns:a16="http://schemas.microsoft.com/office/drawing/2014/main" id="{C93CE56D-289E-4BAF-A02A-631CBE0F2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6" y="2761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0 h 4"/>
                    <a:gd name="T10" fmla="*/ 0 w 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4"/>
                    <a:gd name="T20" fmla="*/ 1 w 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1034">
                  <a:extLst>
                    <a:ext uri="{FF2B5EF4-FFF2-40B4-BE49-F238E27FC236}">
                      <a16:creationId xmlns:a16="http://schemas.microsoft.com/office/drawing/2014/main" id="{1216CE67-1E8B-43D8-A6B9-506584A77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1035">
                  <a:extLst>
                    <a:ext uri="{FF2B5EF4-FFF2-40B4-BE49-F238E27FC236}">
                      <a16:creationId xmlns:a16="http://schemas.microsoft.com/office/drawing/2014/main" id="{885439E7-A942-4629-964E-37E30ECB1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1" y="2821"/>
                  <a:ext cx="10" cy="6"/>
                </a:xfrm>
                <a:custGeom>
                  <a:avLst/>
                  <a:gdLst>
                    <a:gd name="T0" fmla="*/ 0 w 10"/>
                    <a:gd name="T1" fmla="*/ 6 h 6"/>
                    <a:gd name="T2" fmla="*/ 0 w 10"/>
                    <a:gd name="T3" fmla="*/ 6 h 6"/>
                    <a:gd name="T4" fmla="*/ 0 w 10"/>
                    <a:gd name="T5" fmla="*/ 6 h 6"/>
                    <a:gd name="T6" fmla="*/ 3 w 10"/>
                    <a:gd name="T7" fmla="*/ 0 h 6"/>
                    <a:gd name="T8" fmla="*/ 6 w 10"/>
                    <a:gd name="T9" fmla="*/ 0 h 6"/>
                    <a:gd name="T10" fmla="*/ 10 w 10"/>
                    <a:gd name="T11" fmla="*/ 3 h 6"/>
                    <a:gd name="T12" fmla="*/ 10 w 10"/>
                    <a:gd name="T13" fmla="*/ 6 h 6"/>
                    <a:gd name="T14" fmla="*/ 6 w 10"/>
                    <a:gd name="T15" fmla="*/ 6 h 6"/>
                    <a:gd name="T16" fmla="*/ 6 w 10"/>
                    <a:gd name="T17" fmla="*/ 6 h 6"/>
                    <a:gd name="T18" fmla="*/ 3 w 10"/>
                    <a:gd name="T19" fmla="*/ 6 h 6"/>
                    <a:gd name="T20" fmla="*/ 3 w 10"/>
                    <a:gd name="T21" fmla="*/ 6 h 6"/>
                    <a:gd name="T22" fmla="*/ 0 w 10"/>
                    <a:gd name="T23" fmla="*/ 6 h 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6"/>
                    <a:gd name="T38" fmla="*/ 10 w 10"/>
                    <a:gd name="T39" fmla="*/ 6 h 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1036">
                  <a:extLst>
                    <a:ext uri="{FF2B5EF4-FFF2-40B4-BE49-F238E27FC236}">
                      <a16:creationId xmlns:a16="http://schemas.microsoft.com/office/drawing/2014/main" id="{033C48DB-A078-4F17-8F10-D70554E51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1037">
                  <a:extLst>
                    <a:ext uri="{FF2B5EF4-FFF2-40B4-BE49-F238E27FC236}">
                      <a16:creationId xmlns:a16="http://schemas.microsoft.com/office/drawing/2014/main" id="{C17F8041-B83A-472A-971B-8394F90746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0" y="3015"/>
                  <a:ext cx="38" cy="25"/>
                </a:xfrm>
                <a:custGeom>
                  <a:avLst/>
                  <a:gdLst>
                    <a:gd name="T0" fmla="*/ 19 w 38"/>
                    <a:gd name="T1" fmla="*/ 3 h 25"/>
                    <a:gd name="T2" fmla="*/ 22 w 38"/>
                    <a:gd name="T3" fmla="*/ 3 h 25"/>
                    <a:gd name="T4" fmla="*/ 25 w 38"/>
                    <a:gd name="T5" fmla="*/ 0 h 25"/>
                    <a:gd name="T6" fmla="*/ 25 w 38"/>
                    <a:gd name="T7" fmla="*/ 3 h 25"/>
                    <a:gd name="T8" fmla="*/ 28 w 38"/>
                    <a:gd name="T9" fmla="*/ 6 h 25"/>
                    <a:gd name="T10" fmla="*/ 31 w 38"/>
                    <a:gd name="T11" fmla="*/ 6 h 25"/>
                    <a:gd name="T12" fmla="*/ 35 w 38"/>
                    <a:gd name="T13" fmla="*/ 6 h 25"/>
                    <a:gd name="T14" fmla="*/ 38 w 38"/>
                    <a:gd name="T15" fmla="*/ 19 h 25"/>
                    <a:gd name="T16" fmla="*/ 38 w 38"/>
                    <a:gd name="T17" fmla="*/ 22 h 25"/>
                    <a:gd name="T18" fmla="*/ 28 w 38"/>
                    <a:gd name="T19" fmla="*/ 22 h 25"/>
                    <a:gd name="T20" fmla="*/ 25 w 38"/>
                    <a:gd name="T21" fmla="*/ 25 h 25"/>
                    <a:gd name="T22" fmla="*/ 13 w 38"/>
                    <a:gd name="T23" fmla="*/ 25 h 25"/>
                    <a:gd name="T24" fmla="*/ 13 w 38"/>
                    <a:gd name="T25" fmla="*/ 22 h 25"/>
                    <a:gd name="T26" fmla="*/ 3 w 38"/>
                    <a:gd name="T27" fmla="*/ 22 h 25"/>
                    <a:gd name="T28" fmla="*/ 0 w 38"/>
                    <a:gd name="T29" fmla="*/ 19 h 25"/>
                    <a:gd name="T30" fmla="*/ 0 w 38"/>
                    <a:gd name="T31" fmla="*/ 15 h 25"/>
                    <a:gd name="T32" fmla="*/ 3 w 38"/>
                    <a:gd name="T33" fmla="*/ 9 h 25"/>
                    <a:gd name="T34" fmla="*/ 10 w 38"/>
                    <a:gd name="T35" fmla="*/ 3 h 25"/>
                    <a:gd name="T36" fmla="*/ 13 w 38"/>
                    <a:gd name="T37" fmla="*/ 3 h 25"/>
                    <a:gd name="T38" fmla="*/ 16 w 38"/>
                    <a:gd name="T39" fmla="*/ 3 h 25"/>
                    <a:gd name="T40" fmla="*/ 19 w 38"/>
                    <a:gd name="T41" fmla="*/ 3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25"/>
                    <a:gd name="T65" fmla="*/ 38 w 38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25">
                      <a:moveTo>
                        <a:pt x="19" y="3"/>
                      </a:moveTo>
                      <a:lnTo>
                        <a:pt x="22" y="3"/>
                      </a:lnTo>
                      <a:lnTo>
                        <a:pt x="25" y="0"/>
                      </a:lnTo>
                      <a:lnTo>
                        <a:pt x="25" y="3"/>
                      </a:lnTo>
                      <a:lnTo>
                        <a:pt x="28" y="6"/>
                      </a:lnTo>
                      <a:lnTo>
                        <a:pt x="31" y="6"/>
                      </a:lnTo>
                      <a:lnTo>
                        <a:pt x="35" y="6"/>
                      </a:lnTo>
                      <a:lnTo>
                        <a:pt x="38" y="19"/>
                      </a:lnTo>
                      <a:lnTo>
                        <a:pt x="38" y="22"/>
                      </a:lnTo>
                      <a:lnTo>
                        <a:pt x="28" y="22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13" y="22"/>
                      </a:lnTo>
                      <a:lnTo>
                        <a:pt x="3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10" y="3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1038">
                  <a:extLst>
                    <a:ext uri="{FF2B5EF4-FFF2-40B4-BE49-F238E27FC236}">
                      <a16:creationId xmlns:a16="http://schemas.microsoft.com/office/drawing/2014/main" id="{76263DF1-046A-4167-B065-1FD8C2CB8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1039">
                  <a:extLst>
                    <a:ext uri="{FF2B5EF4-FFF2-40B4-BE49-F238E27FC236}">
                      <a16:creationId xmlns:a16="http://schemas.microsoft.com/office/drawing/2014/main" id="{6B28D6BB-7D60-4855-8869-D292452FFA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" y="2980"/>
                  <a:ext cx="40" cy="25"/>
                </a:xfrm>
                <a:custGeom>
                  <a:avLst/>
                  <a:gdLst>
                    <a:gd name="T0" fmla="*/ 12 w 40"/>
                    <a:gd name="T1" fmla="*/ 10 h 25"/>
                    <a:gd name="T2" fmla="*/ 12 w 40"/>
                    <a:gd name="T3" fmla="*/ 10 h 25"/>
                    <a:gd name="T4" fmla="*/ 12 w 40"/>
                    <a:gd name="T5" fmla="*/ 10 h 25"/>
                    <a:gd name="T6" fmla="*/ 40 w 40"/>
                    <a:gd name="T7" fmla="*/ 0 h 25"/>
                    <a:gd name="T8" fmla="*/ 40 w 40"/>
                    <a:gd name="T9" fmla="*/ 4 h 25"/>
                    <a:gd name="T10" fmla="*/ 31 w 40"/>
                    <a:gd name="T11" fmla="*/ 7 h 25"/>
                    <a:gd name="T12" fmla="*/ 28 w 40"/>
                    <a:gd name="T13" fmla="*/ 13 h 25"/>
                    <a:gd name="T14" fmla="*/ 37 w 40"/>
                    <a:gd name="T15" fmla="*/ 10 h 25"/>
                    <a:gd name="T16" fmla="*/ 37 w 40"/>
                    <a:gd name="T17" fmla="*/ 16 h 25"/>
                    <a:gd name="T18" fmla="*/ 21 w 40"/>
                    <a:gd name="T19" fmla="*/ 19 h 25"/>
                    <a:gd name="T20" fmla="*/ 21 w 40"/>
                    <a:gd name="T21" fmla="*/ 16 h 25"/>
                    <a:gd name="T22" fmla="*/ 21 w 40"/>
                    <a:gd name="T23" fmla="*/ 13 h 25"/>
                    <a:gd name="T24" fmla="*/ 18 w 40"/>
                    <a:gd name="T25" fmla="*/ 16 h 25"/>
                    <a:gd name="T26" fmla="*/ 15 w 40"/>
                    <a:gd name="T27" fmla="*/ 22 h 25"/>
                    <a:gd name="T28" fmla="*/ 12 w 40"/>
                    <a:gd name="T29" fmla="*/ 22 h 25"/>
                    <a:gd name="T30" fmla="*/ 9 w 40"/>
                    <a:gd name="T31" fmla="*/ 22 h 25"/>
                    <a:gd name="T32" fmla="*/ 9 w 40"/>
                    <a:gd name="T33" fmla="*/ 25 h 25"/>
                    <a:gd name="T34" fmla="*/ 3 w 40"/>
                    <a:gd name="T35" fmla="*/ 19 h 25"/>
                    <a:gd name="T36" fmla="*/ 0 w 40"/>
                    <a:gd name="T37" fmla="*/ 19 h 25"/>
                    <a:gd name="T38" fmla="*/ 0 w 40"/>
                    <a:gd name="T39" fmla="*/ 13 h 25"/>
                    <a:gd name="T40" fmla="*/ 6 w 40"/>
                    <a:gd name="T41" fmla="*/ 13 h 25"/>
                    <a:gd name="T42" fmla="*/ 12 w 40"/>
                    <a:gd name="T43" fmla="*/ 10 h 2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"/>
                    <a:gd name="T67" fmla="*/ 0 h 25"/>
                    <a:gd name="T68" fmla="*/ 40 w 40"/>
                    <a:gd name="T69" fmla="*/ 25 h 2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" h="25">
                      <a:moveTo>
                        <a:pt x="12" y="10"/>
                      </a:moveTo>
                      <a:lnTo>
                        <a:pt x="12" y="10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31" y="7"/>
                      </a:lnTo>
                      <a:lnTo>
                        <a:pt x="28" y="13"/>
                      </a:lnTo>
                      <a:lnTo>
                        <a:pt x="37" y="10"/>
                      </a:lnTo>
                      <a:lnTo>
                        <a:pt x="37" y="16"/>
                      </a:lnTo>
                      <a:lnTo>
                        <a:pt x="21" y="19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18" y="16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13"/>
                      </a:lnTo>
                      <a:lnTo>
                        <a:pt x="6" y="13"/>
                      </a:lnTo>
                      <a:lnTo>
                        <a:pt x="12" y="1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1040">
                  <a:extLst>
                    <a:ext uri="{FF2B5EF4-FFF2-40B4-BE49-F238E27FC236}">
                      <a16:creationId xmlns:a16="http://schemas.microsoft.com/office/drawing/2014/main" id="{62B542D7-8692-42F0-AD58-17A468E7F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1041">
                  <a:extLst>
                    <a:ext uri="{FF2B5EF4-FFF2-40B4-BE49-F238E27FC236}">
                      <a16:creationId xmlns:a16="http://schemas.microsoft.com/office/drawing/2014/main" id="{22DC6A5F-A99D-43A8-ADA9-5C7A334FF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0" y="2937"/>
                  <a:ext cx="19" cy="28"/>
                </a:xfrm>
                <a:custGeom>
                  <a:avLst/>
                  <a:gdLst>
                    <a:gd name="T0" fmla="*/ 0 w 19"/>
                    <a:gd name="T1" fmla="*/ 3 h 28"/>
                    <a:gd name="T2" fmla="*/ 3 w 19"/>
                    <a:gd name="T3" fmla="*/ 0 h 28"/>
                    <a:gd name="T4" fmla="*/ 3 w 19"/>
                    <a:gd name="T5" fmla="*/ 3 h 28"/>
                    <a:gd name="T6" fmla="*/ 3 w 19"/>
                    <a:gd name="T7" fmla="*/ 6 h 28"/>
                    <a:gd name="T8" fmla="*/ 6 w 19"/>
                    <a:gd name="T9" fmla="*/ 9 h 28"/>
                    <a:gd name="T10" fmla="*/ 6 w 19"/>
                    <a:gd name="T11" fmla="*/ 15 h 28"/>
                    <a:gd name="T12" fmla="*/ 9 w 19"/>
                    <a:gd name="T13" fmla="*/ 15 h 28"/>
                    <a:gd name="T14" fmla="*/ 9 w 19"/>
                    <a:gd name="T15" fmla="*/ 15 h 28"/>
                    <a:gd name="T16" fmla="*/ 12 w 19"/>
                    <a:gd name="T17" fmla="*/ 9 h 28"/>
                    <a:gd name="T18" fmla="*/ 12 w 19"/>
                    <a:gd name="T19" fmla="*/ 9 h 28"/>
                    <a:gd name="T20" fmla="*/ 16 w 19"/>
                    <a:gd name="T21" fmla="*/ 9 h 28"/>
                    <a:gd name="T22" fmla="*/ 16 w 19"/>
                    <a:gd name="T23" fmla="*/ 12 h 28"/>
                    <a:gd name="T24" fmla="*/ 16 w 19"/>
                    <a:gd name="T25" fmla="*/ 12 h 28"/>
                    <a:gd name="T26" fmla="*/ 19 w 19"/>
                    <a:gd name="T27" fmla="*/ 25 h 28"/>
                    <a:gd name="T28" fmla="*/ 19 w 19"/>
                    <a:gd name="T29" fmla="*/ 25 h 28"/>
                    <a:gd name="T30" fmla="*/ 12 w 19"/>
                    <a:gd name="T31" fmla="*/ 25 h 28"/>
                    <a:gd name="T32" fmla="*/ 9 w 19"/>
                    <a:gd name="T33" fmla="*/ 28 h 28"/>
                    <a:gd name="T34" fmla="*/ 6 w 19"/>
                    <a:gd name="T35" fmla="*/ 28 h 28"/>
                    <a:gd name="T36" fmla="*/ 0 w 19"/>
                    <a:gd name="T37" fmla="*/ 3 h 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"/>
                    <a:gd name="T58" fmla="*/ 0 h 28"/>
                    <a:gd name="T59" fmla="*/ 19 w 19"/>
                    <a:gd name="T60" fmla="*/ 28 h 2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" h="2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6" y="9"/>
                      </a:lnTo>
                      <a:lnTo>
                        <a:pt x="6" y="15"/>
                      </a:lnTo>
                      <a:lnTo>
                        <a:pt x="9" y="15"/>
                      </a:lnTo>
                      <a:lnTo>
                        <a:pt x="12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9" y="25"/>
                      </a:lnTo>
                      <a:lnTo>
                        <a:pt x="12" y="25"/>
                      </a:lnTo>
                      <a:lnTo>
                        <a:pt x="9" y="28"/>
                      </a:lnTo>
                      <a:lnTo>
                        <a:pt x="6" y="28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1042">
                  <a:extLst>
                    <a:ext uri="{FF2B5EF4-FFF2-40B4-BE49-F238E27FC236}">
                      <a16:creationId xmlns:a16="http://schemas.microsoft.com/office/drawing/2014/main" id="{B397FC8C-5F9A-443D-87CA-89A99D130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1043">
                  <a:extLst>
                    <a:ext uri="{FF2B5EF4-FFF2-40B4-BE49-F238E27FC236}">
                      <a16:creationId xmlns:a16="http://schemas.microsoft.com/office/drawing/2014/main" id="{42A5FEE1-C748-45AF-B4BE-22317DF26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" y="2971"/>
                  <a:ext cx="15" cy="19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0 h 19"/>
                    <a:gd name="T4" fmla="*/ 3 w 15"/>
                    <a:gd name="T5" fmla="*/ 3 h 19"/>
                    <a:gd name="T6" fmla="*/ 6 w 15"/>
                    <a:gd name="T7" fmla="*/ 6 h 19"/>
                    <a:gd name="T8" fmla="*/ 6 w 15"/>
                    <a:gd name="T9" fmla="*/ 6 h 19"/>
                    <a:gd name="T10" fmla="*/ 9 w 15"/>
                    <a:gd name="T11" fmla="*/ 9 h 19"/>
                    <a:gd name="T12" fmla="*/ 12 w 15"/>
                    <a:gd name="T13" fmla="*/ 13 h 19"/>
                    <a:gd name="T14" fmla="*/ 15 w 15"/>
                    <a:gd name="T15" fmla="*/ 16 h 19"/>
                    <a:gd name="T16" fmla="*/ 15 w 15"/>
                    <a:gd name="T17" fmla="*/ 19 h 19"/>
                    <a:gd name="T18" fmla="*/ 6 w 15"/>
                    <a:gd name="T19" fmla="*/ 19 h 19"/>
                    <a:gd name="T20" fmla="*/ 3 w 15"/>
                    <a:gd name="T21" fmla="*/ 6 h 19"/>
                    <a:gd name="T22" fmla="*/ 3 w 15"/>
                    <a:gd name="T23" fmla="*/ 6 h 19"/>
                    <a:gd name="T24" fmla="*/ 0 w 15"/>
                    <a:gd name="T25" fmla="*/ 3 h 19"/>
                    <a:gd name="T26" fmla="*/ 0 w 15"/>
                    <a:gd name="T27" fmla="*/ 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9"/>
                    <a:gd name="T44" fmla="*/ 15 w 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9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6" y="6"/>
                      </a:lnTo>
                      <a:lnTo>
                        <a:pt x="9" y="9"/>
                      </a:lnTo>
                      <a:lnTo>
                        <a:pt x="12" y="13"/>
                      </a:lnTo>
                      <a:lnTo>
                        <a:pt x="15" y="16"/>
                      </a:lnTo>
                      <a:lnTo>
                        <a:pt x="15" y="19"/>
                      </a:lnTo>
                      <a:lnTo>
                        <a:pt x="6" y="19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1044">
                  <a:extLst>
                    <a:ext uri="{FF2B5EF4-FFF2-40B4-BE49-F238E27FC236}">
                      <a16:creationId xmlns:a16="http://schemas.microsoft.com/office/drawing/2014/main" id="{A95C3FF0-A2CE-47F5-B834-D39FEEBE4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 1045">
                  <a:extLst>
                    <a:ext uri="{FF2B5EF4-FFF2-40B4-BE49-F238E27FC236}">
                      <a16:creationId xmlns:a16="http://schemas.microsoft.com/office/drawing/2014/main" id="{EB07B598-DF9B-4BCD-B6BB-9F30B1749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2959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9 h 15"/>
                    <a:gd name="T6" fmla="*/ 0 w 1"/>
                    <a:gd name="T7" fmla="*/ 9 h 15"/>
                    <a:gd name="T8" fmla="*/ 0 w 1"/>
                    <a:gd name="T9" fmla="*/ 12 h 15"/>
                    <a:gd name="T10" fmla="*/ 0 w 1"/>
                    <a:gd name="T11" fmla="*/ 15 h 15"/>
                    <a:gd name="T12" fmla="*/ 0 w 1"/>
                    <a:gd name="T13" fmla="*/ 6 h 15"/>
                    <a:gd name="T14" fmla="*/ 0 w 1"/>
                    <a:gd name="T15" fmla="*/ 3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15"/>
                    <a:gd name="T26" fmla="*/ 1 w 1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1046">
                  <a:extLst>
                    <a:ext uri="{FF2B5EF4-FFF2-40B4-BE49-F238E27FC236}">
                      <a16:creationId xmlns:a16="http://schemas.microsoft.com/office/drawing/2014/main" id="{4FBBF7E7-674F-4B2E-89DF-A97FCE23D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 1047">
                  <a:extLst>
                    <a:ext uri="{FF2B5EF4-FFF2-40B4-BE49-F238E27FC236}">
                      <a16:creationId xmlns:a16="http://schemas.microsoft.com/office/drawing/2014/main" id="{8B5381F9-8E84-4D74-862D-1B43E5169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" y="2977"/>
                  <a:ext cx="9" cy="10"/>
                </a:xfrm>
                <a:custGeom>
                  <a:avLst/>
                  <a:gdLst>
                    <a:gd name="T0" fmla="*/ 6 w 9"/>
                    <a:gd name="T1" fmla="*/ 0 h 10"/>
                    <a:gd name="T2" fmla="*/ 6 w 9"/>
                    <a:gd name="T3" fmla="*/ 0 h 10"/>
                    <a:gd name="T4" fmla="*/ 6 w 9"/>
                    <a:gd name="T5" fmla="*/ 3 h 10"/>
                    <a:gd name="T6" fmla="*/ 9 w 9"/>
                    <a:gd name="T7" fmla="*/ 7 h 10"/>
                    <a:gd name="T8" fmla="*/ 3 w 9"/>
                    <a:gd name="T9" fmla="*/ 10 h 10"/>
                    <a:gd name="T10" fmla="*/ 0 w 9"/>
                    <a:gd name="T11" fmla="*/ 7 h 10"/>
                    <a:gd name="T12" fmla="*/ 0 w 9"/>
                    <a:gd name="T13" fmla="*/ 3 h 10"/>
                    <a:gd name="T14" fmla="*/ 0 w 9"/>
                    <a:gd name="T15" fmla="*/ 3 h 10"/>
                    <a:gd name="T16" fmla="*/ 3 w 9"/>
                    <a:gd name="T17" fmla="*/ 3 h 10"/>
                    <a:gd name="T18" fmla="*/ 3 w 9"/>
                    <a:gd name="T19" fmla="*/ 0 h 10"/>
                    <a:gd name="T20" fmla="*/ 6 w 9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10"/>
                    <a:gd name="T35" fmla="*/ 9 w 9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10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9" y="7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1048">
                  <a:extLst>
                    <a:ext uri="{FF2B5EF4-FFF2-40B4-BE49-F238E27FC236}">
                      <a16:creationId xmlns:a16="http://schemas.microsoft.com/office/drawing/2014/main" id="{E530A621-0DC0-43F3-95C6-9BB30A477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1049">
                  <a:extLst>
                    <a:ext uri="{FF2B5EF4-FFF2-40B4-BE49-F238E27FC236}">
                      <a16:creationId xmlns:a16="http://schemas.microsoft.com/office/drawing/2014/main" id="{0FBE504C-CBDA-42CD-A12F-33F5EA364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3021"/>
                  <a:ext cx="9" cy="6"/>
                </a:xfrm>
                <a:custGeom>
                  <a:avLst/>
                  <a:gdLst>
                    <a:gd name="T0" fmla="*/ 6 w 9"/>
                    <a:gd name="T1" fmla="*/ 0 h 6"/>
                    <a:gd name="T2" fmla="*/ 9 w 9"/>
                    <a:gd name="T3" fmla="*/ 0 h 6"/>
                    <a:gd name="T4" fmla="*/ 9 w 9"/>
                    <a:gd name="T5" fmla="*/ 6 h 6"/>
                    <a:gd name="T6" fmla="*/ 6 w 9"/>
                    <a:gd name="T7" fmla="*/ 6 h 6"/>
                    <a:gd name="T8" fmla="*/ 3 w 9"/>
                    <a:gd name="T9" fmla="*/ 6 h 6"/>
                    <a:gd name="T10" fmla="*/ 0 w 9"/>
                    <a:gd name="T11" fmla="*/ 3 h 6"/>
                    <a:gd name="T12" fmla="*/ 0 w 9"/>
                    <a:gd name="T13" fmla="*/ 3 h 6"/>
                    <a:gd name="T14" fmla="*/ 3 w 9"/>
                    <a:gd name="T15" fmla="*/ 0 h 6"/>
                    <a:gd name="T16" fmla="*/ 6 w 9"/>
                    <a:gd name="T17" fmla="*/ 0 h 6"/>
                    <a:gd name="T18" fmla="*/ 6 w 9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6"/>
                    <a:gd name="T32" fmla="*/ 9 w 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6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9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1050">
                  <a:extLst>
                    <a:ext uri="{FF2B5EF4-FFF2-40B4-BE49-F238E27FC236}">
                      <a16:creationId xmlns:a16="http://schemas.microsoft.com/office/drawing/2014/main" id="{CB1236CB-5864-4422-A3C3-331B6C2DE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1051">
                  <a:extLst>
                    <a:ext uri="{FF2B5EF4-FFF2-40B4-BE49-F238E27FC236}">
                      <a16:creationId xmlns:a16="http://schemas.microsoft.com/office/drawing/2014/main" id="{87182DFD-B7F4-4A48-AAB3-F0C47177F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3052"/>
                  <a:ext cx="3" cy="10"/>
                </a:xfrm>
                <a:custGeom>
                  <a:avLst/>
                  <a:gdLst>
                    <a:gd name="T0" fmla="*/ 0 w 3"/>
                    <a:gd name="T1" fmla="*/ 0 h 10"/>
                    <a:gd name="T2" fmla="*/ 0 w 3"/>
                    <a:gd name="T3" fmla="*/ 0 h 10"/>
                    <a:gd name="T4" fmla="*/ 0 w 3"/>
                    <a:gd name="T5" fmla="*/ 0 h 10"/>
                    <a:gd name="T6" fmla="*/ 3 w 3"/>
                    <a:gd name="T7" fmla="*/ 0 h 10"/>
                    <a:gd name="T8" fmla="*/ 3 w 3"/>
                    <a:gd name="T9" fmla="*/ 3 h 10"/>
                    <a:gd name="T10" fmla="*/ 3 w 3"/>
                    <a:gd name="T11" fmla="*/ 3 h 10"/>
                    <a:gd name="T12" fmla="*/ 3 w 3"/>
                    <a:gd name="T13" fmla="*/ 10 h 10"/>
                    <a:gd name="T14" fmla="*/ 3 w 3"/>
                    <a:gd name="T15" fmla="*/ 10 h 10"/>
                    <a:gd name="T16" fmla="*/ 0 w 3"/>
                    <a:gd name="T17" fmla="*/ 7 h 10"/>
                    <a:gd name="T18" fmla="*/ 0 w 3"/>
                    <a:gd name="T19" fmla="*/ 3 h 10"/>
                    <a:gd name="T20" fmla="*/ 0 w 3"/>
                    <a:gd name="T21" fmla="*/ 0 h 10"/>
                    <a:gd name="T22" fmla="*/ 0 w 3"/>
                    <a:gd name="T23" fmla="*/ 7 h 10"/>
                    <a:gd name="T24" fmla="*/ 0 w 3"/>
                    <a:gd name="T25" fmla="*/ 3 h 10"/>
                    <a:gd name="T26" fmla="*/ 0 w 3"/>
                    <a:gd name="T27" fmla="*/ 0 h 1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"/>
                    <a:gd name="T43" fmla="*/ 0 h 10"/>
                    <a:gd name="T44" fmla="*/ 3 w 3"/>
                    <a:gd name="T45" fmla="*/ 10 h 1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1052">
                  <a:extLst>
                    <a:ext uri="{FF2B5EF4-FFF2-40B4-BE49-F238E27FC236}">
                      <a16:creationId xmlns:a16="http://schemas.microsoft.com/office/drawing/2014/main" id="{8742CB1C-6670-4314-90D1-2679025B0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1053">
                  <a:extLst>
                    <a:ext uri="{FF2B5EF4-FFF2-40B4-BE49-F238E27FC236}">
                      <a16:creationId xmlns:a16="http://schemas.microsoft.com/office/drawing/2014/main" id="{38D2B3A4-0A59-4FFF-B3A6-3F7C00995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3074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6 h 6"/>
                    <a:gd name="T10" fmla="*/ 0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1054">
                  <a:extLst>
                    <a:ext uri="{FF2B5EF4-FFF2-40B4-BE49-F238E27FC236}">
                      <a16:creationId xmlns:a16="http://schemas.microsoft.com/office/drawing/2014/main" id="{0D034F8D-9AF2-4E5F-83D6-D92B2DAE7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1055">
                  <a:extLst>
                    <a:ext uri="{FF2B5EF4-FFF2-40B4-BE49-F238E27FC236}">
                      <a16:creationId xmlns:a16="http://schemas.microsoft.com/office/drawing/2014/main" id="{A3EC9D83-BC77-4615-8448-3B33B3B1C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" y="3099"/>
                  <a:ext cx="81" cy="69"/>
                </a:xfrm>
                <a:custGeom>
                  <a:avLst/>
                  <a:gdLst>
                    <a:gd name="T0" fmla="*/ 31 w 81"/>
                    <a:gd name="T1" fmla="*/ 35 h 69"/>
                    <a:gd name="T2" fmla="*/ 19 w 81"/>
                    <a:gd name="T3" fmla="*/ 32 h 69"/>
                    <a:gd name="T4" fmla="*/ 13 w 81"/>
                    <a:gd name="T5" fmla="*/ 22 h 69"/>
                    <a:gd name="T6" fmla="*/ 9 w 81"/>
                    <a:gd name="T7" fmla="*/ 19 h 69"/>
                    <a:gd name="T8" fmla="*/ 6 w 81"/>
                    <a:gd name="T9" fmla="*/ 13 h 69"/>
                    <a:gd name="T10" fmla="*/ 3 w 81"/>
                    <a:gd name="T11" fmla="*/ 10 h 69"/>
                    <a:gd name="T12" fmla="*/ 3 w 81"/>
                    <a:gd name="T13" fmla="*/ 3 h 69"/>
                    <a:gd name="T14" fmla="*/ 0 w 81"/>
                    <a:gd name="T15" fmla="*/ 0 h 69"/>
                    <a:gd name="T16" fmla="*/ 3 w 81"/>
                    <a:gd name="T17" fmla="*/ 0 h 69"/>
                    <a:gd name="T18" fmla="*/ 6 w 81"/>
                    <a:gd name="T19" fmla="*/ 3 h 69"/>
                    <a:gd name="T20" fmla="*/ 9 w 81"/>
                    <a:gd name="T21" fmla="*/ 3 h 69"/>
                    <a:gd name="T22" fmla="*/ 16 w 81"/>
                    <a:gd name="T23" fmla="*/ 6 h 69"/>
                    <a:gd name="T24" fmla="*/ 19 w 81"/>
                    <a:gd name="T25" fmla="*/ 10 h 69"/>
                    <a:gd name="T26" fmla="*/ 22 w 81"/>
                    <a:gd name="T27" fmla="*/ 10 h 69"/>
                    <a:gd name="T28" fmla="*/ 22 w 81"/>
                    <a:gd name="T29" fmla="*/ 13 h 69"/>
                    <a:gd name="T30" fmla="*/ 28 w 81"/>
                    <a:gd name="T31" fmla="*/ 16 h 69"/>
                    <a:gd name="T32" fmla="*/ 35 w 81"/>
                    <a:gd name="T33" fmla="*/ 22 h 69"/>
                    <a:gd name="T34" fmla="*/ 38 w 81"/>
                    <a:gd name="T35" fmla="*/ 22 h 69"/>
                    <a:gd name="T36" fmla="*/ 38 w 81"/>
                    <a:gd name="T37" fmla="*/ 28 h 69"/>
                    <a:gd name="T38" fmla="*/ 41 w 81"/>
                    <a:gd name="T39" fmla="*/ 28 h 69"/>
                    <a:gd name="T40" fmla="*/ 41 w 81"/>
                    <a:gd name="T41" fmla="*/ 32 h 69"/>
                    <a:gd name="T42" fmla="*/ 44 w 81"/>
                    <a:gd name="T43" fmla="*/ 35 h 69"/>
                    <a:gd name="T44" fmla="*/ 47 w 81"/>
                    <a:gd name="T45" fmla="*/ 38 h 69"/>
                    <a:gd name="T46" fmla="*/ 50 w 81"/>
                    <a:gd name="T47" fmla="*/ 38 h 69"/>
                    <a:gd name="T48" fmla="*/ 50 w 81"/>
                    <a:gd name="T49" fmla="*/ 41 h 69"/>
                    <a:gd name="T50" fmla="*/ 56 w 81"/>
                    <a:gd name="T51" fmla="*/ 41 h 69"/>
                    <a:gd name="T52" fmla="*/ 63 w 81"/>
                    <a:gd name="T53" fmla="*/ 44 h 69"/>
                    <a:gd name="T54" fmla="*/ 72 w 81"/>
                    <a:gd name="T55" fmla="*/ 53 h 69"/>
                    <a:gd name="T56" fmla="*/ 72 w 81"/>
                    <a:gd name="T57" fmla="*/ 57 h 69"/>
                    <a:gd name="T58" fmla="*/ 75 w 81"/>
                    <a:gd name="T59" fmla="*/ 53 h 69"/>
                    <a:gd name="T60" fmla="*/ 81 w 81"/>
                    <a:gd name="T61" fmla="*/ 57 h 69"/>
                    <a:gd name="T62" fmla="*/ 81 w 81"/>
                    <a:gd name="T63" fmla="*/ 63 h 69"/>
                    <a:gd name="T64" fmla="*/ 81 w 81"/>
                    <a:gd name="T65" fmla="*/ 63 h 69"/>
                    <a:gd name="T66" fmla="*/ 78 w 81"/>
                    <a:gd name="T67" fmla="*/ 63 h 69"/>
                    <a:gd name="T68" fmla="*/ 78 w 81"/>
                    <a:gd name="T69" fmla="*/ 69 h 69"/>
                    <a:gd name="T70" fmla="*/ 75 w 81"/>
                    <a:gd name="T71" fmla="*/ 66 h 69"/>
                    <a:gd name="T72" fmla="*/ 75 w 81"/>
                    <a:gd name="T73" fmla="*/ 66 h 69"/>
                    <a:gd name="T74" fmla="*/ 72 w 81"/>
                    <a:gd name="T75" fmla="*/ 63 h 69"/>
                    <a:gd name="T76" fmla="*/ 69 w 81"/>
                    <a:gd name="T77" fmla="*/ 60 h 69"/>
                    <a:gd name="T78" fmla="*/ 66 w 81"/>
                    <a:gd name="T79" fmla="*/ 60 h 69"/>
                    <a:gd name="T80" fmla="*/ 63 w 81"/>
                    <a:gd name="T81" fmla="*/ 60 h 69"/>
                    <a:gd name="T82" fmla="*/ 60 w 81"/>
                    <a:gd name="T83" fmla="*/ 60 h 69"/>
                    <a:gd name="T84" fmla="*/ 56 w 81"/>
                    <a:gd name="T85" fmla="*/ 57 h 69"/>
                    <a:gd name="T86" fmla="*/ 56 w 81"/>
                    <a:gd name="T87" fmla="*/ 53 h 69"/>
                    <a:gd name="T88" fmla="*/ 53 w 81"/>
                    <a:gd name="T89" fmla="*/ 53 h 69"/>
                    <a:gd name="T90" fmla="*/ 53 w 81"/>
                    <a:gd name="T91" fmla="*/ 50 h 69"/>
                    <a:gd name="T92" fmla="*/ 50 w 81"/>
                    <a:gd name="T93" fmla="*/ 50 h 69"/>
                    <a:gd name="T94" fmla="*/ 50 w 81"/>
                    <a:gd name="T95" fmla="*/ 50 h 69"/>
                    <a:gd name="T96" fmla="*/ 47 w 81"/>
                    <a:gd name="T97" fmla="*/ 50 h 69"/>
                    <a:gd name="T98" fmla="*/ 47 w 81"/>
                    <a:gd name="T99" fmla="*/ 47 h 69"/>
                    <a:gd name="T100" fmla="*/ 44 w 81"/>
                    <a:gd name="T101" fmla="*/ 47 h 69"/>
                    <a:gd name="T102" fmla="*/ 38 w 81"/>
                    <a:gd name="T103" fmla="*/ 44 h 69"/>
                    <a:gd name="T104" fmla="*/ 35 w 81"/>
                    <a:gd name="T105" fmla="*/ 44 h 69"/>
                    <a:gd name="T106" fmla="*/ 35 w 81"/>
                    <a:gd name="T107" fmla="*/ 41 h 69"/>
                    <a:gd name="T108" fmla="*/ 31 w 81"/>
                    <a:gd name="T109" fmla="*/ 38 h 69"/>
                    <a:gd name="T110" fmla="*/ 31 w 81"/>
                    <a:gd name="T111" fmla="*/ 35 h 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1"/>
                    <a:gd name="T169" fmla="*/ 0 h 69"/>
                    <a:gd name="T170" fmla="*/ 81 w 81"/>
                    <a:gd name="T171" fmla="*/ 69 h 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1" h="69">
                      <a:moveTo>
                        <a:pt x="31" y="35"/>
                      </a:moveTo>
                      <a:lnTo>
                        <a:pt x="19" y="32"/>
                      </a:lnTo>
                      <a:lnTo>
                        <a:pt x="13" y="22"/>
                      </a:lnTo>
                      <a:lnTo>
                        <a:pt x="9" y="19"/>
                      </a:lnTo>
                      <a:lnTo>
                        <a:pt x="6" y="13"/>
                      </a:lnTo>
                      <a:lnTo>
                        <a:pt x="3" y="1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16" y="6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3"/>
                      </a:lnTo>
                      <a:lnTo>
                        <a:pt x="28" y="16"/>
                      </a:lnTo>
                      <a:lnTo>
                        <a:pt x="35" y="22"/>
                      </a:lnTo>
                      <a:lnTo>
                        <a:pt x="38" y="22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2"/>
                      </a:lnTo>
                      <a:lnTo>
                        <a:pt x="44" y="35"/>
                      </a:lnTo>
                      <a:lnTo>
                        <a:pt x="47" y="38"/>
                      </a:lnTo>
                      <a:lnTo>
                        <a:pt x="50" y="38"/>
                      </a:lnTo>
                      <a:lnTo>
                        <a:pt x="50" y="41"/>
                      </a:lnTo>
                      <a:lnTo>
                        <a:pt x="56" y="41"/>
                      </a:lnTo>
                      <a:lnTo>
                        <a:pt x="63" y="44"/>
                      </a:lnTo>
                      <a:lnTo>
                        <a:pt x="72" y="53"/>
                      </a:lnTo>
                      <a:lnTo>
                        <a:pt x="72" y="57"/>
                      </a:lnTo>
                      <a:lnTo>
                        <a:pt x="75" y="53"/>
                      </a:lnTo>
                      <a:lnTo>
                        <a:pt x="81" y="57"/>
                      </a:lnTo>
                      <a:lnTo>
                        <a:pt x="81" y="63"/>
                      </a:lnTo>
                      <a:lnTo>
                        <a:pt x="78" y="63"/>
                      </a:lnTo>
                      <a:lnTo>
                        <a:pt x="78" y="69"/>
                      </a:lnTo>
                      <a:lnTo>
                        <a:pt x="75" y="66"/>
                      </a:lnTo>
                      <a:lnTo>
                        <a:pt x="72" y="63"/>
                      </a:lnTo>
                      <a:lnTo>
                        <a:pt x="69" y="60"/>
                      </a:lnTo>
                      <a:lnTo>
                        <a:pt x="66" y="60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6" y="53"/>
                      </a:lnTo>
                      <a:lnTo>
                        <a:pt x="53" y="53"/>
                      </a:lnTo>
                      <a:lnTo>
                        <a:pt x="53" y="50"/>
                      </a:lnTo>
                      <a:lnTo>
                        <a:pt x="50" y="50"/>
                      </a:lnTo>
                      <a:lnTo>
                        <a:pt x="47" y="50"/>
                      </a:lnTo>
                      <a:lnTo>
                        <a:pt x="47" y="47"/>
                      </a:lnTo>
                      <a:lnTo>
                        <a:pt x="44" y="47"/>
                      </a:lnTo>
                      <a:lnTo>
                        <a:pt x="38" y="44"/>
                      </a:lnTo>
                      <a:lnTo>
                        <a:pt x="35" y="44"/>
                      </a:lnTo>
                      <a:lnTo>
                        <a:pt x="35" y="41"/>
                      </a:lnTo>
                      <a:lnTo>
                        <a:pt x="31" y="38"/>
                      </a:lnTo>
                      <a:lnTo>
                        <a:pt x="31" y="35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 1056">
                  <a:extLst>
                    <a:ext uri="{FF2B5EF4-FFF2-40B4-BE49-F238E27FC236}">
                      <a16:creationId xmlns:a16="http://schemas.microsoft.com/office/drawing/2014/main" id="{BA4E78C4-7BA1-4B87-B508-F16201FFB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1057">
                  <a:extLst>
                    <a:ext uri="{FF2B5EF4-FFF2-40B4-BE49-F238E27FC236}">
                      <a16:creationId xmlns:a16="http://schemas.microsoft.com/office/drawing/2014/main" id="{57C901B3-A005-4DF7-B29E-9F7736E69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3115"/>
                  <a:ext cx="9" cy="12"/>
                </a:xfrm>
                <a:custGeom>
                  <a:avLst/>
                  <a:gdLst>
                    <a:gd name="T0" fmla="*/ 0 w 9"/>
                    <a:gd name="T1" fmla="*/ 0 h 12"/>
                    <a:gd name="T2" fmla="*/ 3 w 9"/>
                    <a:gd name="T3" fmla="*/ 3 h 12"/>
                    <a:gd name="T4" fmla="*/ 3 w 9"/>
                    <a:gd name="T5" fmla="*/ 0 h 12"/>
                    <a:gd name="T6" fmla="*/ 6 w 9"/>
                    <a:gd name="T7" fmla="*/ 3 h 12"/>
                    <a:gd name="T8" fmla="*/ 6 w 9"/>
                    <a:gd name="T9" fmla="*/ 6 h 12"/>
                    <a:gd name="T10" fmla="*/ 6 w 9"/>
                    <a:gd name="T11" fmla="*/ 6 h 12"/>
                    <a:gd name="T12" fmla="*/ 9 w 9"/>
                    <a:gd name="T13" fmla="*/ 6 h 12"/>
                    <a:gd name="T14" fmla="*/ 9 w 9"/>
                    <a:gd name="T15" fmla="*/ 12 h 12"/>
                    <a:gd name="T16" fmla="*/ 9 w 9"/>
                    <a:gd name="T17" fmla="*/ 12 h 12"/>
                    <a:gd name="T18" fmla="*/ 6 w 9"/>
                    <a:gd name="T19" fmla="*/ 12 h 12"/>
                    <a:gd name="T20" fmla="*/ 0 w 9"/>
                    <a:gd name="T21" fmla="*/ 9 h 12"/>
                    <a:gd name="T22" fmla="*/ 0 w 9"/>
                    <a:gd name="T23" fmla="*/ 6 h 12"/>
                    <a:gd name="T24" fmla="*/ 0 w 9"/>
                    <a:gd name="T25" fmla="*/ 6 h 12"/>
                    <a:gd name="T26" fmla="*/ 0 w 9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12"/>
                    <a:gd name="T44" fmla="*/ 9 w 9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12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9" y="12"/>
                      </a:ln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1058">
                  <a:extLst>
                    <a:ext uri="{FF2B5EF4-FFF2-40B4-BE49-F238E27FC236}">
                      <a16:creationId xmlns:a16="http://schemas.microsoft.com/office/drawing/2014/main" id="{F9706718-7BA7-4AB7-95AC-786A6CB8AE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1059">
                  <a:extLst>
                    <a:ext uri="{FF2B5EF4-FFF2-40B4-BE49-F238E27FC236}">
                      <a16:creationId xmlns:a16="http://schemas.microsoft.com/office/drawing/2014/main" id="{5D4FD8F9-FA06-459B-82DB-458C5E6CBE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4" y="3134"/>
                  <a:ext cx="10" cy="9"/>
                </a:xfrm>
                <a:custGeom>
                  <a:avLst/>
                  <a:gdLst>
                    <a:gd name="T0" fmla="*/ 3 w 10"/>
                    <a:gd name="T1" fmla="*/ 3 h 9"/>
                    <a:gd name="T2" fmla="*/ 0 w 10"/>
                    <a:gd name="T3" fmla="*/ 0 h 9"/>
                    <a:gd name="T4" fmla="*/ 7 w 10"/>
                    <a:gd name="T5" fmla="*/ 0 h 9"/>
                    <a:gd name="T6" fmla="*/ 7 w 10"/>
                    <a:gd name="T7" fmla="*/ 3 h 9"/>
                    <a:gd name="T8" fmla="*/ 10 w 10"/>
                    <a:gd name="T9" fmla="*/ 3 h 9"/>
                    <a:gd name="T10" fmla="*/ 10 w 10"/>
                    <a:gd name="T11" fmla="*/ 6 h 9"/>
                    <a:gd name="T12" fmla="*/ 10 w 10"/>
                    <a:gd name="T13" fmla="*/ 9 h 9"/>
                    <a:gd name="T14" fmla="*/ 7 w 10"/>
                    <a:gd name="T15" fmla="*/ 6 h 9"/>
                    <a:gd name="T16" fmla="*/ 3 w 10"/>
                    <a:gd name="T17" fmla="*/ 6 h 9"/>
                    <a:gd name="T18" fmla="*/ 3 w 10"/>
                    <a:gd name="T19" fmla="*/ 3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9"/>
                    <a:gd name="T32" fmla="*/ 10 w 10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10" y="9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1060">
                  <a:extLst>
                    <a:ext uri="{FF2B5EF4-FFF2-40B4-BE49-F238E27FC236}">
                      <a16:creationId xmlns:a16="http://schemas.microsoft.com/office/drawing/2014/main" id="{58F41E17-1B64-46B9-87C9-288FB7F498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1061">
                  <a:extLst>
                    <a:ext uri="{FF2B5EF4-FFF2-40B4-BE49-F238E27FC236}">
                      <a16:creationId xmlns:a16="http://schemas.microsoft.com/office/drawing/2014/main" id="{577C5AC0-B6FA-4021-BA00-00BFA29812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7" y="3124"/>
                  <a:ext cx="9" cy="7"/>
                </a:xfrm>
                <a:custGeom>
                  <a:avLst/>
                  <a:gdLst>
                    <a:gd name="T0" fmla="*/ 9 w 9"/>
                    <a:gd name="T1" fmla="*/ 3 h 7"/>
                    <a:gd name="T2" fmla="*/ 9 w 9"/>
                    <a:gd name="T3" fmla="*/ 0 h 7"/>
                    <a:gd name="T4" fmla="*/ 9 w 9"/>
                    <a:gd name="T5" fmla="*/ 3 h 7"/>
                    <a:gd name="T6" fmla="*/ 9 w 9"/>
                    <a:gd name="T7" fmla="*/ 7 h 7"/>
                    <a:gd name="T8" fmla="*/ 9 w 9"/>
                    <a:gd name="T9" fmla="*/ 7 h 7"/>
                    <a:gd name="T10" fmla="*/ 3 w 9"/>
                    <a:gd name="T11" fmla="*/ 3 h 7"/>
                    <a:gd name="T12" fmla="*/ 0 w 9"/>
                    <a:gd name="T13" fmla="*/ 0 h 7"/>
                    <a:gd name="T14" fmla="*/ 9 w 9"/>
                    <a:gd name="T15" fmla="*/ 3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7"/>
                    <a:gd name="T26" fmla="*/ 9 w 9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7">
                      <a:moveTo>
                        <a:pt x="9" y="3"/>
                      </a:moveTo>
                      <a:lnTo>
                        <a:pt x="9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Freeform 1062">
                  <a:extLst>
                    <a:ext uri="{FF2B5EF4-FFF2-40B4-BE49-F238E27FC236}">
                      <a16:creationId xmlns:a16="http://schemas.microsoft.com/office/drawing/2014/main" id="{06D4BBCF-C174-40C8-A76B-D8B291B06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 1063">
                  <a:extLst>
                    <a:ext uri="{FF2B5EF4-FFF2-40B4-BE49-F238E27FC236}">
                      <a16:creationId xmlns:a16="http://schemas.microsoft.com/office/drawing/2014/main" id="{7C3FC487-DA1D-46D4-AC17-8C07D955B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0" y="3059"/>
                  <a:ext cx="3" cy="9"/>
                </a:xfrm>
                <a:custGeom>
                  <a:avLst/>
                  <a:gdLst>
                    <a:gd name="T0" fmla="*/ 3 w 3"/>
                    <a:gd name="T1" fmla="*/ 3 h 9"/>
                    <a:gd name="T2" fmla="*/ 3 w 3"/>
                    <a:gd name="T3" fmla="*/ 9 h 9"/>
                    <a:gd name="T4" fmla="*/ 0 w 3"/>
                    <a:gd name="T5" fmla="*/ 6 h 9"/>
                    <a:gd name="T6" fmla="*/ 0 w 3"/>
                    <a:gd name="T7" fmla="*/ 3 h 9"/>
                    <a:gd name="T8" fmla="*/ 0 w 3"/>
                    <a:gd name="T9" fmla="*/ 0 h 9"/>
                    <a:gd name="T10" fmla="*/ 3 w 3"/>
                    <a:gd name="T11" fmla="*/ 0 h 9"/>
                    <a:gd name="T12" fmla="*/ 3 w 3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3"/>
                      </a:move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 1064">
                  <a:extLst>
                    <a:ext uri="{FF2B5EF4-FFF2-40B4-BE49-F238E27FC236}">
                      <a16:creationId xmlns:a16="http://schemas.microsoft.com/office/drawing/2014/main" id="{13B1FF8D-A7FF-4E08-90BB-DD2115AA6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 1065">
                  <a:extLst>
                    <a:ext uri="{FF2B5EF4-FFF2-40B4-BE49-F238E27FC236}">
                      <a16:creationId xmlns:a16="http://schemas.microsoft.com/office/drawing/2014/main" id="{1666FDD9-2C2C-47ED-AA54-F2C5BDB508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902"/>
                  <a:ext cx="22" cy="13"/>
                </a:xfrm>
                <a:custGeom>
                  <a:avLst/>
                  <a:gdLst>
                    <a:gd name="T0" fmla="*/ 10 w 22"/>
                    <a:gd name="T1" fmla="*/ 0 h 13"/>
                    <a:gd name="T2" fmla="*/ 16 w 22"/>
                    <a:gd name="T3" fmla="*/ 0 h 13"/>
                    <a:gd name="T4" fmla="*/ 22 w 22"/>
                    <a:gd name="T5" fmla="*/ 6 h 13"/>
                    <a:gd name="T6" fmla="*/ 19 w 22"/>
                    <a:gd name="T7" fmla="*/ 13 h 13"/>
                    <a:gd name="T8" fmla="*/ 16 w 22"/>
                    <a:gd name="T9" fmla="*/ 10 h 13"/>
                    <a:gd name="T10" fmla="*/ 13 w 22"/>
                    <a:gd name="T11" fmla="*/ 10 h 13"/>
                    <a:gd name="T12" fmla="*/ 10 w 22"/>
                    <a:gd name="T13" fmla="*/ 10 h 13"/>
                    <a:gd name="T14" fmla="*/ 7 w 22"/>
                    <a:gd name="T15" fmla="*/ 10 h 13"/>
                    <a:gd name="T16" fmla="*/ 4 w 22"/>
                    <a:gd name="T17" fmla="*/ 3 h 13"/>
                    <a:gd name="T18" fmla="*/ 4 w 22"/>
                    <a:gd name="T19" fmla="*/ 3 h 13"/>
                    <a:gd name="T20" fmla="*/ 0 w 22"/>
                    <a:gd name="T21" fmla="*/ 0 h 13"/>
                    <a:gd name="T22" fmla="*/ 0 w 22"/>
                    <a:gd name="T23" fmla="*/ 0 h 13"/>
                    <a:gd name="T24" fmla="*/ 4 w 22"/>
                    <a:gd name="T25" fmla="*/ 0 h 13"/>
                    <a:gd name="T26" fmla="*/ 10 w 22"/>
                    <a:gd name="T27" fmla="*/ 0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"/>
                    <a:gd name="T43" fmla="*/ 0 h 13"/>
                    <a:gd name="T44" fmla="*/ 22 w 22"/>
                    <a:gd name="T45" fmla="*/ 13 h 1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" h="13">
                      <a:moveTo>
                        <a:pt x="10" y="0"/>
                      </a:moveTo>
                      <a:lnTo>
                        <a:pt x="16" y="0"/>
                      </a:lnTo>
                      <a:lnTo>
                        <a:pt x="22" y="6"/>
                      </a:lnTo>
                      <a:lnTo>
                        <a:pt x="19" y="13"/>
                      </a:lnTo>
                      <a:lnTo>
                        <a:pt x="16" y="10"/>
                      </a:lnTo>
                      <a:lnTo>
                        <a:pt x="13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066">
                  <a:extLst>
                    <a:ext uri="{FF2B5EF4-FFF2-40B4-BE49-F238E27FC236}">
                      <a16:creationId xmlns:a16="http://schemas.microsoft.com/office/drawing/2014/main" id="{DC91D0F2-75DC-428D-A310-F7FA01ACB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067">
                  <a:extLst>
                    <a:ext uri="{FF2B5EF4-FFF2-40B4-BE49-F238E27FC236}">
                      <a16:creationId xmlns:a16="http://schemas.microsoft.com/office/drawing/2014/main" id="{930AA511-6D05-4214-A16C-D0B27C9A5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7" y="2912"/>
                  <a:ext cx="19" cy="6"/>
                </a:xfrm>
                <a:custGeom>
                  <a:avLst/>
                  <a:gdLst>
                    <a:gd name="T0" fmla="*/ 10 w 19"/>
                    <a:gd name="T1" fmla="*/ 3 h 6"/>
                    <a:gd name="T2" fmla="*/ 16 w 19"/>
                    <a:gd name="T3" fmla="*/ 3 h 6"/>
                    <a:gd name="T4" fmla="*/ 16 w 19"/>
                    <a:gd name="T5" fmla="*/ 3 h 6"/>
                    <a:gd name="T6" fmla="*/ 19 w 19"/>
                    <a:gd name="T7" fmla="*/ 3 h 6"/>
                    <a:gd name="T8" fmla="*/ 19 w 19"/>
                    <a:gd name="T9" fmla="*/ 6 h 6"/>
                    <a:gd name="T10" fmla="*/ 7 w 19"/>
                    <a:gd name="T11" fmla="*/ 6 h 6"/>
                    <a:gd name="T12" fmla="*/ 3 w 19"/>
                    <a:gd name="T13" fmla="*/ 6 h 6"/>
                    <a:gd name="T14" fmla="*/ 0 w 19"/>
                    <a:gd name="T15" fmla="*/ 3 h 6"/>
                    <a:gd name="T16" fmla="*/ 3 w 19"/>
                    <a:gd name="T17" fmla="*/ 0 h 6"/>
                    <a:gd name="T18" fmla="*/ 10 w 19"/>
                    <a:gd name="T19" fmla="*/ 3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6"/>
                    <a:gd name="T32" fmla="*/ 19 w 19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6">
                      <a:moveTo>
                        <a:pt x="10" y="3"/>
                      </a:move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19" y="6"/>
                      </a:lnTo>
                      <a:lnTo>
                        <a:pt x="7" y="6"/>
                      </a:ln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068">
                  <a:extLst>
                    <a:ext uri="{FF2B5EF4-FFF2-40B4-BE49-F238E27FC236}">
                      <a16:creationId xmlns:a16="http://schemas.microsoft.com/office/drawing/2014/main" id="{C3D08FA0-4EC6-47DE-A5D8-15B61C093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069">
                  <a:extLst>
                    <a:ext uri="{FF2B5EF4-FFF2-40B4-BE49-F238E27FC236}">
                      <a16:creationId xmlns:a16="http://schemas.microsoft.com/office/drawing/2014/main" id="{4556EA99-21D5-4E76-85C4-403615A05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251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Rectangle 1070">
                  <a:extLst>
                    <a:ext uri="{FF2B5EF4-FFF2-40B4-BE49-F238E27FC236}">
                      <a16:creationId xmlns:a16="http://schemas.microsoft.com/office/drawing/2014/main" id="{E26DA72D-E1A2-48E7-9AD8-F972512601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5" y="260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999999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altLang="de-DE" sz="1650"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 1071">
                  <a:extLst>
                    <a:ext uri="{FF2B5EF4-FFF2-40B4-BE49-F238E27FC236}">
                      <a16:creationId xmlns:a16="http://schemas.microsoft.com/office/drawing/2014/main" id="{5D4D9407-F703-4281-A09F-0CA2F86D4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5" y="260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Freeform 1072">
                  <a:extLst>
                    <a:ext uri="{FF2B5EF4-FFF2-40B4-BE49-F238E27FC236}">
                      <a16:creationId xmlns:a16="http://schemas.microsoft.com/office/drawing/2014/main" id="{B11DAB36-50F0-4526-B4FD-E305BDC3ED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Freeform 1073">
                  <a:extLst>
                    <a:ext uri="{FF2B5EF4-FFF2-40B4-BE49-F238E27FC236}">
                      <a16:creationId xmlns:a16="http://schemas.microsoft.com/office/drawing/2014/main" id="{FE686B45-5B13-45F3-9AC5-20894FAB23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4" y="262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1"/>
                    <a:gd name="T20" fmla="*/ 1 w 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Freeform 1074">
                  <a:extLst>
                    <a:ext uri="{FF2B5EF4-FFF2-40B4-BE49-F238E27FC236}">
                      <a16:creationId xmlns:a16="http://schemas.microsoft.com/office/drawing/2014/main" id="{8DBBD920-9099-45FD-AEE4-76CECC03D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 1075">
                  <a:extLst>
                    <a:ext uri="{FF2B5EF4-FFF2-40B4-BE49-F238E27FC236}">
                      <a16:creationId xmlns:a16="http://schemas.microsoft.com/office/drawing/2014/main" id="{F01D984A-8DAE-46C1-A94A-BB27F46B9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3" y="2780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"/>
                    <a:gd name="T19" fmla="*/ 0 h 3"/>
                    <a:gd name="T20" fmla="*/ 1 w 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 1076">
                  <a:extLst>
                    <a:ext uri="{FF2B5EF4-FFF2-40B4-BE49-F238E27FC236}">
                      <a16:creationId xmlns:a16="http://schemas.microsoft.com/office/drawing/2014/main" id="{D8782B43-E06A-4C42-A420-C9F6A2BB0C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8" y="2665"/>
                  <a:ext cx="10" cy="6"/>
                </a:xfrm>
                <a:custGeom>
                  <a:avLst/>
                  <a:gdLst>
                    <a:gd name="T0" fmla="*/ 367 w 3"/>
                    <a:gd name="T1" fmla="*/ 486 h 2"/>
                    <a:gd name="T2" fmla="*/ 367 w 3"/>
                    <a:gd name="T3" fmla="*/ 0 h 2"/>
                    <a:gd name="T4" fmla="*/ 36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2"/>
                      </a:move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0" y="0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 1077">
                  <a:extLst>
                    <a:ext uri="{FF2B5EF4-FFF2-40B4-BE49-F238E27FC236}">
                      <a16:creationId xmlns:a16="http://schemas.microsoft.com/office/drawing/2014/main" id="{823EA179-3668-419D-A656-DBC44C2A3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8" y="2665"/>
                  <a:ext cx="10" cy="6"/>
                </a:xfrm>
                <a:custGeom>
                  <a:avLst/>
                  <a:gdLst>
                    <a:gd name="T0" fmla="*/ 367 w 3"/>
                    <a:gd name="T1" fmla="*/ 486 h 2"/>
                    <a:gd name="T2" fmla="*/ 367 w 3"/>
                    <a:gd name="T3" fmla="*/ 0 h 2"/>
                    <a:gd name="T4" fmla="*/ 36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2"/>
                      </a:move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0" y="0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eform 1078">
                  <a:extLst>
                    <a:ext uri="{FF2B5EF4-FFF2-40B4-BE49-F238E27FC236}">
                      <a16:creationId xmlns:a16="http://schemas.microsoft.com/office/drawing/2014/main" id="{5D21B672-7A47-48C5-AE18-46C0F7DFE9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674"/>
                  <a:ext cx="16" cy="9"/>
                </a:xfrm>
                <a:custGeom>
                  <a:avLst/>
                  <a:gdLst>
                    <a:gd name="T0" fmla="*/ 1373 w 5"/>
                    <a:gd name="T1" fmla="*/ 729 h 3"/>
                    <a:gd name="T2" fmla="*/ 1043 w 5"/>
                    <a:gd name="T3" fmla="*/ 0 h 3"/>
                    <a:gd name="T4" fmla="*/ 1373 w 5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"/>
                    <a:gd name="T11" fmla="*/ 5 w 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">
                      <a:moveTo>
                        <a:pt x="4" y="3"/>
                      </a:moveTo>
                      <a:cubicBezTo>
                        <a:pt x="5" y="2"/>
                        <a:pt x="4" y="0"/>
                        <a:pt x="3" y="0"/>
                      </a:cubicBezTo>
                      <a:cubicBezTo>
                        <a:pt x="0" y="0"/>
                        <a:pt x="3" y="2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 1079">
                  <a:extLst>
                    <a:ext uri="{FF2B5EF4-FFF2-40B4-BE49-F238E27FC236}">
                      <a16:creationId xmlns:a16="http://schemas.microsoft.com/office/drawing/2014/main" id="{33422CA4-16C8-438A-94C6-530DE75D8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674"/>
                  <a:ext cx="16" cy="9"/>
                </a:xfrm>
                <a:custGeom>
                  <a:avLst/>
                  <a:gdLst>
                    <a:gd name="T0" fmla="*/ 1373 w 5"/>
                    <a:gd name="T1" fmla="*/ 729 h 3"/>
                    <a:gd name="T2" fmla="*/ 1043 w 5"/>
                    <a:gd name="T3" fmla="*/ 0 h 3"/>
                    <a:gd name="T4" fmla="*/ 1373 w 5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"/>
                    <a:gd name="T11" fmla="*/ 5 w 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">
                      <a:moveTo>
                        <a:pt x="4" y="3"/>
                      </a:moveTo>
                      <a:cubicBezTo>
                        <a:pt x="5" y="2"/>
                        <a:pt x="4" y="0"/>
                        <a:pt x="3" y="0"/>
                      </a:cubicBezTo>
                      <a:cubicBezTo>
                        <a:pt x="0" y="0"/>
                        <a:pt x="3" y="2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 1080">
                  <a:extLst>
                    <a:ext uri="{FF2B5EF4-FFF2-40B4-BE49-F238E27FC236}">
                      <a16:creationId xmlns:a16="http://schemas.microsoft.com/office/drawing/2014/main" id="{ECB14035-2AE6-46DF-B7EB-E61CFCF61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3" y="2583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 1081">
                  <a:extLst>
                    <a:ext uri="{FF2B5EF4-FFF2-40B4-BE49-F238E27FC236}">
                      <a16:creationId xmlns:a16="http://schemas.microsoft.com/office/drawing/2014/main" id="{3BE6D52E-3C56-45A6-8258-BF8303865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3" y="2583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1082">
                  <a:extLst>
                    <a:ext uri="{FF2B5EF4-FFF2-40B4-BE49-F238E27FC236}">
                      <a16:creationId xmlns:a16="http://schemas.microsoft.com/office/drawing/2014/main" id="{643BCB13-DDD8-486A-B8ED-92D053D5BE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0" y="267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Freeform 1083">
                  <a:extLst>
                    <a:ext uri="{FF2B5EF4-FFF2-40B4-BE49-F238E27FC236}">
                      <a16:creationId xmlns:a16="http://schemas.microsoft.com/office/drawing/2014/main" id="{C36C95B7-6484-4877-AD44-576AAD3FC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0" y="267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Freeform 1084">
                  <a:extLst>
                    <a:ext uri="{FF2B5EF4-FFF2-40B4-BE49-F238E27FC236}">
                      <a16:creationId xmlns:a16="http://schemas.microsoft.com/office/drawing/2014/main" id="{180DEE2D-A201-4046-8692-8F2EB90B8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3" y="2633"/>
                  <a:ext cx="118" cy="63"/>
                </a:xfrm>
                <a:custGeom>
                  <a:avLst/>
                  <a:gdLst>
                    <a:gd name="T0" fmla="*/ 1494 w 38"/>
                    <a:gd name="T1" fmla="*/ 5317 h 20"/>
                    <a:gd name="T2" fmla="*/ 2034 w 38"/>
                    <a:gd name="T3" fmla="*/ 5626 h 20"/>
                    <a:gd name="T4" fmla="*/ 3174 w 38"/>
                    <a:gd name="T5" fmla="*/ 5626 h 20"/>
                    <a:gd name="T6" fmla="*/ 3714 w 38"/>
                    <a:gd name="T7" fmla="*/ 6193 h 20"/>
                    <a:gd name="T8" fmla="*/ 5478 w 38"/>
                    <a:gd name="T9" fmla="*/ 6193 h 20"/>
                    <a:gd name="T10" fmla="*/ 6981 w 38"/>
                    <a:gd name="T11" fmla="*/ 5317 h 20"/>
                    <a:gd name="T12" fmla="*/ 8350 w 38"/>
                    <a:gd name="T13" fmla="*/ 4029 h 20"/>
                    <a:gd name="T14" fmla="*/ 10126 w 38"/>
                    <a:gd name="T15" fmla="*/ 3443 h 20"/>
                    <a:gd name="T16" fmla="*/ 10126 w 38"/>
                    <a:gd name="T17" fmla="*/ 2470 h 20"/>
                    <a:gd name="T18" fmla="*/ 10965 w 38"/>
                    <a:gd name="T19" fmla="*/ 1279 h 20"/>
                    <a:gd name="T20" fmla="*/ 10695 w 38"/>
                    <a:gd name="T21" fmla="*/ 595 h 20"/>
                    <a:gd name="T22" fmla="*/ 10695 w 38"/>
                    <a:gd name="T23" fmla="*/ 0 h 20"/>
                    <a:gd name="T24" fmla="*/ 9490 w 38"/>
                    <a:gd name="T25" fmla="*/ 277 h 20"/>
                    <a:gd name="T26" fmla="*/ 8918 w 38"/>
                    <a:gd name="T27" fmla="*/ 595 h 20"/>
                    <a:gd name="T28" fmla="*/ 8918 w 38"/>
                    <a:gd name="T29" fmla="*/ 1874 h 20"/>
                    <a:gd name="T30" fmla="*/ 7810 w 38"/>
                    <a:gd name="T31" fmla="*/ 2470 h 20"/>
                    <a:gd name="T32" fmla="*/ 7241 w 38"/>
                    <a:gd name="T33" fmla="*/ 3752 h 20"/>
                    <a:gd name="T34" fmla="*/ 6586 w 38"/>
                    <a:gd name="T35" fmla="*/ 3752 h 20"/>
                    <a:gd name="T36" fmla="*/ 5776 w 38"/>
                    <a:gd name="T37" fmla="*/ 3752 h 20"/>
                    <a:gd name="T38" fmla="*/ 4937 w 38"/>
                    <a:gd name="T39" fmla="*/ 4029 h 20"/>
                    <a:gd name="T40" fmla="*/ 5208 w 38"/>
                    <a:gd name="T41" fmla="*/ 2750 h 20"/>
                    <a:gd name="T42" fmla="*/ 4639 w 38"/>
                    <a:gd name="T43" fmla="*/ 3752 h 20"/>
                    <a:gd name="T44" fmla="*/ 2872 w 38"/>
                    <a:gd name="T45" fmla="*/ 4029 h 20"/>
                    <a:gd name="T46" fmla="*/ 2332 w 38"/>
                    <a:gd name="T47" fmla="*/ 4029 h 20"/>
                    <a:gd name="T48" fmla="*/ 1494 w 38"/>
                    <a:gd name="T49" fmla="*/ 4029 h 20"/>
                    <a:gd name="T50" fmla="*/ 568 w 38"/>
                    <a:gd name="T51" fmla="*/ 4029 h 20"/>
                    <a:gd name="T52" fmla="*/ 270 w 38"/>
                    <a:gd name="T53" fmla="*/ 4624 h 20"/>
                    <a:gd name="T54" fmla="*/ 1109 w 38"/>
                    <a:gd name="T55" fmla="*/ 4911 h 20"/>
                    <a:gd name="T56" fmla="*/ 1494 w 38"/>
                    <a:gd name="T57" fmla="*/ 5317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"/>
                    <a:gd name="T88" fmla="*/ 0 h 20"/>
                    <a:gd name="T89" fmla="*/ 38 w 38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" h="20">
                      <a:moveTo>
                        <a:pt x="5" y="17"/>
                      </a:moveTo>
                      <a:cubicBezTo>
                        <a:pt x="6" y="17"/>
                        <a:pt x="7" y="18"/>
                        <a:pt x="7" y="18"/>
                      </a:cubicBezTo>
                      <a:cubicBezTo>
                        <a:pt x="8" y="18"/>
                        <a:pt x="10" y="17"/>
                        <a:pt x="11" y="18"/>
                      </a:cubicBezTo>
                      <a:cubicBezTo>
                        <a:pt x="12" y="19"/>
                        <a:pt x="12" y="20"/>
                        <a:pt x="13" y="20"/>
                      </a:cubicBezTo>
                      <a:cubicBezTo>
                        <a:pt x="15" y="20"/>
                        <a:pt x="17" y="20"/>
                        <a:pt x="19" y="20"/>
                      </a:cubicBezTo>
                      <a:cubicBezTo>
                        <a:pt x="21" y="19"/>
                        <a:pt x="22" y="17"/>
                        <a:pt x="24" y="17"/>
                      </a:cubicBezTo>
                      <a:cubicBezTo>
                        <a:pt x="26" y="17"/>
                        <a:pt x="29" y="15"/>
                        <a:pt x="29" y="13"/>
                      </a:cubicBezTo>
                      <a:cubicBezTo>
                        <a:pt x="30" y="13"/>
                        <a:pt x="36" y="14"/>
                        <a:pt x="35" y="11"/>
                      </a:cubicBezTo>
                      <a:cubicBezTo>
                        <a:pt x="35" y="10"/>
                        <a:pt x="33" y="7"/>
                        <a:pt x="35" y="8"/>
                      </a:cubicBezTo>
                      <a:cubicBezTo>
                        <a:pt x="37" y="8"/>
                        <a:pt x="38" y="6"/>
                        <a:pt x="38" y="4"/>
                      </a:cubicBezTo>
                      <a:cubicBezTo>
                        <a:pt x="38" y="3"/>
                        <a:pt x="38" y="2"/>
                        <a:pt x="37" y="2"/>
                      </a:cubicBezTo>
                      <a:cubicBezTo>
                        <a:pt x="37" y="2"/>
                        <a:pt x="36" y="1"/>
                        <a:pt x="37" y="0"/>
                      </a:cubicBezTo>
                      <a:cubicBezTo>
                        <a:pt x="36" y="1"/>
                        <a:pt x="34" y="2"/>
                        <a:pt x="33" y="1"/>
                      </a:cubicBezTo>
                      <a:cubicBezTo>
                        <a:pt x="33" y="0"/>
                        <a:pt x="30" y="0"/>
                        <a:pt x="31" y="2"/>
                      </a:cubicBezTo>
                      <a:cubicBezTo>
                        <a:pt x="31" y="4"/>
                        <a:pt x="32" y="5"/>
                        <a:pt x="31" y="6"/>
                      </a:cubicBezTo>
                      <a:cubicBezTo>
                        <a:pt x="31" y="8"/>
                        <a:pt x="29" y="7"/>
                        <a:pt x="27" y="8"/>
                      </a:cubicBezTo>
                      <a:cubicBezTo>
                        <a:pt x="26" y="9"/>
                        <a:pt x="26" y="11"/>
                        <a:pt x="25" y="12"/>
                      </a:cubicBezTo>
                      <a:cubicBezTo>
                        <a:pt x="24" y="12"/>
                        <a:pt x="23" y="12"/>
                        <a:pt x="23" y="12"/>
                      </a:cubicBezTo>
                      <a:cubicBezTo>
                        <a:pt x="21" y="13"/>
                        <a:pt x="22" y="12"/>
                        <a:pt x="20" y="12"/>
                      </a:cubicBezTo>
                      <a:cubicBezTo>
                        <a:pt x="19" y="12"/>
                        <a:pt x="18" y="14"/>
                        <a:pt x="17" y="13"/>
                      </a:cubicBezTo>
                      <a:cubicBezTo>
                        <a:pt x="16" y="11"/>
                        <a:pt x="16" y="9"/>
                        <a:pt x="18" y="9"/>
                      </a:cubicBezTo>
                      <a:cubicBezTo>
                        <a:pt x="16" y="7"/>
                        <a:pt x="15" y="11"/>
                        <a:pt x="16" y="12"/>
                      </a:cubicBezTo>
                      <a:cubicBezTo>
                        <a:pt x="16" y="13"/>
                        <a:pt x="10" y="13"/>
                        <a:pt x="10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5" y="13"/>
                        <a:pt x="2" y="13"/>
                        <a:pt x="2" y="13"/>
                      </a:cubicBezTo>
                      <a:cubicBezTo>
                        <a:pt x="1" y="12"/>
                        <a:pt x="0" y="14"/>
                        <a:pt x="1" y="15"/>
                      </a:cubicBezTo>
                      <a:cubicBezTo>
                        <a:pt x="2" y="16"/>
                        <a:pt x="3" y="15"/>
                        <a:pt x="4" y="16"/>
                      </a:cubicBezTo>
                      <a:cubicBezTo>
                        <a:pt x="4" y="16"/>
                        <a:pt x="5" y="17"/>
                        <a:pt x="5" y="1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Freeform 1085">
                  <a:extLst>
                    <a:ext uri="{FF2B5EF4-FFF2-40B4-BE49-F238E27FC236}">
                      <a16:creationId xmlns:a16="http://schemas.microsoft.com/office/drawing/2014/main" id="{5B8DBEEC-C0CB-44DD-9E74-CDCD613B8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3" y="2633"/>
                  <a:ext cx="118" cy="63"/>
                </a:xfrm>
                <a:custGeom>
                  <a:avLst/>
                  <a:gdLst>
                    <a:gd name="T0" fmla="*/ 1494 w 38"/>
                    <a:gd name="T1" fmla="*/ 5317 h 20"/>
                    <a:gd name="T2" fmla="*/ 2034 w 38"/>
                    <a:gd name="T3" fmla="*/ 5626 h 20"/>
                    <a:gd name="T4" fmla="*/ 3174 w 38"/>
                    <a:gd name="T5" fmla="*/ 5626 h 20"/>
                    <a:gd name="T6" fmla="*/ 3714 w 38"/>
                    <a:gd name="T7" fmla="*/ 6193 h 20"/>
                    <a:gd name="T8" fmla="*/ 5478 w 38"/>
                    <a:gd name="T9" fmla="*/ 6193 h 20"/>
                    <a:gd name="T10" fmla="*/ 6981 w 38"/>
                    <a:gd name="T11" fmla="*/ 5317 h 20"/>
                    <a:gd name="T12" fmla="*/ 8350 w 38"/>
                    <a:gd name="T13" fmla="*/ 4029 h 20"/>
                    <a:gd name="T14" fmla="*/ 10126 w 38"/>
                    <a:gd name="T15" fmla="*/ 3443 h 20"/>
                    <a:gd name="T16" fmla="*/ 10126 w 38"/>
                    <a:gd name="T17" fmla="*/ 2470 h 20"/>
                    <a:gd name="T18" fmla="*/ 10965 w 38"/>
                    <a:gd name="T19" fmla="*/ 1279 h 20"/>
                    <a:gd name="T20" fmla="*/ 10695 w 38"/>
                    <a:gd name="T21" fmla="*/ 595 h 20"/>
                    <a:gd name="T22" fmla="*/ 10695 w 38"/>
                    <a:gd name="T23" fmla="*/ 0 h 20"/>
                    <a:gd name="T24" fmla="*/ 9490 w 38"/>
                    <a:gd name="T25" fmla="*/ 277 h 20"/>
                    <a:gd name="T26" fmla="*/ 8918 w 38"/>
                    <a:gd name="T27" fmla="*/ 595 h 20"/>
                    <a:gd name="T28" fmla="*/ 8918 w 38"/>
                    <a:gd name="T29" fmla="*/ 1874 h 20"/>
                    <a:gd name="T30" fmla="*/ 7810 w 38"/>
                    <a:gd name="T31" fmla="*/ 2470 h 20"/>
                    <a:gd name="T32" fmla="*/ 7241 w 38"/>
                    <a:gd name="T33" fmla="*/ 3752 h 20"/>
                    <a:gd name="T34" fmla="*/ 6586 w 38"/>
                    <a:gd name="T35" fmla="*/ 3752 h 20"/>
                    <a:gd name="T36" fmla="*/ 5776 w 38"/>
                    <a:gd name="T37" fmla="*/ 3752 h 20"/>
                    <a:gd name="T38" fmla="*/ 4937 w 38"/>
                    <a:gd name="T39" fmla="*/ 4029 h 20"/>
                    <a:gd name="T40" fmla="*/ 5208 w 38"/>
                    <a:gd name="T41" fmla="*/ 2750 h 20"/>
                    <a:gd name="T42" fmla="*/ 4639 w 38"/>
                    <a:gd name="T43" fmla="*/ 3752 h 20"/>
                    <a:gd name="T44" fmla="*/ 2872 w 38"/>
                    <a:gd name="T45" fmla="*/ 4029 h 20"/>
                    <a:gd name="T46" fmla="*/ 2332 w 38"/>
                    <a:gd name="T47" fmla="*/ 4029 h 20"/>
                    <a:gd name="T48" fmla="*/ 1494 w 38"/>
                    <a:gd name="T49" fmla="*/ 4029 h 20"/>
                    <a:gd name="T50" fmla="*/ 568 w 38"/>
                    <a:gd name="T51" fmla="*/ 4029 h 20"/>
                    <a:gd name="T52" fmla="*/ 270 w 38"/>
                    <a:gd name="T53" fmla="*/ 4624 h 20"/>
                    <a:gd name="T54" fmla="*/ 1109 w 38"/>
                    <a:gd name="T55" fmla="*/ 4911 h 20"/>
                    <a:gd name="T56" fmla="*/ 1494 w 38"/>
                    <a:gd name="T57" fmla="*/ 5317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"/>
                    <a:gd name="T88" fmla="*/ 0 h 20"/>
                    <a:gd name="T89" fmla="*/ 38 w 38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" h="20">
                      <a:moveTo>
                        <a:pt x="5" y="17"/>
                      </a:moveTo>
                      <a:cubicBezTo>
                        <a:pt x="6" y="17"/>
                        <a:pt x="7" y="18"/>
                        <a:pt x="7" y="18"/>
                      </a:cubicBezTo>
                      <a:cubicBezTo>
                        <a:pt x="8" y="18"/>
                        <a:pt x="10" y="17"/>
                        <a:pt x="11" y="18"/>
                      </a:cubicBezTo>
                      <a:cubicBezTo>
                        <a:pt x="12" y="19"/>
                        <a:pt x="12" y="20"/>
                        <a:pt x="13" y="20"/>
                      </a:cubicBezTo>
                      <a:cubicBezTo>
                        <a:pt x="15" y="20"/>
                        <a:pt x="17" y="20"/>
                        <a:pt x="19" y="20"/>
                      </a:cubicBezTo>
                      <a:cubicBezTo>
                        <a:pt x="21" y="19"/>
                        <a:pt x="22" y="17"/>
                        <a:pt x="24" y="17"/>
                      </a:cubicBezTo>
                      <a:cubicBezTo>
                        <a:pt x="26" y="17"/>
                        <a:pt x="29" y="15"/>
                        <a:pt x="29" y="13"/>
                      </a:cubicBezTo>
                      <a:cubicBezTo>
                        <a:pt x="30" y="13"/>
                        <a:pt x="36" y="14"/>
                        <a:pt x="35" y="11"/>
                      </a:cubicBezTo>
                      <a:cubicBezTo>
                        <a:pt x="35" y="10"/>
                        <a:pt x="33" y="7"/>
                        <a:pt x="35" y="8"/>
                      </a:cubicBezTo>
                      <a:cubicBezTo>
                        <a:pt x="37" y="8"/>
                        <a:pt x="38" y="6"/>
                        <a:pt x="38" y="4"/>
                      </a:cubicBezTo>
                      <a:cubicBezTo>
                        <a:pt x="38" y="3"/>
                        <a:pt x="38" y="2"/>
                        <a:pt x="37" y="2"/>
                      </a:cubicBezTo>
                      <a:cubicBezTo>
                        <a:pt x="37" y="2"/>
                        <a:pt x="36" y="1"/>
                        <a:pt x="37" y="0"/>
                      </a:cubicBezTo>
                      <a:cubicBezTo>
                        <a:pt x="36" y="1"/>
                        <a:pt x="34" y="2"/>
                        <a:pt x="33" y="1"/>
                      </a:cubicBezTo>
                      <a:cubicBezTo>
                        <a:pt x="33" y="0"/>
                        <a:pt x="30" y="0"/>
                        <a:pt x="31" y="2"/>
                      </a:cubicBezTo>
                      <a:cubicBezTo>
                        <a:pt x="31" y="4"/>
                        <a:pt x="32" y="5"/>
                        <a:pt x="31" y="6"/>
                      </a:cubicBezTo>
                      <a:cubicBezTo>
                        <a:pt x="31" y="8"/>
                        <a:pt x="29" y="7"/>
                        <a:pt x="27" y="8"/>
                      </a:cubicBezTo>
                      <a:cubicBezTo>
                        <a:pt x="26" y="9"/>
                        <a:pt x="26" y="11"/>
                        <a:pt x="25" y="12"/>
                      </a:cubicBezTo>
                      <a:cubicBezTo>
                        <a:pt x="24" y="12"/>
                        <a:pt x="23" y="12"/>
                        <a:pt x="23" y="12"/>
                      </a:cubicBezTo>
                      <a:cubicBezTo>
                        <a:pt x="21" y="13"/>
                        <a:pt x="22" y="12"/>
                        <a:pt x="20" y="12"/>
                      </a:cubicBezTo>
                      <a:cubicBezTo>
                        <a:pt x="19" y="12"/>
                        <a:pt x="18" y="14"/>
                        <a:pt x="17" y="13"/>
                      </a:cubicBezTo>
                      <a:cubicBezTo>
                        <a:pt x="16" y="11"/>
                        <a:pt x="16" y="9"/>
                        <a:pt x="18" y="9"/>
                      </a:cubicBezTo>
                      <a:cubicBezTo>
                        <a:pt x="16" y="7"/>
                        <a:pt x="15" y="11"/>
                        <a:pt x="16" y="12"/>
                      </a:cubicBezTo>
                      <a:cubicBezTo>
                        <a:pt x="16" y="13"/>
                        <a:pt x="10" y="13"/>
                        <a:pt x="10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2"/>
                        <a:pt x="6" y="13"/>
                        <a:pt x="5" y="13"/>
                      </a:cubicBezTo>
                      <a:cubicBezTo>
                        <a:pt x="5" y="13"/>
                        <a:pt x="2" y="13"/>
                        <a:pt x="2" y="13"/>
                      </a:cubicBezTo>
                      <a:cubicBezTo>
                        <a:pt x="1" y="12"/>
                        <a:pt x="0" y="14"/>
                        <a:pt x="1" y="15"/>
                      </a:cubicBezTo>
                      <a:cubicBezTo>
                        <a:pt x="2" y="16"/>
                        <a:pt x="3" y="15"/>
                        <a:pt x="4" y="16"/>
                      </a:cubicBezTo>
                      <a:cubicBezTo>
                        <a:pt x="4" y="16"/>
                        <a:pt x="5" y="17"/>
                        <a:pt x="5" y="1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Freeform 1086">
                  <a:extLst>
                    <a:ext uri="{FF2B5EF4-FFF2-40B4-BE49-F238E27FC236}">
                      <a16:creationId xmlns:a16="http://schemas.microsoft.com/office/drawing/2014/main" id="{A2AFD73B-184D-4F8D-9C53-CDFD6BA13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7" y="264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eform 1087">
                  <a:extLst>
                    <a:ext uri="{FF2B5EF4-FFF2-40B4-BE49-F238E27FC236}">
                      <a16:creationId xmlns:a16="http://schemas.microsoft.com/office/drawing/2014/main" id="{BA30A3C4-F60F-4248-8DF8-DF03A39452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7" y="264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 1088">
                  <a:extLst>
                    <a:ext uri="{FF2B5EF4-FFF2-40B4-BE49-F238E27FC236}">
                      <a16:creationId xmlns:a16="http://schemas.microsoft.com/office/drawing/2014/main" id="{04F3FCD3-C6CC-40A4-9361-AAB055E58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555"/>
                  <a:ext cx="10" cy="6"/>
                </a:xfrm>
                <a:custGeom>
                  <a:avLst/>
                  <a:gdLst>
                    <a:gd name="T0" fmla="*/ 857 w 3"/>
                    <a:gd name="T1" fmla="*/ 486 h 2"/>
                    <a:gd name="T2" fmla="*/ 0 w 3"/>
                    <a:gd name="T3" fmla="*/ 243 h 2"/>
                    <a:gd name="T4" fmla="*/ 85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2" y="2"/>
                      </a:moveTo>
                      <a:cubicBezTo>
                        <a:pt x="3" y="2"/>
                        <a:pt x="1" y="0"/>
                        <a:pt x="0" y="1"/>
                      </a:cubicBezTo>
                      <a:cubicBezTo>
                        <a:pt x="0" y="1"/>
                        <a:pt x="2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 1089">
                  <a:extLst>
                    <a:ext uri="{FF2B5EF4-FFF2-40B4-BE49-F238E27FC236}">
                      <a16:creationId xmlns:a16="http://schemas.microsoft.com/office/drawing/2014/main" id="{A7B999F8-3F12-4866-B5AA-70EA6AF12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555"/>
                  <a:ext cx="10" cy="6"/>
                </a:xfrm>
                <a:custGeom>
                  <a:avLst/>
                  <a:gdLst>
                    <a:gd name="T0" fmla="*/ 857 w 3"/>
                    <a:gd name="T1" fmla="*/ 486 h 2"/>
                    <a:gd name="T2" fmla="*/ 0 w 3"/>
                    <a:gd name="T3" fmla="*/ 243 h 2"/>
                    <a:gd name="T4" fmla="*/ 857 w 3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2" y="2"/>
                      </a:moveTo>
                      <a:cubicBezTo>
                        <a:pt x="3" y="2"/>
                        <a:pt x="1" y="0"/>
                        <a:pt x="0" y="1"/>
                      </a:cubicBezTo>
                      <a:cubicBezTo>
                        <a:pt x="0" y="1"/>
                        <a:pt x="2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1090">
                  <a:extLst>
                    <a:ext uri="{FF2B5EF4-FFF2-40B4-BE49-F238E27FC236}">
                      <a16:creationId xmlns:a16="http://schemas.microsoft.com/office/drawing/2014/main" id="{045FA36A-4F27-4377-BC93-C5E8CA6AC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774"/>
                  <a:ext cx="10" cy="13"/>
                </a:xfrm>
                <a:custGeom>
                  <a:avLst/>
                  <a:gdLst>
                    <a:gd name="T0" fmla="*/ 1223 w 3"/>
                    <a:gd name="T1" fmla="*/ 1446 h 4"/>
                    <a:gd name="T2" fmla="*/ 857 w 3"/>
                    <a:gd name="T3" fmla="*/ 348 h 4"/>
                    <a:gd name="T4" fmla="*/ 1223 w 3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0"/>
                        <a:pt x="2" y="1"/>
                      </a:cubicBezTo>
                      <a:cubicBezTo>
                        <a:pt x="0" y="2"/>
                        <a:pt x="2" y="3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 1091">
                  <a:extLst>
                    <a:ext uri="{FF2B5EF4-FFF2-40B4-BE49-F238E27FC236}">
                      <a16:creationId xmlns:a16="http://schemas.microsoft.com/office/drawing/2014/main" id="{E7A47736-7808-4F9B-A654-25AD9A7A9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2774"/>
                  <a:ext cx="10" cy="13"/>
                </a:xfrm>
                <a:custGeom>
                  <a:avLst/>
                  <a:gdLst>
                    <a:gd name="T0" fmla="*/ 1223 w 3"/>
                    <a:gd name="T1" fmla="*/ 1446 h 4"/>
                    <a:gd name="T2" fmla="*/ 857 w 3"/>
                    <a:gd name="T3" fmla="*/ 348 h 4"/>
                    <a:gd name="T4" fmla="*/ 1223 w 3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4"/>
                    <a:gd name="T11" fmla="*/ 3 w 3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0"/>
                        <a:pt x="2" y="1"/>
                      </a:cubicBezTo>
                      <a:cubicBezTo>
                        <a:pt x="0" y="2"/>
                        <a:pt x="2" y="3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Freeform 1092">
                  <a:extLst>
                    <a:ext uri="{FF2B5EF4-FFF2-40B4-BE49-F238E27FC236}">
                      <a16:creationId xmlns:a16="http://schemas.microsoft.com/office/drawing/2014/main" id="{94811218-C9A4-4AC5-B409-162A01CC1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3" y="2780"/>
                  <a:ext cx="18" cy="10"/>
                </a:xfrm>
                <a:custGeom>
                  <a:avLst/>
                  <a:gdLst>
                    <a:gd name="T0" fmla="*/ 972 w 6"/>
                    <a:gd name="T1" fmla="*/ 1223 h 3"/>
                    <a:gd name="T2" fmla="*/ 486 w 6"/>
                    <a:gd name="T3" fmla="*/ 0 h 3"/>
                    <a:gd name="T4" fmla="*/ 243 w 6"/>
                    <a:gd name="T5" fmla="*/ 1223 h 3"/>
                    <a:gd name="T6" fmla="*/ 972 w 6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3"/>
                    <a:gd name="T14" fmla="*/ 6 w 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3">
                      <a:moveTo>
                        <a:pt x="4" y="3"/>
                      </a:moveTo>
                      <a:cubicBezTo>
                        <a:pt x="6" y="2"/>
                        <a:pt x="4" y="1"/>
                        <a:pt x="2" y="0"/>
                      </a:cubicBezTo>
                      <a:cubicBezTo>
                        <a:pt x="0" y="0"/>
                        <a:pt x="2" y="2"/>
                        <a:pt x="1" y="3"/>
                      </a:cubicBezTo>
                      <a:cubicBezTo>
                        <a:pt x="2" y="2"/>
                        <a:pt x="3" y="3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Freeform 1093">
                  <a:extLst>
                    <a:ext uri="{FF2B5EF4-FFF2-40B4-BE49-F238E27FC236}">
                      <a16:creationId xmlns:a16="http://schemas.microsoft.com/office/drawing/2014/main" id="{7307F710-5B25-44BE-A473-A8010C401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3" y="2780"/>
                  <a:ext cx="18" cy="10"/>
                </a:xfrm>
                <a:custGeom>
                  <a:avLst/>
                  <a:gdLst>
                    <a:gd name="T0" fmla="*/ 972 w 6"/>
                    <a:gd name="T1" fmla="*/ 1223 h 3"/>
                    <a:gd name="T2" fmla="*/ 486 w 6"/>
                    <a:gd name="T3" fmla="*/ 0 h 3"/>
                    <a:gd name="T4" fmla="*/ 243 w 6"/>
                    <a:gd name="T5" fmla="*/ 1223 h 3"/>
                    <a:gd name="T6" fmla="*/ 972 w 6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3"/>
                    <a:gd name="T14" fmla="*/ 6 w 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3">
                      <a:moveTo>
                        <a:pt x="4" y="3"/>
                      </a:moveTo>
                      <a:cubicBezTo>
                        <a:pt x="6" y="2"/>
                        <a:pt x="4" y="1"/>
                        <a:pt x="2" y="0"/>
                      </a:cubicBezTo>
                      <a:cubicBezTo>
                        <a:pt x="0" y="0"/>
                        <a:pt x="2" y="2"/>
                        <a:pt x="1" y="3"/>
                      </a:cubicBezTo>
                      <a:cubicBezTo>
                        <a:pt x="2" y="2"/>
                        <a:pt x="3" y="3"/>
                        <a:pt x="4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Freeform 1094">
                  <a:extLst>
                    <a:ext uri="{FF2B5EF4-FFF2-40B4-BE49-F238E27FC236}">
                      <a16:creationId xmlns:a16="http://schemas.microsoft.com/office/drawing/2014/main" id="{9F225C4F-5794-414A-969E-8EB1447F4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583"/>
                  <a:ext cx="15" cy="10"/>
                </a:xfrm>
                <a:custGeom>
                  <a:avLst/>
                  <a:gdLst>
                    <a:gd name="T0" fmla="*/ 0 w 5"/>
                    <a:gd name="T1" fmla="*/ 857 h 3"/>
                    <a:gd name="T2" fmla="*/ 729 w 5"/>
                    <a:gd name="T3" fmla="*/ 1223 h 3"/>
                    <a:gd name="T4" fmla="*/ 972 w 5"/>
                    <a:gd name="T5" fmla="*/ 367 h 3"/>
                    <a:gd name="T6" fmla="*/ 0 w 5"/>
                    <a:gd name="T7" fmla="*/ 85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0" y="2"/>
                      </a:move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4" y="3"/>
                        <a:pt x="5" y="3"/>
                        <a:pt x="4" y="1"/>
                      </a:cubicBezTo>
                      <a:cubicBezTo>
                        <a:pt x="4" y="0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Freeform 1095">
                  <a:extLst>
                    <a:ext uri="{FF2B5EF4-FFF2-40B4-BE49-F238E27FC236}">
                      <a16:creationId xmlns:a16="http://schemas.microsoft.com/office/drawing/2014/main" id="{811B2674-4593-4F33-A0C6-56EC3113C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583"/>
                  <a:ext cx="15" cy="10"/>
                </a:xfrm>
                <a:custGeom>
                  <a:avLst/>
                  <a:gdLst>
                    <a:gd name="T0" fmla="*/ 0 w 5"/>
                    <a:gd name="T1" fmla="*/ 857 h 3"/>
                    <a:gd name="T2" fmla="*/ 729 w 5"/>
                    <a:gd name="T3" fmla="*/ 1223 h 3"/>
                    <a:gd name="T4" fmla="*/ 972 w 5"/>
                    <a:gd name="T5" fmla="*/ 367 h 3"/>
                    <a:gd name="T6" fmla="*/ 0 w 5"/>
                    <a:gd name="T7" fmla="*/ 85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0" y="2"/>
                      </a:move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4" y="3"/>
                        <a:pt x="5" y="3"/>
                        <a:pt x="4" y="1"/>
                      </a:cubicBezTo>
                      <a:cubicBezTo>
                        <a:pt x="4" y="0"/>
                        <a:pt x="1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Freeform 1096">
                  <a:extLst>
                    <a:ext uri="{FF2B5EF4-FFF2-40B4-BE49-F238E27FC236}">
                      <a16:creationId xmlns:a16="http://schemas.microsoft.com/office/drawing/2014/main" id="{4DD9523A-716D-46AD-B2BF-C33492897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812"/>
                  <a:ext cx="12" cy="6"/>
                </a:xfrm>
                <a:custGeom>
                  <a:avLst/>
                  <a:gdLst>
                    <a:gd name="T0" fmla="*/ 729 w 4"/>
                    <a:gd name="T1" fmla="*/ 486 h 2"/>
                    <a:gd name="T2" fmla="*/ 729 w 4"/>
                    <a:gd name="T3" fmla="*/ 486 h 2"/>
                    <a:gd name="T4" fmla="*/ 0 60000 65536"/>
                    <a:gd name="T5" fmla="*/ 0 60000 65536"/>
                    <a:gd name="T6" fmla="*/ 0 w 4"/>
                    <a:gd name="T7" fmla="*/ 0 h 2"/>
                    <a:gd name="T8" fmla="*/ 4 w 4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2">
                      <a:moveTo>
                        <a:pt x="3" y="2"/>
                      </a:moveTo>
                      <a:cubicBezTo>
                        <a:pt x="4" y="0"/>
                        <a:pt x="0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Freeform 1097">
                  <a:extLst>
                    <a:ext uri="{FF2B5EF4-FFF2-40B4-BE49-F238E27FC236}">
                      <a16:creationId xmlns:a16="http://schemas.microsoft.com/office/drawing/2014/main" id="{7234770D-EF67-4A83-98C8-C70DFCBB0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2812"/>
                  <a:ext cx="12" cy="6"/>
                </a:xfrm>
                <a:custGeom>
                  <a:avLst/>
                  <a:gdLst>
                    <a:gd name="T0" fmla="*/ 729 w 4"/>
                    <a:gd name="T1" fmla="*/ 486 h 2"/>
                    <a:gd name="T2" fmla="*/ 729 w 4"/>
                    <a:gd name="T3" fmla="*/ 486 h 2"/>
                    <a:gd name="T4" fmla="*/ 0 60000 65536"/>
                    <a:gd name="T5" fmla="*/ 0 60000 65536"/>
                    <a:gd name="T6" fmla="*/ 0 w 4"/>
                    <a:gd name="T7" fmla="*/ 0 h 2"/>
                    <a:gd name="T8" fmla="*/ 4 w 4"/>
                    <a:gd name="T9" fmla="*/ 2 h 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2">
                      <a:moveTo>
                        <a:pt x="3" y="2"/>
                      </a:moveTo>
                      <a:cubicBezTo>
                        <a:pt x="4" y="0"/>
                        <a:pt x="0" y="2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Freeform 1098">
                  <a:extLst>
                    <a:ext uri="{FF2B5EF4-FFF2-40B4-BE49-F238E27FC236}">
                      <a16:creationId xmlns:a16="http://schemas.microsoft.com/office/drawing/2014/main" id="{6948E994-8D29-4A8F-8544-02CB07307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2793"/>
                  <a:ext cx="16" cy="12"/>
                </a:xfrm>
                <a:custGeom>
                  <a:avLst/>
                  <a:gdLst>
                    <a:gd name="T0" fmla="*/ 326 w 5"/>
                    <a:gd name="T1" fmla="*/ 486 h 4"/>
                    <a:gd name="T2" fmla="*/ 624 w 5"/>
                    <a:gd name="T3" fmla="*/ 486 h 4"/>
                    <a:gd name="T4" fmla="*/ 1043 w 5"/>
                    <a:gd name="T5" fmla="*/ 729 h 4"/>
                    <a:gd name="T6" fmla="*/ 1373 w 5"/>
                    <a:gd name="T7" fmla="*/ 243 h 4"/>
                    <a:gd name="T8" fmla="*/ 1373 w 5"/>
                    <a:gd name="T9" fmla="*/ 486 h 4"/>
                    <a:gd name="T10" fmla="*/ 0 w 5"/>
                    <a:gd name="T11" fmla="*/ 0 h 4"/>
                    <a:gd name="T12" fmla="*/ 326 w 5"/>
                    <a:gd name="T13" fmla="*/ 48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4"/>
                    <a:gd name="T23" fmla="*/ 5 w 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4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3" y="3"/>
                        <a:pt x="3" y="3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2"/>
                        <a:pt x="2" y="0"/>
                        <a:pt x="0" y="0"/>
                      </a:cubicBezTo>
                      <a:cubicBezTo>
                        <a:pt x="1" y="0"/>
                        <a:pt x="1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Freeform 1099">
                  <a:extLst>
                    <a:ext uri="{FF2B5EF4-FFF2-40B4-BE49-F238E27FC236}">
                      <a16:creationId xmlns:a16="http://schemas.microsoft.com/office/drawing/2014/main" id="{38B2CB5E-BECC-4741-ABD8-C3150B6F2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2793"/>
                  <a:ext cx="16" cy="12"/>
                </a:xfrm>
                <a:custGeom>
                  <a:avLst/>
                  <a:gdLst>
                    <a:gd name="T0" fmla="*/ 326 w 5"/>
                    <a:gd name="T1" fmla="*/ 486 h 4"/>
                    <a:gd name="T2" fmla="*/ 624 w 5"/>
                    <a:gd name="T3" fmla="*/ 486 h 4"/>
                    <a:gd name="T4" fmla="*/ 1043 w 5"/>
                    <a:gd name="T5" fmla="*/ 729 h 4"/>
                    <a:gd name="T6" fmla="*/ 1373 w 5"/>
                    <a:gd name="T7" fmla="*/ 243 h 4"/>
                    <a:gd name="T8" fmla="*/ 1373 w 5"/>
                    <a:gd name="T9" fmla="*/ 486 h 4"/>
                    <a:gd name="T10" fmla="*/ 0 w 5"/>
                    <a:gd name="T11" fmla="*/ 0 h 4"/>
                    <a:gd name="T12" fmla="*/ 326 w 5"/>
                    <a:gd name="T13" fmla="*/ 486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4"/>
                    <a:gd name="T23" fmla="*/ 5 w 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4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3" y="3"/>
                        <a:pt x="3" y="3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2"/>
                        <a:pt x="2" y="0"/>
                        <a:pt x="0" y="0"/>
                      </a:cubicBezTo>
                      <a:cubicBezTo>
                        <a:pt x="1" y="0"/>
                        <a:pt x="1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Freeform 1100">
                  <a:extLst>
                    <a:ext uri="{FF2B5EF4-FFF2-40B4-BE49-F238E27FC236}">
                      <a16:creationId xmlns:a16="http://schemas.microsoft.com/office/drawing/2014/main" id="{4E7AA931-D422-43EE-AB4B-DECD20C6A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281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reeform 1101">
                  <a:extLst>
                    <a:ext uri="{FF2B5EF4-FFF2-40B4-BE49-F238E27FC236}">
                      <a16:creationId xmlns:a16="http://schemas.microsoft.com/office/drawing/2014/main" id="{DE07BAD2-7411-4434-95F9-1125461244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281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 1102">
                  <a:extLst>
                    <a:ext uri="{FF2B5EF4-FFF2-40B4-BE49-F238E27FC236}">
                      <a16:creationId xmlns:a16="http://schemas.microsoft.com/office/drawing/2014/main" id="{65D39B50-4C2D-4AFE-8F85-EC5BDA704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2755"/>
                  <a:ext cx="7" cy="10"/>
                </a:xfrm>
                <a:custGeom>
                  <a:avLst/>
                  <a:gdLst>
                    <a:gd name="T0" fmla="*/ 1029 w 2"/>
                    <a:gd name="T1" fmla="*/ 1223 h 3"/>
                    <a:gd name="T2" fmla="*/ 1029 w 2"/>
                    <a:gd name="T3" fmla="*/ 0 h 3"/>
                    <a:gd name="T4" fmla="*/ 1029 w 2"/>
                    <a:gd name="T5" fmla="*/ 367 h 3"/>
                    <a:gd name="T6" fmla="*/ 1029 w 2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2" y="3"/>
                      </a:moveTo>
                      <a:cubicBezTo>
                        <a:pt x="1" y="3"/>
                        <a:pt x="1" y="1"/>
                        <a:pt x="2" y="0"/>
                      </a:cubicBezTo>
                      <a:cubicBezTo>
                        <a:pt x="1" y="0"/>
                        <a:pt x="0" y="1"/>
                        <a:pt x="2" y="1"/>
                      </a:cubicBezTo>
                      <a:cubicBezTo>
                        <a:pt x="1" y="2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1103">
                  <a:extLst>
                    <a:ext uri="{FF2B5EF4-FFF2-40B4-BE49-F238E27FC236}">
                      <a16:creationId xmlns:a16="http://schemas.microsoft.com/office/drawing/2014/main" id="{5B64E07B-85B5-4913-B33A-BEF8E894A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2755"/>
                  <a:ext cx="7" cy="10"/>
                </a:xfrm>
                <a:custGeom>
                  <a:avLst/>
                  <a:gdLst>
                    <a:gd name="T0" fmla="*/ 1029 w 2"/>
                    <a:gd name="T1" fmla="*/ 1223 h 3"/>
                    <a:gd name="T2" fmla="*/ 1029 w 2"/>
                    <a:gd name="T3" fmla="*/ 0 h 3"/>
                    <a:gd name="T4" fmla="*/ 1029 w 2"/>
                    <a:gd name="T5" fmla="*/ 367 h 3"/>
                    <a:gd name="T6" fmla="*/ 1029 w 2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2" y="3"/>
                      </a:moveTo>
                      <a:cubicBezTo>
                        <a:pt x="1" y="3"/>
                        <a:pt x="1" y="1"/>
                        <a:pt x="2" y="0"/>
                      </a:cubicBezTo>
                      <a:cubicBezTo>
                        <a:pt x="1" y="0"/>
                        <a:pt x="0" y="1"/>
                        <a:pt x="2" y="1"/>
                      </a:cubicBezTo>
                      <a:cubicBezTo>
                        <a:pt x="1" y="2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1104">
                  <a:extLst>
                    <a:ext uri="{FF2B5EF4-FFF2-40B4-BE49-F238E27FC236}">
                      <a16:creationId xmlns:a16="http://schemas.microsoft.com/office/drawing/2014/main" id="{C2148E8D-7DF8-482A-9C4D-B503E51A4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2599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0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1105">
                  <a:extLst>
                    <a:ext uri="{FF2B5EF4-FFF2-40B4-BE49-F238E27FC236}">
                      <a16:creationId xmlns:a16="http://schemas.microsoft.com/office/drawing/2014/main" id="{E9FF9441-9EF7-4D4C-B8E0-79073DB2D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2599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0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1106">
                  <a:extLst>
                    <a:ext uri="{FF2B5EF4-FFF2-40B4-BE49-F238E27FC236}">
                      <a16:creationId xmlns:a16="http://schemas.microsoft.com/office/drawing/2014/main" id="{AB749C47-D704-491B-A4C9-860F57B32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" y="2593"/>
                  <a:ext cx="62" cy="62"/>
                </a:xfrm>
                <a:custGeom>
                  <a:avLst/>
                  <a:gdLst>
                    <a:gd name="T0" fmla="*/ 4622 w 20"/>
                    <a:gd name="T1" fmla="*/ 3134 h 20"/>
                    <a:gd name="T2" fmla="*/ 3689 w 20"/>
                    <a:gd name="T3" fmla="*/ 2297 h 20"/>
                    <a:gd name="T4" fmla="*/ 2595 w 20"/>
                    <a:gd name="T5" fmla="*/ 1491 h 20"/>
                    <a:gd name="T6" fmla="*/ 1107 w 20"/>
                    <a:gd name="T7" fmla="*/ 567 h 20"/>
                    <a:gd name="T8" fmla="*/ 837 w 20"/>
                    <a:gd name="T9" fmla="*/ 270 h 20"/>
                    <a:gd name="T10" fmla="*/ 0 w 20"/>
                    <a:gd name="T11" fmla="*/ 0 h 20"/>
                    <a:gd name="T12" fmla="*/ 0 w 20"/>
                    <a:gd name="T13" fmla="*/ 0 h 20"/>
                    <a:gd name="T14" fmla="*/ 567 w 20"/>
                    <a:gd name="T15" fmla="*/ 567 h 20"/>
                    <a:gd name="T16" fmla="*/ 1758 w 20"/>
                    <a:gd name="T17" fmla="*/ 1107 h 20"/>
                    <a:gd name="T18" fmla="*/ 2595 w 20"/>
                    <a:gd name="T19" fmla="*/ 2027 h 20"/>
                    <a:gd name="T20" fmla="*/ 3432 w 20"/>
                    <a:gd name="T21" fmla="*/ 2297 h 20"/>
                    <a:gd name="T22" fmla="*/ 4622 w 20"/>
                    <a:gd name="T23" fmla="*/ 3689 h 20"/>
                    <a:gd name="T24" fmla="*/ 4622 w 20"/>
                    <a:gd name="T25" fmla="*/ 4622 h 20"/>
                    <a:gd name="T26" fmla="*/ 4883 w 20"/>
                    <a:gd name="T27" fmla="*/ 5720 h 20"/>
                    <a:gd name="T28" fmla="*/ 5720 w 20"/>
                    <a:gd name="T29" fmla="*/ 3959 h 20"/>
                    <a:gd name="T30" fmla="*/ 5180 w 20"/>
                    <a:gd name="T31" fmla="*/ 3432 h 20"/>
                    <a:gd name="T32" fmla="*/ 4622 w 20"/>
                    <a:gd name="T33" fmla="*/ 3134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0"/>
                    <a:gd name="T53" fmla="*/ 20 w 2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0">
                      <a:moveTo>
                        <a:pt x="16" y="11"/>
                      </a:moveTo>
                      <a:cubicBezTo>
                        <a:pt x="15" y="10"/>
                        <a:pt x="14" y="9"/>
                        <a:pt x="13" y="8"/>
                      </a:cubicBezTo>
                      <a:cubicBezTo>
                        <a:pt x="12" y="7"/>
                        <a:pt x="10" y="5"/>
                        <a:pt x="9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2"/>
                        <a:pt x="3" y="2"/>
                        <a:pt x="3" y="1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2" y="1"/>
                        <a:pt x="2" y="2"/>
                      </a:cubicBezTo>
                      <a:cubicBezTo>
                        <a:pt x="3" y="3"/>
                        <a:pt x="4" y="3"/>
                        <a:pt x="6" y="4"/>
                      </a:cubicBezTo>
                      <a:cubicBezTo>
                        <a:pt x="7" y="5"/>
                        <a:pt x="8" y="6"/>
                        <a:pt x="9" y="7"/>
                      </a:cubicBezTo>
                      <a:cubicBezTo>
                        <a:pt x="10" y="7"/>
                        <a:pt x="11" y="7"/>
                        <a:pt x="12" y="8"/>
                      </a:cubicBezTo>
                      <a:cubicBezTo>
                        <a:pt x="14" y="9"/>
                        <a:pt x="15" y="11"/>
                        <a:pt x="16" y="13"/>
                      </a:cubicBezTo>
                      <a:cubicBezTo>
                        <a:pt x="16" y="14"/>
                        <a:pt x="16" y="15"/>
                        <a:pt x="16" y="16"/>
                      </a:cubicBezTo>
                      <a:cubicBezTo>
                        <a:pt x="16" y="18"/>
                        <a:pt x="17" y="18"/>
                        <a:pt x="17" y="20"/>
                      </a:cubicBezTo>
                      <a:cubicBezTo>
                        <a:pt x="18" y="19"/>
                        <a:pt x="20" y="15"/>
                        <a:pt x="20" y="14"/>
                      </a:cubicBezTo>
                      <a:cubicBezTo>
                        <a:pt x="19" y="13"/>
                        <a:pt x="18" y="13"/>
                        <a:pt x="18" y="12"/>
                      </a:cubicBezTo>
                      <a:cubicBezTo>
                        <a:pt x="17" y="11"/>
                        <a:pt x="17" y="11"/>
                        <a:pt x="16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1107">
                  <a:extLst>
                    <a:ext uri="{FF2B5EF4-FFF2-40B4-BE49-F238E27FC236}">
                      <a16:creationId xmlns:a16="http://schemas.microsoft.com/office/drawing/2014/main" id="{D85423A9-3148-4B29-B28B-042B82A63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" y="2593"/>
                  <a:ext cx="62" cy="62"/>
                </a:xfrm>
                <a:custGeom>
                  <a:avLst/>
                  <a:gdLst>
                    <a:gd name="T0" fmla="*/ 4622 w 20"/>
                    <a:gd name="T1" fmla="*/ 3134 h 20"/>
                    <a:gd name="T2" fmla="*/ 3689 w 20"/>
                    <a:gd name="T3" fmla="*/ 2297 h 20"/>
                    <a:gd name="T4" fmla="*/ 2595 w 20"/>
                    <a:gd name="T5" fmla="*/ 1491 h 20"/>
                    <a:gd name="T6" fmla="*/ 1107 w 20"/>
                    <a:gd name="T7" fmla="*/ 567 h 20"/>
                    <a:gd name="T8" fmla="*/ 837 w 20"/>
                    <a:gd name="T9" fmla="*/ 270 h 20"/>
                    <a:gd name="T10" fmla="*/ 0 w 20"/>
                    <a:gd name="T11" fmla="*/ 0 h 20"/>
                    <a:gd name="T12" fmla="*/ 0 w 20"/>
                    <a:gd name="T13" fmla="*/ 0 h 20"/>
                    <a:gd name="T14" fmla="*/ 567 w 20"/>
                    <a:gd name="T15" fmla="*/ 567 h 20"/>
                    <a:gd name="T16" fmla="*/ 1758 w 20"/>
                    <a:gd name="T17" fmla="*/ 1107 h 20"/>
                    <a:gd name="T18" fmla="*/ 2595 w 20"/>
                    <a:gd name="T19" fmla="*/ 2027 h 20"/>
                    <a:gd name="T20" fmla="*/ 3432 w 20"/>
                    <a:gd name="T21" fmla="*/ 2297 h 20"/>
                    <a:gd name="T22" fmla="*/ 4622 w 20"/>
                    <a:gd name="T23" fmla="*/ 3689 h 20"/>
                    <a:gd name="T24" fmla="*/ 4622 w 20"/>
                    <a:gd name="T25" fmla="*/ 4622 h 20"/>
                    <a:gd name="T26" fmla="*/ 4883 w 20"/>
                    <a:gd name="T27" fmla="*/ 5720 h 20"/>
                    <a:gd name="T28" fmla="*/ 5720 w 20"/>
                    <a:gd name="T29" fmla="*/ 3959 h 20"/>
                    <a:gd name="T30" fmla="*/ 5180 w 20"/>
                    <a:gd name="T31" fmla="*/ 3432 h 20"/>
                    <a:gd name="T32" fmla="*/ 4622 w 20"/>
                    <a:gd name="T33" fmla="*/ 3134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"/>
                    <a:gd name="T52" fmla="*/ 0 h 20"/>
                    <a:gd name="T53" fmla="*/ 20 w 20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" h="20">
                      <a:moveTo>
                        <a:pt x="16" y="11"/>
                      </a:moveTo>
                      <a:cubicBezTo>
                        <a:pt x="15" y="10"/>
                        <a:pt x="14" y="9"/>
                        <a:pt x="13" y="8"/>
                      </a:cubicBezTo>
                      <a:cubicBezTo>
                        <a:pt x="12" y="7"/>
                        <a:pt x="10" y="5"/>
                        <a:pt x="9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2"/>
                        <a:pt x="3" y="2"/>
                        <a:pt x="3" y="1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2" y="1"/>
                        <a:pt x="2" y="2"/>
                      </a:cubicBezTo>
                      <a:cubicBezTo>
                        <a:pt x="3" y="3"/>
                        <a:pt x="4" y="3"/>
                        <a:pt x="6" y="4"/>
                      </a:cubicBezTo>
                      <a:cubicBezTo>
                        <a:pt x="7" y="5"/>
                        <a:pt x="8" y="6"/>
                        <a:pt x="9" y="7"/>
                      </a:cubicBezTo>
                      <a:cubicBezTo>
                        <a:pt x="10" y="7"/>
                        <a:pt x="11" y="7"/>
                        <a:pt x="12" y="8"/>
                      </a:cubicBezTo>
                      <a:cubicBezTo>
                        <a:pt x="14" y="9"/>
                        <a:pt x="15" y="11"/>
                        <a:pt x="16" y="13"/>
                      </a:cubicBezTo>
                      <a:cubicBezTo>
                        <a:pt x="16" y="14"/>
                        <a:pt x="16" y="15"/>
                        <a:pt x="16" y="16"/>
                      </a:cubicBezTo>
                      <a:cubicBezTo>
                        <a:pt x="16" y="18"/>
                        <a:pt x="17" y="18"/>
                        <a:pt x="17" y="20"/>
                      </a:cubicBezTo>
                      <a:cubicBezTo>
                        <a:pt x="18" y="19"/>
                        <a:pt x="20" y="15"/>
                        <a:pt x="20" y="14"/>
                      </a:cubicBezTo>
                      <a:cubicBezTo>
                        <a:pt x="19" y="13"/>
                        <a:pt x="18" y="13"/>
                        <a:pt x="18" y="12"/>
                      </a:cubicBezTo>
                      <a:cubicBezTo>
                        <a:pt x="17" y="11"/>
                        <a:pt x="17" y="11"/>
                        <a:pt x="16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 1108">
                  <a:extLst>
                    <a:ext uri="{FF2B5EF4-FFF2-40B4-BE49-F238E27FC236}">
                      <a16:creationId xmlns:a16="http://schemas.microsoft.com/office/drawing/2014/main" id="{61DC1A29-272B-4E01-A744-5ECF990FA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818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form 1109">
                  <a:extLst>
                    <a:ext uri="{FF2B5EF4-FFF2-40B4-BE49-F238E27FC236}">
                      <a16:creationId xmlns:a16="http://schemas.microsoft.com/office/drawing/2014/main" id="{5F0A989F-11DC-4AC0-BC62-BBF5AFD4D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818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1110">
                  <a:extLst>
                    <a:ext uri="{FF2B5EF4-FFF2-40B4-BE49-F238E27FC236}">
                      <a16:creationId xmlns:a16="http://schemas.microsoft.com/office/drawing/2014/main" id="{651AF974-E903-4E2B-B678-9160A8215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6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form 1111">
                  <a:extLst>
                    <a:ext uri="{FF2B5EF4-FFF2-40B4-BE49-F238E27FC236}">
                      <a16:creationId xmlns:a16="http://schemas.microsoft.com/office/drawing/2014/main" id="{DE74E277-6DC0-414A-919C-5E7201377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6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1112">
                  <a:extLst>
                    <a:ext uri="{FF2B5EF4-FFF2-40B4-BE49-F238E27FC236}">
                      <a16:creationId xmlns:a16="http://schemas.microsoft.com/office/drawing/2014/main" id="{6098DB6E-182B-43BF-9810-92BF8F69A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reeform 1113">
                  <a:extLst>
                    <a:ext uri="{FF2B5EF4-FFF2-40B4-BE49-F238E27FC236}">
                      <a16:creationId xmlns:a16="http://schemas.microsoft.com/office/drawing/2014/main" id="{9A737BBA-74C1-4F85-BA52-573D63ECD8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2" y="2599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 1114">
                  <a:extLst>
                    <a:ext uri="{FF2B5EF4-FFF2-40B4-BE49-F238E27FC236}">
                      <a16:creationId xmlns:a16="http://schemas.microsoft.com/office/drawing/2014/main" id="{67EDC4D0-6BD5-42BA-970F-9F3C89927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5" y="2765"/>
                  <a:ext cx="16" cy="12"/>
                </a:xfrm>
                <a:custGeom>
                  <a:avLst/>
                  <a:gdLst>
                    <a:gd name="T0" fmla="*/ 1043 w 5"/>
                    <a:gd name="T1" fmla="*/ 972 h 4"/>
                    <a:gd name="T2" fmla="*/ 0 w 5"/>
                    <a:gd name="T3" fmla="*/ 486 h 4"/>
                    <a:gd name="T4" fmla="*/ 1043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3" y="4"/>
                      </a:moveTo>
                      <a:cubicBezTo>
                        <a:pt x="5" y="4"/>
                        <a:pt x="2" y="0"/>
                        <a:pt x="0" y="2"/>
                      </a:cubicBezTo>
                      <a:cubicBezTo>
                        <a:pt x="1" y="3"/>
                        <a:pt x="2" y="4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1115">
                  <a:extLst>
                    <a:ext uri="{FF2B5EF4-FFF2-40B4-BE49-F238E27FC236}">
                      <a16:creationId xmlns:a16="http://schemas.microsoft.com/office/drawing/2014/main" id="{52766514-73B7-45C2-BA89-2FEF5000A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5" y="2765"/>
                  <a:ext cx="16" cy="12"/>
                </a:xfrm>
                <a:custGeom>
                  <a:avLst/>
                  <a:gdLst>
                    <a:gd name="T0" fmla="*/ 1043 w 5"/>
                    <a:gd name="T1" fmla="*/ 972 h 4"/>
                    <a:gd name="T2" fmla="*/ 0 w 5"/>
                    <a:gd name="T3" fmla="*/ 486 h 4"/>
                    <a:gd name="T4" fmla="*/ 1043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3" y="4"/>
                      </a:moveTo>
                      <a:cubicBezTo>
                        <a:pt x="5" y="4"/>
                        <a:pt x="2" y="0"/>
                        <a:pt x="0" y="2"/>
                      </a:cubicBezTo>
                      <a:cubicBezTo>
                        <a:pt x="1" y="3"/>
                        <a:pt x="2" y="4"/>
                        <a:pt x="3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1116">
                  <a:extLst>
                    <a:ext uri="{FF2B5EF4-FFF2-40B4-BE49-F238E27FC236}">
                      <a16:creationId xmlns:a16="http://schemas.microsoft.com/office/drawing/2014/main" id="{A4AE4C95-7406-4DFA-9F85-58BF59ADA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2833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1117">
                  <a:extLst>
                    <a:ext uri="{FF2B5EF4-FFF2-40B4-BE49-F238E27FC236}">
                      <a16:creationId xmlns:a16="http://schemas.microsoft.com/office/drawing/2014/main" id="{C52FFCCF-34E5-4F42-9147-47560F265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2833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1118">
                  <a:extLst>
                    <a:ext uri="{FF2B5EF4-FFF2-40B4-BE49-F238E27FC236}">
                      <a16:creationId xmlns:a16="http://schemas.microsoft.com/office/drawing/2014/main" id="{3CEC8847-4EA9-4B83-8F5A-AF4951BDA3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837"/>
                  <a:ext cx="12" cy="9"/>
                </a:xfrm>
                <a:custGeom>
                  <a:avLst/>
                  <a:gdLst>
                    <a:gd name="T0" fmla="*/ 486 w 4"/>
                    <a:gd name="T1" fmla="*/ 729 h 3"/>
                    <a:gd name="T2" fmla="*/ 972 w 4"/>
                    <a:gd name="T3" fmla="*/ 486 h 3"/>
                    <a:gd name="T4" fmla="*/ 0 w 4"/>
                    <a:gd name="T5" fmla="*/ 0 h 3"/>
                    <a:gd name="T6" fmla="*/ 243 w 4"/>
                    <a:gd name="T7" fmla="*/ 486 h 3"/>
                    <a:gd name="T8" fmla="*/ 486 w 4"/>
                    <a:gd name="T9" fmla="*/ 729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2" y="3"/>
                      </a:move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3"/>
                        <a:pt x="2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1119">
                  <a:extLst>
                    <a:ext uri="{FF2B5EF4-FFF2-40B4-BE49-F238E27FC236}">
                      <a16:creationId xmlns:a16="http://schemas.microsoft.com/office/drawing/2014/main" id="{860A1C06-1B01-46DC-AD12-6B470149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837"/>
                  <a:ext cx="12" cy="9"/>
                </a:xfrm>
                <a:custGeom>
                  <a:avLst/>
                  <a:gdLst>
                    <a:gd name="T0" fmla="*/ 486 w 4"/>
                    <a:gd name="T1" fmla="*/ 729 h 3"/>
                    <a:gd name="T2" fmla="*/ 972 w 4"/>
                    <a:gd name="T3" fmla="*/ 486 h 3"/>
                    <a:gd name="T4" fmla="*/ 0 w 4"/>
                    <a:gd name="T5" fmla="*/ 0 h 3"/>
                    <a:gd name="T6" fmla="*/ 243 w 4"/>
                    <a:gd name="T7" fmla="*/ 486 h 3"/>
                    <a:gd name="T8" fmla="*/ 486 w 4"/>
                    <a:gd name="T9" fmla="*/ 729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"/>
                    <a:gd name="T17" fmla="*/ 4 w 4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">
                      <a:moveTo>
                        <a:pt x="2" y="3"/>
                      </a:move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3"/>
                        <a:pt x="2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1120">
                  <a:extLst>
                    <a:ext uri="{FF2B5EF4-FFF2-40B4-BE49-F238E27FC236}">
                      <a16:creationId xmlns:a16="http://schemas.microsoft.com/office/drawing/2014/main" id="{759A5E21-62E6-409D-B1C3-EC293A314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602"/>
                  <a:ext cx="3" cy="6"/>
                </a:xfrm>
                <a:custGeom>
                  <a:avLst/>
                  <a:gdLst>
                    <a:gd name="T0" fmla="*/ 243 w 1"/>
                    <a:gd name="T1" fmla="*/ 486 h 2"/>
                    <a:gd name="T2" fmla="*/ 0 w 1"/>
                    <a:gd name="T3" fmla="*/ 0 h 2"/>
                    <a:gd name="T4" fmla="*/ 243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Freeform 1121">
                  <a:extLst>
                    <a:ext uri="{FF2B5EF4-FFF2-40B4-BE49-F238E27FC236}">
                      <a16:creationId xmlns:a16="http://schemas.microsoft.com/office/drawing/2014/main" id="{B7788616-CF65-4E25-9BF3-A953933DA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602"/>
                  <a:ext cx="3" cy="6"/>
                </a:xfrm>
                <a:custGeom>
                  <a:avLst/>
                  <a:gdLst>
                    <a:gd name="T0" fmla="*/ 243 w 1"/>
                    <a:gd name="T1" fmla="*/ 486 h 2"/>
                    <a:gd name="T2" fmla="*/ 0 w 1"/>
                    <a:gd name="T3" fmla="*/ 0 h 2"/>
                    <a:gd name="T4" fmla="*/ 243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Freeform 1122">
                  <a:extLst>
                    <a:ext uri="{FF2B5EF4-FFF2-40B4-BE49-F238E27FC236}">
                      <a16:creationId xmlns:a16="http://schemas.microsoft.com/office/drawing/2014/main" id="{BCE976A1-A322-491F-B4E8-BC771F627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2833"/>
                  <a:ext cx="6" cy="7"/>
                </a:xfrm>
                <a:custGeom>
                  <a:avLst/>
                  <a:gdLst>
                    <a:gd name="T0" fmla="*/ 243 w 2"/>
                    <a:gd name="T1" fmla="*/ 1029 h 2"/>
                    <a:gd name="T2" fmla="*/ 486 w 2"/>
                    <a:gd name="T3" fmla="*/ 602 h 2"/>
                    <a:gd name="T4" fmla="*/ 0 w 2"/>
                    <a:gd name="T5" fmla="*/ 602 h 2"/>
                    <a:gd name="T6" fmla="*/ 243 w 2"/>
                    <a:gd name="T7" fmla="*/ 1029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2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 1123">
                  <a:extLst>
                    <a:ext uri="{FF2B5EF4-FFF2-40B4-BE49-F238E27FC236}">
                      <a16:creationId xmlns:a16="http://schemas.microsoft.com/office/drawing/2014/main" id="{71195B88-A9FE-49A8-ADBF-734B6F75D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2833"/>
                  <a:ext cx="6" cy="7"/>
                </a:xfrm>
                <a:custGeom>
                  <a:avLst/>
                  <a:gdLst>
                    <a:gd name="T0" fmla="*/ 243 w 2"/>
                    <a:gd name="T1" fmla="*/ 1029 h 2"/>
                    <a:gd name="T2" fmla="*/ 486 w 2"/>
                    <a:gd name="T3" fmla="*/ 602 h 2"/>
                    <a:gd name="T4" fmla="*/ 0 w 2"/>
                    <a:gd name="T5" fmla="*/ 602 h 2"/>
                    <a:gd name="T6" fmla="*/ 243 w 2"/>
                    <a:gd name="T7" fmla="*/ 1029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2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 1124">
                  <a:extLst>
                    <a:ext uri="{FF2B5EF4-FFF2-40B4-BE49-F238E27FC236}">
                      <a16:creationId xmlns:a16="http://schemas.microsoft.com/office/drawing/2014/main" id="{31A31AC9-413F-4B39-BF40-7D7E185C03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2643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reeform 1125">
                  <a:extLst>
                    <a:ext uri="{FF2B5EF4-FFF2-40B4-BE49-F238E27FC236}">
                      <a16:creationId xmlns:a16="http://schemas.microsoft.com/office/drawing/2014/main" id="{DE06B003-8616-445E-ADF5-1DC18B4AA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2643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 1126">
                  <a:extLst>
                    <a:ext uri="{FF2B5EF4-FFF2-40B4-BE49-F238E27FC236}">
                      <a16:creationId xmlns:a16="http://schemas.microsoft.com/office/drawing/2014/main" id="{0B15386A-D498-4316-BF3B-004BB13EF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1" y="2658"/>
                  <a:ext cx="6" cy="13"/>
                </a:xfrm>
                <a:custGeom>
                  <a:avLst/>
                  <a:gdLst>
                    <a:gd name="T0" fmla="*/ 243 w 2"/>
                    <a:gd name="T1" fmla="*/ 1446 h 4"/>
                    <a:gd name="T2" fmla="*/ 243 w 2"/>
                    <a:gd name="T3" fmla="*/ 0 h 4"/>
                    <a:gd name="T4" fmla="*/ 243 w 2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1" y="4"/>
                      </a:moveTo>
                      <a:cubicBezTo>
                        <a:pt x="2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reeform 1127">
                  <a:extLst>
                    <a:ext uri="{FF2B5EF4-FFF2-40B4-BE49-F238E27FC236}">
                      <a16:creationId xmlns:a16="http://schemas.microsoft.com/office/drawing/2014/main" id="{ED80DB3E-F4CE-48D6-9810-FEDD94768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1" y="2658"/>
                  <a:ext cx="6" cy="13"/>
                </a:xfrm>
                <a:custGeom>
                  <a:avLst/>
                  <a:gdLst>
                    <a:gd name="T0" fmla="*/ 243 w 2"/>
                    <a:gd name="T1" fmla="*/ 1446 h 4"/>
                    <a:gd name="T2" fmla="*/ 243 w 2"/>
                    <a:gd name="T3" fmla="*/ 0 h 4"/>
                    <a:gd name="T4" fmla="*/ 243 w 2"/>
                    <a:gd name="T5" fmla="*/ 1446 h 4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4"/>
                    <a:gd name="T11" fmla="*/ 2 w 2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4">
                      <a:moveTo>
                        <a:pt x="1" y="4"/>
                      </a:moveTo>
                      <a:cubicBezTo>
                        <a:pt x="2" y="3"/>
                        <a:pt x="2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reeform 1128">
                  <a:extLst>
                    <a:ext uri="{FF2B5EF4-FFF2-40B4-BE49-F238E27FC236}">
                      <a16:creationId xmlns:a16="http://schemas.microsoft.com/office/drawing/2014/main" id="{468D9C1C-C4E4-4B47-987A-CE149FC2C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4" y="2671"/>
                  <a:ext cx="34" cy="40"/>
                </a:xfrm>
                <a:custGeom>
                  <a:avLst/>
                  <a:gdLst>
                    <a:gd name="T0" fmla="*/ 831 w 11"/>
                    <a:gd name="T1" fmla="*/ 1978 h 13"/>
                    <a:gd name="T2" fmla="*/ 1088 w 11"/>
                    <a:gd name="T3" fmla="*/ 2243 h 13"/>
                    <a:gd name="T4" fmla="*/ 1357 w 11"/>
                    <a:gd name="T5" fmla="*/ 3058 h 13"/>
                    <a:gd name="T6" fmla="*/ 3106 w 11"/>
                    <a:gd name="T7" fmla="*/ 3058 h 13"/>
                    <a:gd name="T8" fmla="*/ 2837 w 11"/>
                    <a:gd name="T9" fmla="*/ 2243 h 13"/>
                    <a:gd name="T10" fmla="*/ 2275 w 11"/>
                    <a:gd name="T11" fmla="*/ 1600 h 13"/>
                    <a:gd name="T12" fmla="*/ 1740 w 11"/>
                    <a:gd name="T13" fmla="*/ 1600 h 13"/>
                    <a:gd name="T14" fmla="*/ 0 w 11"/>
                    <a:gd name="T15" fmla="*/ 0 h 13"/>
                    <a:gd name="T16" fmla="*/ 0 w 11"/>
                    <a:gd name="T17" fmla="*/ 815 h 13"/>
                    <a:gd name="T18" fmla="*/ 831 w 11"/>
                    <a:gd name="T19" fmla="*/ 197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3"/>
                    <a:gd name="T32" fmla="*/ 11 w 11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3">
                      <a:moveTo>
                        <a:pt x="3" y="7"/>
                      </a:moveTo>
                      <a:cubicBezTo>
                        <a:pt x="3" y="7"/>
                        <a:pt x="4" y="8"/>
                        <a:pt x="4" y="8"/>
                      </a:cubicBezTo>
                      <a:cubicBezTo>
                        <a:pt x="4" y="9"/>
                        <a:pt x="4" y="10"/>
                        <a:pt x="5" y="11"/>
                      </a:cubicBezTo>
                      <a:cubicBezTo>
                        <a:pt x="7" y="13"/>
                        <a:pt x="11" y="13"/>
                        <a:pt x="11" y="11"/>
                      </a:cubicBezTo>
                      <a:cubicBezTo>
                        <a:pt x="11" y="10"/>
                        <a:pt x="10" y="9"/>
                        <a:pt x="10" y="8"/>
                      </a:cubicBezTo>
                      <a:cubicBezTo>
                        <a:pt x="9" y="8"/>
                        <a:pt x="9" y="7"/>
                        <a:pt x="8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5" y="3"/>
                        <a:pt x="3" y="1"/>
                        <a:pt x="0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6"/>
                        <a:pt x="3" y="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 1129">
                  <a:extLst>
                    <a:ext uri="{FF2B5EF4-FFF2-40B4-BE49-F238E27FC236}">
                      <a16:creationId xmlns:a16="http://schemas.microsoft.com/office/drawing/2014/main" id="{E10BBDDB-F970-47A4-94DF-312145FE0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4" y="2671"/>
                  <a:ext cx="34" cy="40"/>
                </a:xfrm>
                <a:custGeom>
                  <a:avLst/>
                  <a:gdLst>
                    <a:gd name="T0" fmla="*/ 831 w 11"/>
                    <a:gd name="T1" fmla="*/ 1978 h 13"/>
                    <a:gd name="T2" fmla="*/ 1088 w 11"/>
                    <a:gd name="T3" fmla="*/ 2243 h 13"/>
                    <a:gd name="T4" fmla="*/ 1357 w 11"/>
                    <a:gd name="T5" fmla="*/ 3058 h 13"/>
                    <a:gd name="T6" fmla="*/ 3106 w 11"/>
                    <a:gd name="T7" fmla="*/ 3058 h 13"/>
                    <a:gd name="T8" fmla="*/ 2837 w 11"/>
                    <a:gd name="T9" fmla="*/ 2243 h 13"/>
                    <a:gd name="T10" fmla="*/ 2275 w 11"/>
                    <a:gd name="T11" fmla="*/ 1600 h 13"/>
                    <a:gd name="T12" fmla="*/ 1740 w 11"/>
                    <a:gd name="T13" fmla="*/ 1600 h 13"/>
                    <a:gd name="T14" fmla="*/ 0 w 11"/>
                    <a:gd name="T15" fmla="*/ 0 h 13"/>
                    <a:gd name="T16" fmla="*/ 0 w 11"/>
                    <a:gd name="T17" fmla="*/ 815 h 13"/>
                    <a:gd name="T18" fmla="*/ 831 w 11"/>
                    <a:gd name="T19" fmla="*/ 197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3"/>
                    <a:gd name="T32" fmla="*/ 11 w 11"/>
                    <a:gd name="T33" fmla="*/ 13 h 1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3">
                      <a:moveTo>
                        <a:pt x="3" y="7"/>
                      </a:moveTo>
                      <a:cubicBezTo>
                        <a:pt x="3" y="7"/>
                        <a:pt x="4" y="8"/>
                        <a:pt x="4" y="8"/>
                      </a:cubicBezTo>
                      <a:cubicBezTo>
                        <a:pt x="4" y="9"/>
                        <a:pt x="4" y="10"/>
                        <a:pt x="5" y="11"/>
                      </a:cubicBezTo>
                      <a:cubicBezTo>
                        <a:pt x="7" y="13"/>
                        <a:pt x="11" y="13"/>
                        <a:pt x="11" y="11"/>
                      </a:cubicBezTo>
                      <a:cubicBezTo>
                        <a:pt x="11" y="10"/>
                        <a:pt x="10" y="9"/>
                        <a:pt x="10" y="8"/>
                      </a:cubicBezTo>
                      <a:cubicBezTo>
                        <a:pt x="9" y="8"/>
                        <a:pt x="9" y="7"/>
                        <a:pt x="8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5" y="3"/>
                        <a:pt x="3" y="1"/>
                        <a:pt x="0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6"/>
                        <a:pt x="3" y="7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 1130">
                  <a:extLst>
                    <a:ext uri="{FF2B5EF4-FFF2-40B4-BE49-F238E27FC236}">
                      <a16:creationId xmlns:a16="http://schemas.microsoft.com/office/drawing/2014/main" id="{BCDFFF5D-26CF-4A53-8A1F-901A1122F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2715"/>
                  <a:ext cx="6" cy="3"/>
                </a:xfrm>
                <a:custGeom>
                  <a:avLst/>
                  <a:gdLst>
                    <a:gd name="T0" fmla="*/ 243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243 w 2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1131">
                  <a:extLst>
                    <a:ext uri="{FF2B5EF4-FFF2-40B4-BE49-F238E27FC236}">
                      <a16:creationId xmlns:a16="http://schemas.microsoft.com/office/drawing/2014/main" id="{623B9C50-0B65-4174-8F90-5C28EEB06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2715"/>
                  <a:ext cx="6" cy="3"/>
                </a:xfrm>
                <a:custGeom>
                  <a:avLst/>
                  <a:gdLst>
                    <a:gd name="T0" fmla="*/ 243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243 w 2"/>
                    <a:gd name="T7" fmla="*/ 243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 1132">
                  <a:extLst>
                    <a:ext uri="{FF2B5EF4-FFF2-40B4-BE49-F238E27FC236}">
                      <a16:creationId xmlns:a16="http://schemas.microsoft.com/office/drawing/2014/main" id="{8E6EBE84-8D87-4D5C-9AE1-66DBC6CB2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2708"/>
                  <a:ext cx="1" cy="7"/>
                </a:xfrm>
                <a:custGeom>
                  <a:avLst/>
                  <a:gdLst>
                    <a:gd name="T0" fmla="*/ 0 w 1"/>
                    <a:gd name="T1" fmla="*/ 1029 h 2"/>
                    <a:gd name="T2" fmla="*/ 0 w 1"/>
                    <a:gd name="T3" fmla="*/ 0 h 2"/>
                    <a:gd name="T4" fmla="*/ 0 w 1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Freeform 1133">
                  <a:extLst>
                    <a:ext uri="{FF2B5EF4-FFF2-40B4-BE49-F238E27FC236}">
                      <a16:creationId xmlns:a16="http://schemas.microsoft.com/office/drawing/2014/main" id="{B86FEDAE-13C4-4380-9DF5-FF1663160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2" y="2708"/>
                  <a:ext cx="1" cy="7"/>
                </a:xfrm>
                <a:custGeom>
                  <a:avLst/>
                  <a:gdLst>
                    <a:gd name="T0" fmla="*/ 0 w 1"/>
                    <a:gd name="T1" fmla="*/ 1029 h 2"/>
                    <a:gd name="T2" fmla="*/ 0 w 1"/>
                    <a:gd name="T3" fmla="*/ 0 h 2"/>
                    <a:gd name="T4" fmla="*/ 0 w 1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Freeform 1134">
                  <a:extLst>
                    <a:ext uri="{FF2B5EF4-FFF2-40B4-BE49-F238E27FC236}">
                      <a16:creationId xmlns:a16="http://schemas.microsoft.com/office/drawing/2014/main" id="{AA341B9F-4EED-46FA-AF6F-6496860D7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2571"/>
                  <a:ext cx="28" cy="9"/>
                </a:xfrm>
                <a:custGeom>
                  <a:avLst/>
                  <a:gdLst>
                    <a:gd name="T0" fmla="*/ 271 w 9"/>
                    <a:gd name="T1" fmla="*/ 729 h 3"/>
                    <a:gd name="T2" fmla="*/ 843 w 9"/>
                    <a:gd name="T3" fmla="*/ 243 h 3"/>
                    <a:gd name="T4" fmla="*/ 2623 w 9"/>
                    <a:gd name="T5" fmla="*/ 486 h 3"/>
                    <a:gd name="T6" fmla="*/ 1509 w 9"/>
                    <a:gd name="T7" fmla="*/ 729 h 3"/>
                    <a:gd name="T8" fmla="*/ 843 w 9"/>
                    <a:gd name="T9" fmla="*/ 486 h 3"/>
                    <a:gd name="T10" fmla="*/ 271 w 9"/>
                    <a:gd name="T11" fmla="*/ 729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3"/>
                    <a:gd name="T20" fmla="*/ 9 w 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3">
                      <a:moveTo>
                        <a:pt x="1" y="3"/>
                      </a:moveTo>
                      <a:cubicBezTo>
                        <a:pt x="0" y="2"/>
                        <a:pt x="2" y="1"/>
                        <a:pt x="3" y="1"/>
                      </a:cubicBezTo>
                      <a:cubicBezTo>
                        <a:pt x="5" y="0"/>
                        <a:pt x="7" y="1"/>
                        <a:pt x="9" y="2"/>
                      </a:cubicBezTo>
                      <a:cubicBezTo>
                        <a:pt x="7" y="2"/>
                        <a:pt x="7" y="3"/>
                        <a:pt x="5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2" y="3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Freeform 1135">
                  <a:extLst>
                    <a:ext uri="{FF2B5EF4-FFF2-40B4-BE49-F238E27FC236}">
                      <a16:creationId xmlns:a16="http://schemas.microsoft.com/office/drawing/2014/main" id="{6B52822F-D7C5-4F6F-BC48-576C871B0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2571"/>
                  <a:ext cx="28" cy="9"/>
                </a:xfrm>
                <a:custGeom>
                  <a:avLst/>
                  <a:gdLst>
                    <a:gd name="T0" fmla="*/ 271 w 9"/>
                    <a:gd name="T1" fmla="*/ 729 h 3"/>
                    <a:gd name="T2" fmla="*/ 843 w 9"/>
                    <a:gd name="T3" fmla="*/ 243 h 3"/>
                    <a:gd name="T4" fmla="*/ 2623 w 9"/>
                    <a:gd name="T5" fmla="*/ 486 h 3"/>
                    <a:gd name="T6" fmla="*/ 1509 w 9"/>
                    <a:gd name="T7" fmla="*/ 729 h 3"/>
                    <a:gd name="T8" fmla="*/ 843 w 9"/>
                    <a:gd name="T9" fmla="*/ 486 h 3"/>
                    <a:gd name="T10" fmla="*/ 271 w 9"/>
                    <a:gd name="T11" fmla="*/ 729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3"/>
                    <a:gd name="T20" fmla="*/ 9 w 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3">
                      <a:moveTo>
                        <a:pt x="1" y="3"/>
                      </a:moveTo>
                      <a:cubicBezTo>
                        <a:pt x="0" y="2"/>
                        <a:pt x="2" y="1"/>
                        <a:pt x="3" y="1"/>
                      </a:cubicBezTo>
                      <a:cubicBezTo>
                        <a:pt x="5" y="0"/>
                        <a:pt x="7" y="1"/>
                        <a:pt x="9" y="2"/>
                      </a:cubicBezTo>
                      <a:cubicBezTo>
                        <a:pt x="7" y="2"/>
                        <a:pt x="7" y="3"/>
                        <a:pt x="5" y="3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3" y="2"/>
                        <a:pt x="2" y="3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Freeform 1136">
                  <a:extLst>
                    <a:ext uri="{FF2B5EF4-FFF2-40B4-BE49-F238E27FC236}">
                      <a16:creationId xmlns:a16="http://schemas.microsoft.com/office/drawing/2014/main" id="{CC7D0014-9023-4C3B-87B1-558246862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Freeform 1137">
                  <a:extLst>
                    <a:ext uri="{FF2B5EF4-FFF2-40B4-BE49-F238E27FC236}">
                      <a16:creationId xmlns:a16="http://schemas.microsoft.com/office/drawing/2014/main" id="{EBCB9950-9990-43DE-A01A-768B9A255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Freeform 1138">
                  <a:extLst>
                    <a:ext uri="{FF2B5EF4-FFF2-40B4-BE49-F238E27FC236}">
                      <a16:creationId xmlns:a16="http://schemas.microsoft.com/office/drawing/2014/main" id="{80F23B2B-051B-4FA8-90D8-F9D35CF85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Freeform 1139">
                  <a:extLst>
                    <a:ext uri="{FF2B5EF4-FFF2-40B4-BE49-F238E27FC236}">
                      <a16:creationId xmlns:a16="http://schemas.microsoft.com/office/drawing/2014/main" id="{95696C26-2C49-47DB-BF7F-F7B0C0362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" y="257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Freeform 1140">
                  <a:extLst>
                    <a:ext uri="{FF2B5EF4-FFF2-40B4-BE49-F238E27FC236}">
                      <a16:creationId xmlns:a16="http://schemas.microsoft.com/office/drawing/2014/main" id="{39922785-0E81-4BB3-9D59-B2B0C786E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" y="2136"/>
                  <a:ext cx="7" cy="9"/>
                </a:xfrm>
                <a:custGeom>
                  <a:avLst/>
                  <a:gdLst>
                    <a:gd name="T0" fmla="*/ 602 w 2"/>
                    <a:gd name="T1" fmla="*/ 729 h 3"/>
                    <a:gd name="T2" fmla="*/ 1029 w 2"/>
                    <a:gd name="T3" fmla="*/ 0 h 3"/>
                    <a:gd name="T4" fmla="*/ 602 w 2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0"/>
                        <a:pt x="2" y="0"/>
                      </a:cubicBezTo>
                      <a:cubicBezTo>
                        <a:pt x="0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Freeform 1141">
                  <a:extLst>
                    <a:ext uri="{FF2B5EF4-FFF2-40B4-BE49-F238E27FC236}">
                      <a16:creationId xmlns:a16="http://schemas.microsoft.com/office/drawing/2014/main" id="{90BFDC66-A30C-45E1-94D1-31565E160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" y="2136"/>
                  <a:ext cx="7" cy="9"/>
                </a:xfrm>
                <a:custGeom>
                  <a:avLst/>
                  <a:gdLst>
                    <a:gd name="T0" fmla="*/ 602 w 2"/>
                    <a:gd name="T1" fmla="*/ 729 h 3"/>
                    <a:gd name="T2" fmla="*/ 1029 w 2"/>
                    <a:gd name="T3" fmla="*/ 0 h 3"/>
                    <a:gd name="T4" fmla="*/ 602 w 2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1" y="3"/>
                        <a:pt x="2" y="0"/>
                        <a:pt x="2" y="0"/>
                      </a:cubicBezTo>
                      <a:cubicBezTo>
                        <a:pt x="0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Freeform 1142">
                  <a:extLst>
                    <a:ext uri="{FF2B5EF4-FFF2-40B4-BE49-F238E27FC236}">
                      <a16:creationId xmlns:a16="http://schemas.microsoft.com/office/drawing/2014/main" id="{3F1FFA6A-CF25-49F8-9716-51D3C5C3F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" y="209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Freeform 1143">
                  <a:extLst>
                    <a:ext uri="{FF2B5EF4-FFF2-40B4-BE49-F238E27FC236}">
                      <a16:creationId xmlns:a16="http://schemas.microsoft.com/office/drawing/2014/main" id="{0A18BB83-3F03-44D3-BBBB-C790405C5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" y="2095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eform 1144">
                  <a:extLst>
                    <a:ext uri="{FF2B5EF4-FFF2-40B4-BE49-F238E27FC236}">
                      <a16:creationId xmlns:a16="http://schemas.microsoft.com/office/drawing/2014/main" id="{F28D6670-523A-4ED0-B0A6-0C92795A8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" y="2089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Freeform 1145">
                  <a:extLst>
                    <a:ext uri="{FF2B5EF4-FFF2-40B4-BE49-F238E27FC236}">
                      <a16:creationId xmlns:a16="http://schemas.microsoft.com/office/drawing/2014/main" id="{6297377A-FA82-4AB2-8F17-6BD3787A3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6" y="2089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Freeform 1146">
                  <a:extLst>
                    <a:ext uri="{FF2B5EF4-FFF2-40B4-BE49-F238E27FC236}">
                      <a16:creationId xmlns:a16="http://schemas.microsoft.com/office/drawing/2014/main" id="{CE95E8C9-E516-4E6F-B5C9-0FA11F596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" y="2730"/>
                  <a:ext cx="12" cy="10"/>
                </a:xfrm>
                <a:custGeom>
                  <a:avLst/>
                  <a:gdLst>
                    <a:gd name="T0" fmla="*/ 729 w 4"/>
                    <a:gd name="T1" fmla="*/ 1223 h 3"/>
                    <a:gd name="T2" fmla="*/ 729 w 4"/>
                    <a:gd name="T3" fmla="*/ 367 h 3"/>
                    <a:gd name="T4" fmla="*/ 486 w 4"/>
                    <a:gd name="T5" fmla="*/ 0 h 3"/>
                    <a:gd name="T6" fmla="*/ 729 w 4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3"/>
                    <a:gd name="T14" fmla="*/ 4 w 4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3">
                      <a:moveTo>
                        <a:pt x="3" y="3"/>
                      </a:moveTo>
                      <a:cubicBezTo>
                        <a:pt x="3" y="3"/>
                        <a:pt x="4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0"/>
                        <a:pt x="2" y="3"/>
                        <a:pt x="3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Freeform 1147">
                  <a:extLst>
                    <a:ext uri="{FF2B5EF4-FFF2-40B4-BE49-F238E27FC236}">
                      <a16:creationId xmlns:a16="http://schemas.microsoft.com/office/drawing/2014/main" id="{6993698B-039E-4EA2-8AB3-8370EF498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" y="2730"/>
                  <a:ext cx="12" cy="10"/>
                </a:xfrm>
                <a:custGeom>
                  <a:avLst/>
                  <a:gdLst>
                    <a:gd name="T0" fmla="*/ 729 w 4"/>
                    <a:gd name="T1" fmla="*/ 1223 h 3"/>
                    <a:gd name="T2" fmla="*/ 729 w 4"/>
                    <a:gd name="T3" fmla="*/ 367 h 3"/>
                    <a:gd name="T4" fmla="*/ 486 w 4"/>
                    <a:gd name="T5" fmla="*/ 0 h 3"/>
                    <a:gd name="T6" fmla="*/ 729 w 4"/>
                    <a:gd name="T7" fmla="*/ 122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3"/>
                    <a:gd name="T14" fmla="*/ 4 w 4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3">
                      <a:moveTo>
                        <a:pt x="3" y="3"/>
                      </a:moveTo>
                      <a:cubicBezTo>
                        <a:pt x="3" y="3"/>
                        <a:pt x="4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0"/>
                        <a:pt x="2" y="3"/>
                        <a:pt x="3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Freeform 1148">
                  <a:extLst>
                    <a:ext uri="{FF2B5EF4-FFF2-40B4-BE49-F238E27FC236}">
                      <a16:creationId xmlns:a16="http://schemas.microsoft.com/office/drawing/2014/main" id="{103434CC-132B-46A3-94FD-ADCF77FF1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40"/>
                  <a:ext cx="3" cy="9"/>
                </a:xfrm>
                <a:custGeom>
                  <a:avLst/>
                  <a:gdLst>
                    <a:gd name="T0" fmla="*/ 0 w 1"/>
                    <a:gd name="T1" fmla="*/ 729 h 3"/>
                    <a:gd name="T2" fmla="*/ 0 w 1"/>
                    <a:gd name="T3" fmla="*/ 0 h 3"/>
                    <a:gd name="T4" fmla="*/ 0 w 1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Freeform 1149">
                  <a:extLst>
                    <a:ext uri="{FF2B5EF4-FFF2-40B4-BE49-F238E27FC236}">
                      <a16:creationId xmlns:a16="http://schemas.microsoft.com/office/drawing/2014/main" id="{0E924450-B803-490B-82A8-D5835D3B53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40"/>
                  <a:ext cx="3" cy="9"/>
                </a:xfrm>
                <a:custGeom>
                  <a:avLst/>
                  <a:gdLst>
                    <a:gd name="T0" fmla="*/ 0 w 1"/>
                    <a:gd name="T1" fmla="*/ 729 h 3"/>
                    <a:gd name="T2" fmla="*/ 0 w 1"/>
                    <a:gd name="T3" fmla="*/ 0 h 3"/>
                    <a:gd name="T4" fmla="*/ 0 w 1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Freeform 1150">
                  <a:extLst>
                    <a:ext uri="{FF2B5EF4-FFF2-40B4-BE49-F238E27FC236}">
                      <a16:creationId xmlns:a16="http://schemas.microsoft.com/office/drawing/2014/main" id="{3F5F0CA7-36F6-4C63-894B-1833D4DA5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02"/>
                  <a:ext cx="28" cy="25"/>
                </a:xfrm>
                <a:custGeom>
                  <a:avLst/>
                  <a:gdLst>
                    <a:gd name="T0" fmla="*/ 843 w 9"/>
                    <a:gd name="T1" fmla="*/ 1525 h 8"/>
                    <a:gd name="T2" fmla="*/ 2623 w 9"/>
                    <a:gd name="T3" fmla="*/ 2109 h 8"/>
                    <a:gd name="T4" fmla="*/ 2053 w 9"/>
                    <a:gd name="T5" fmla="*/ 1797 h 8"/>
                    <a:gd name="T6" fmla="*/ 1509 w 9"/>
                    <a:gd name="T7" fmla="*/ 859 h 8"/>
                    <a:gd name="T8" fmla="*/ 271 w 9"/>
                    <a:gd name="T9" fmla="*/ 0 h 8"/>
                    <a:gd name="T10" fmla="*/ 843 w 9"/>
                    <a:gd name="T11" fmla="*/ 1525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3" y="5"/>
                      </a:moveTo>
                      <a:cubicBezTo>
                        <a:pt x="5" y="6"/>
                        <a:pt x="7" y="8"/>
                        <a:pt x="9" y="7"/>
                      </a:cubicBezTo>
                      <a:cubicBezTo>
                        <a:pt x="9" y="6"/>
                        <a:pt x="8" y="6"/>
                        <a:pt x="7" y="6"/>
                      </a:cubicBezTo>
                      <a:cubicBezTo>
                        <a:pt x="6" y="5"/>
                        <a:pt x="6" y="4"/>
                        <a:pt x="5" y="3"/>
                      </a:cubicBezTo>
                      <a:cubicBezTo>
                        <a:pt x="4" y="2"/>
                        <a:pt x="2" y="1"/>
                        <a:pt x="1" y="0"/>
                      </a:cubicBezTo>
                      <a:cubicBezTo>
                        <a:pt x="0" y="2"/>
                        <a:pt x="3" y="4"/>
                        <a:pt x="3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1151">
                  <a:extLst>
                    <a:ext uri="{FF2B5EF4-FFF2-40B4-BE49-F238E27FC236}">
                      <a16:creationId xmlns:a16="http://schemas.microsoft.com/office/drawing/2014/main" id="{F37E4BBE-B5CA-4722-B21B-35727AB925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1" y="2702"/>
                  <a:ext cx="28" cy="25"/>
                </a:xfrm>
                <a:custGeom>
                  <a:avLst/>
                  <a:gdLst>
                    <a:gd name="T0" fmla="*/ 843 w 9"/>
                    <a:gd name="T1" fmla="*/ 1525 h 8"/>
                    <a:gd name="T2" fmla="*/ 2623 w 9"/>
                    <a:gd name="T3" fmla="*/ 2109 h 8"/>
                    <a:gd name="T4" fmla="*/ 2053 w 9"/>
                    <a:gd name="T5" fmla="*/ 1797 h 8"/>
                    <a:gd name="T6" fmla="*/ 1509 w 9"/>
                    <a:gd name="T7" fmla="*/ 859 h 8"/>
                    <a:gd name="T8" fmla="*/ 271 w 9"/>
                    <a:gd name="T9" fmla="*/ 0 h 8"/>
                    <a:gd name="T10" fmla="*/ 843 w 9"/>
                    <a:gd name="T11" fmla="*/ 1525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3" y="5"/>
                      </a:moveTo>
                      <a:cubicBezTo>
                        <a:pt x="5" y="6"/>
                        <a:pt x="7" y="8"/>
                        <a:pt x="9" y="7"/>
                      </a:cubicBezTo>
                      <a:cubicBezTo>
                        <a:pt x="9" y="6"/>
                        <a:pt x="8" y="6"/>
                        <a:pt x="7" y="6"/>
                      </a:cubicBezTo>
                      <a:cubicBezTo>
                        <a:pt x="6" y="5"/>
                        <a:pt x="6" y="4"/>
                        <a:pt x="5" y="3"/>
                      </a:cubicBezTo>
                      <a:cubicBezTo>
                        <a:pt x="4" y="2"/>
                        <a:pt x="2" y="1"/>
                        <a:pt x="1" y="0"/>
                      </a:cubicBezTo>
                      <a:cubicBezTo>
                        <a:pt x="0" y="2"/>
                        <a:pt x="3" y="4"/>
                        <a:pt x="3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Freeform 1152">
                  <a:extLst>
                    <a:ext uri="{FF2B5EF4-FFF2-40B4-BE49-F238E27FC236}">
                      <a16:creationId xmlns:a16="http://schemas.microsoft.com/office/drawing/2014/main" id="{0C222DF2-E3FF-4984-A954-0257F57FF2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2736"/>
                  <a:ext cx="10" cy="10"/>
                </a:xfrm>
                <a:custGeom>
                  <a:avLst/>
                  <a:gdLst>
                    <a:gd name="T0" fmla="*/ 857 w 3"/>
                    <a:gd name="T1" fmla="*/ 1223 h 3"/>
                    <a:gd name="T2" fmla="*/ 857 w 3"/>
                    <a:gd name="T3" fmla="*/ 0 h 3"/>
                    <a:gd name="T4" fmla="*/ 85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3" y="3"/>
                        <a:pt x="3" y="1"/>
                        <a:pt x="2" y="0"/>
                      </a:cubicBezTo>
                      <a:cubicBezTo>
                        <a:pt x="0" y="0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Freeform 1153">
                  <a:extLst>
                    <a:ext uri="{FF2B5EF4-FFF2-40B4-BE49-F238E27FC236}">
                      <a16:creationId xmlns:a16="http://schemas.microsoft.com/office/drawing/2014/main" id="{852559FE-629D-4BF4-83E5-90BD39243F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0" y="2736"/>
                  <a:ext cx="10" cy="10"/>
                </a:xfrm>
                <a:custGeom>
                  <a:avLst/>
                  <a:gdLst>
                    <a:gd name="T0" fmla="*/ 857 w 3"/>
                    <a:gd name="T1" fmla="*/ 1223 h 3"/>
                    <a:gd name="T2" fmla="*/ 857 w 3"/>
                    <a:gd name="T3" fmla="*/ 0 h 3"/>
                    <a:gd name="T4" fmla="*/ 85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3" y="3"/>
                        <a:pt x="3" y="1"/>
                        <a:pt x="2" y="0"/>
                      </a:cubicBezTo>
                      <a:cubicBezTo>
                        <a:pt x="0" y="0"/>
                        <a:pt x="1" y="3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Freeform 1154">
                  <a:extLst>
                    <a:ext uri="{FF2B5EF4-FFF2-40B4-BE49-F238E27FC236}">
                      <a16:creationId xmlns:a16="http://schemas.microsoft.com/office/drawing/2014/main" id="{8573FE93-5EEF-44BE-92A6-D639F4509D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7" y="2752"/>
                  <a:ext cx="9" cy="9"/>
                </a:xfrm>
                <a:custGeom>
                  <a:avLst/>
                  <a:gdLst>
                    <a:gd name="T0" fmla="*/ 486 w 3"/>
                    <a:gd name="T1" fmla="*/ 729 h 3"/>
                    <a:gd name="T2" fmla="*/ 486 w 3"/>
                    <a:gd name="T3" fmla="*/ 0 h 3"/>
                    <a:gd name="T4" fmla="*/ 486 w 3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1" y="2"/>
                        <a:pt x="3" y="1"/>
                        <a:pt x="2" y="0"/>
                      </a:cubicBezTo>
                      <a:cubicBezTo>
                        <a:pt x="0" y="1"/>
                        <a:pt x="1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Freeform 1155">
                  <a:extLst>
                    <a:ext uri="{FF2B5EF4-FFF2-40B4-BE49-F238E27FC236}">
                      <a16:creationId xmlns:a16="http://schemas.microsoft.com/office/drawing/2014/main" id="{4DD5FD50-D9A2-4861-8152-53BF190B5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7" y="2752"/>
                  <a:ext cx="9" cy="9"/>
                </a:xfrm>
                <a:custGeom>
                  <a:avLst/>
                  <a:gdLst>
                    <a:gd name="T0" fmla="*/ 486 w 3"/>
                    <a:gd name="T1" fmla="*/ 729 h 3"/>
                    <a:gd name="T2" fmla="*/ 486 w 3"/>
                    <a:gd name="T3" fmla="*/ 0 h 3"/>
                    <a:gd name="T4" fmla="*/ 486 w 3"/>
                    <a:gd name="T5" fmla="*/ 729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2" y="3"/>
                      </a:moveTo>
                      <a:cubicBezTo>
                        <a:pt x="1" y="2"/>
                        <a:pt x="3" y="1"/>
                        <a:pt x="2" y="0"/>
                      </a:cubicBezTo>
                      <a:cubicBezTo>
                        <a:pt x="0" y="1"/>
                        <a:pt x="1" y="2"/>
                        <a:pt x="2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1156">
                  <a:extLst>
                    <a:ext uri="{FF2B5EF4-FFF2-40B4-BE49-F238E27FC236}">
                      <a16:creationId xmlns:a16="http://schemas.microsoft.com/office/drawing/2014/main" id="{532C642A-B8DD-4AE3-9306-EF688AFED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0" y="2740"/>
                  <a:ext cx="18" cy="18"/>
                </a:xfrm>
                <a:custGeom>
                  <a:avLst/>
                  <a:gdLst>
                    <a:gd name="T0" fmla="*/ 1215 w 6"/>
                    <a:gd name="T1" fmla="*/ 1458 h 6"/>
                    <a:gd name="T2" fmla="*/ 1458 w 6"/>
                    <a:gd name="T3" fmla="*/ 1215 h 6"/>
                    <a:gd name="T4" fmla="*/ 972 w 6"/>
                    <a:gd name="T5" fmla="*/ 486 h 6"/>
                    <a:gd name="T6" fmla="*/ 486 w 6"/>
                    <a:gd name="T7" fmla="*/ 243 h 6"/>
                    <a:gd name="T8" fmla="*/ 0 w 6"/>
                    <a:gd name="T9" fmla="*/ 729 h 6"/>
                    <a:gd name="T10" fmla="*/ 729 w 6"/>
                    <a:gd name="T11" fmla="*/ 972 h 6"/>
                    <a:gd name="T12" fmla="*/ 729 w 6"/>
                    <a:gd name="T13" fmla="*/ 972 h 6"/>
                    <a:gd name="T14" fmla="*/ 1215 w 6"/>
                    <a:gd name="T15" fmla="*/ 1458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5" y="6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3" y="2"/>
                        <a:pt x="3" y="0"/>
                        <a:pt x="2" y="1"/>
                      </a:cubicBez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1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4" y="6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1157">
                  <a:extLst>
                    <a:ext uri="{FF2B5EF4-FFF2-40B4-BE49-F238E27FC236}">
                      <a16:creationId xmlns:a16="http://schemas.microsoft.com/office/drawing/2014/main" id="{C165DE8B-DD45-4F7F-B348-261F4818C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0" y="2740"/>
                  <a:ext cx="18" cy="18"/>
                </a:xfrm>
                <a:custGeom>
                  <a:avLst/>
                  <a:gdLst>
                    <a:gd name="T0" fmla="*/ 1215 w 6"/>
                    <a:gd name="T1" fmla="*/ 1458 h 6"/>
                    <a:gd name="T2" fmla="*/ 1458 w 6"/>
                    <a:gd name="T3" fmla="*/ 1215 h 6"/>
                    <a:gd name="T4" fmla="*/ 972 w 6"/>
                    <a:gd name="T5" fmla="*/ 486 h 6"/>
                    <a:gd name="T6" fmla="*/ 486 w 6"/>
                    <a:gd name="T7" fmla="*/ 243 h 6"/>
                    <a:gd name="T8" fmla="*/ 0 w 6"/>
                    <a:gd name="T9" fmla="*/ 729 h 6"/>
                    <a:gd name="T10" fmla="*/ 729 w 6"/>
                    <a:gd name="T11" fmla="*/ 972 h 6"/>
                    <a:gd name="T12" fmla="*/ 729 w 6"/>
                    <a:gd name="T13" fmla="*/ 972 h 6"/>
                    <a:gd name="T14" fmla="*/ 1215 w 6"/>
                    <a:gd name="T15" fmla="*/ 1458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6"/>
                    <a:gd name="T26" fmla="*/ 6 w 6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6">
                      <a:moveTo>
                        <a:pt x="5" y="6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3" y="2"/>
                        <a:pt x="3" y="0"/>
                        <a:pt x="2" y="1"/>
                      </a:cubicBezTo>
                      <a:cubicBezTo>
                        <a:pt x="1" y="1"/>
                        <a:pt x="0" y="3"/>
                        <a:pt x="0" y="3"/>
                      </a:cubicBezTo>
                      <a:cubicBezTo>
                        <a:pt x="1" y="4"/>
                        <a:pt x="2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4" y="6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Freeform 1158">
                  <a:extLst>
                    <a:ext uri="{FF2B5EF4-FFF2-40B4-BE49-F238E27FC236}">
                      <a16:creationId xmlns:a16="http://schemas.microsoft.com/office/drawing/2014/main" id="{2ABFFCC4-62E9-4491-B9E7-9B8646BFE7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6" y="2761"/>
                  <a:ext cx="3" cy="4"/>
                </a:xfrm>
                <a:custGeom>
                  <a:avLst/>
                  <a:gdLst>
                    <a:gd name="T0" fmla="*/ 243 w 1"/>
                    <a:gd name="T1" fmla="*/ 1024 h 1"/>
                    <a:gd name="T2" fmla="*/ 0 w 1"/>
                    <a:gd name="T3" fmla="*/ 1024 h 1"/>
                    <a:gd name="T4" fmla="*/ 243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Freeform 1159">
                  <a:extLst>
                    <a:ext uri="{FF2B5EF4-FFF2-40B4-BE49-F238E27FC236}">
                      <a16:creationId xmlns:a16="http://schemas.microsoft.com/office/drawing/2014/main" id="{F1100834-0EB9-4C2D-922B-2F76DF0DE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6" y="2761"/>
                  <a:ext cx="3" cy="4"/>
                </a:xfrm>
                <a:custGeom>
                  <a:avLst/>
                  <a:gdLst>
                    <a:gd name="T0" fmla="*/ 243 w 1"/>
                    <a:gd name="T1" fmla="*/ 1024 h 1"/>
                    <a:gd name="T2" fmla="*/ 0 w 1"/>
                    <a:gd name="T3" fmla="*/ 1024 h 1"/>
                    <a:gd name="T4" fmla="*/ 243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Freeform 1160">
                  <a:extLst>
                    <a:ext uri="{FF2B5EF4-FFF2-40B4-BE49-F238E27FC236}">
                      <a16:creationId xmlns:a16="http://schemas.microsoft.com/office/drawing/2014/main" id="{DCE20D36-3CAE-43CA-A3A0-2A0FBCA29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" y="2724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Freeform 1161">
                  <a:extLst>
                    <a:ext uri="{FF2B5EF4-FFF2-40B4-BE49-F238E27FC236}">
                      <a16:creationId xmlns:a16="http://schemas.microsoft.com/office/drawing/2014/main" id="{A2DC9844-3A0B-47AF-8A25-A1AFD6437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9" y="2724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Freeform 1162">
                  <a:extLst>
                    <a:ext uri="{FF2B5EF4-FFF2-40B4-BE49-F238E27FC236}">
                      <a16:creationId xmlns:a16="http://schemas.microsoft.com/office/drawing/2014/main" id="{AE256E18-0CEF-4897-AFF6-81396C869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24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Freeform 1163">
                  <a:extLst>
                    <a:ext uri="{FF2B5EF4-FFF2-40B4-BE49-F238E27FC236}">
                      <a16:creationId xmlns:a16="http://schemas.microsoft.com/office/drawing/2014/main" id="{B2152BE8-F3B3-481C-B62A-443515C5B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24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Freeform 1164">
                  <a:extLst>
                    <a:ext uri="{FF2B5EF4-FFF2-40B4-BE49-F238E27FC236}">
                      <a16:creationId xmlns:a16="http://schemas.microsoft.com/office/drawing/2014/main" id="{F41ECC04-EA5F-4DB4-9FA6-7DC7D6B40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55"/>
                  <a:ext cx="10" cy="10"/>
                </a:xfrm>
                <a:custGeom>
                  <a:avLst/>
                  <a:gdLst>
                    <a:gd name="T0" fmla="*/ 367 w 3"/>
                    <a:gd name="T1" fmla="*/ 1223 h 3"/>
                    <a:gd name="T2" fmla="*/ 857 w 3"/>
                    <a:gd name="T3" fmla="*/ 0 h 3"/>
                    <a:gd name="T4" fmla="*/ 36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Freeform 1165">
                  <a:extLst>
                    <a:ext uri="{FF2B5EF4-FFF2-40B4-BE49-F238E27FC236}">
                      <a16:creationId xmlns:a16="http://schemas.microsoft.com/office/drawing/2014/main" id="{CBA42514-EC71-4148-98A7-631FCB968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5" y="2755"/>
                  <a:ext cx="10" cy="10"/>
                </a:xfrm>
                <a:custGeom>
                  <a:avLst/>
                  <a:gdLst>
                    <a:gd name="T0" fmla="*/ 367 w 3"/>
                    <a:gd name="T1" fmla="*/ 1223 h 3"/>
                    <a:gd name="T2" fmla="*/ 857 w 3"/>
                    <a:gd name="T3" fmla="*/ 0 h 3"/>
                    <a:gd name="T4" fmla="*/ 367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Freeform 1166">
                  <a:extLst>
                    <a:ext uri="{FF2B5EF4-FFF2-40B4-BE49-F238E27FC236}">
                      <a16:creationId xmlns:a16="http://schemas.microsoft.com/office/drawing/2014/main" id="{F80D4FEE-987C-4337-B79E-3DDD33491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" y="2761"/>
                  <a:ext cx="1" cy="4"/>
                </a:xfrm>
                <a:custGeom>
                  <a:avLst/>
                  <a:gdLst>
                    <a:gd name="T0" fmla="*/ 0 w 1"/>
                    <a:gd name="T1" fmla="*/ 1024 h 1"/>
                    <a:gd name="T2" fmla="*/ 0 w 1"/>
                    <a:gd name="T3" fmla="*/ 0 h 1"/>
                    <a:gd name="T4" fmla="*/ 0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Freeform 1167">
                  <a:extLst>
                    <a:ext uri="{FF2B5EF4-FFF2-40B4-BE49-F238E27FC236}">
                      <a16:creationId xmlns:a16="http://schemas.microsoft.com/office/drawing/2014/main" id="{835B9735-DA80-43D5-9509-ECADB2AA00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5" y="2761"/>
                  <a:ext cx="1" cy="4"/>
                </a:xfrm>
                <a:custGeom>
                  <a:avLst/>
                  <a:gdLst>
                    <a:gd name="T0" fmla="*/ 0 w 1"/>
                    <a:gd name="T1" fmla="*/ 1024 h 1"/>
                    <a:gd name="T2" fmla="*/ 0 w 1"/>
                    <a:gd name="T3" fmla="*/ 0 h 1"/>
                    <a:gd name="T4" fmla="*/ 0 w 1"/>
                    <a:gd name="T5" fmla="*/ 1024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Freeform 1168">
                  <a:extLst>
                    <a:ext uri="{FF2B5EF4-FFF2-40B4-BE49-F238E27FC236}">
                      <a16:creationId xmlns:a16="http://schemas.microsoft.com/office/drawing/2014/main" id="{9A4C6C6C-04C9-4D75-8258-E93C8224B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27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Freeform 1169">
                  <a:extLst>
                    <a:ext uri="{FF2B5EF4-FFF2-40B4-BE49-F238E27FC236}">
                      <a16:creationId xmlns:a16="http://schemas.microsoft.com/office/drawing/2014/main" id="{8E41BC0D-E7D6-4169-9CD5-072E510DD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27"/>
                  <a:ext cx="3" cy="3"/>
                </a:xfrm>
                <a:custGeom>
                  <a:avLst/>
                  <a:gdLst>
                    <a:gd name="T0" fmla="*/ 243 w 1"/>
                    <a:gd name="T1" fmla="*/ 243 h 1"/>
                    <a:gd name="T2" fmla="*/ 0 w 1"/>
                    <a:gd name="T3" fmla="*/ 0 h 1"/>
                    <a:gd name="T4" fmla="*/ 243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1170">
                  <a:extLst>
                    <a:ext uri="{FF2B5EF4-FFF2-40B4-BE49-F238E27FC236}">
                      <a16:creationId xmlns:a16="http://schemas.microsoft.com/office/drawing/2014/main" id="{BC69C829-50FB-46CA-B3F1-34130D95C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30"/>
                  <a:ext cx="6" cy="3"/>
                </a:xfrm>
                <a:custGeom>
                  <a:avLst/>
                  <a:gdLst>
                    <a:gd name="T0" fmla="*/ 486 w 2"/>
                    <a:gd name="T1" fmla="*/ 243 h 1"/>
                    <a:gd name="T2" fmla="*/ 0 w 2"/>
                    <a:gd name="T3" fmla="*/ 0 h 1"/>
                    <a:gd name="T4" fmla="*/ 486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1171">
                  <a:extLst>
                    <a:ext uri="{FF2B5EF4-FFF2-40B4-BE49-F238E27FC236}">
                      <a16:creationId xmlns:a16="http://schemas.microsoft.com/office/drawing/2014/main" id="{677093AF-1ADB-4C8E-823C-3D3BECCD79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" y="2730"/>
                  <a:ext cx="6" cy="3"/>
                </a:xfrm>
                <a:custGeom>
                  <a:avLst/>
                  <a:gdLst>
                    <a:gd name="T0" fmla="*/ 486 w 2"/>
                    <a:gd name="T1" fmla="*/ 243 h 1"/>
                    <a:gd name="T2" fmla="*/ 0 w 2"/>
                    <a:gd name="T3" fmla="*/ 0 h 1"/>
                    <a:gd name="T4" fmla="*/ 486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1172">
                  <a:extLst>
                    <a:ext uri="{FF2B5EF4-FFF2-40B4-BE49-F238E27FC236}">
                      <a16:creationId xmlns:a16="http://schemas.microsoft.com/office/drawing/2014/main" id="{E721FB2E-4705-4D21-AEE6-C6207EA53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2727"/>
                  <a:ext cx="38" cy="28"/>
                </a:xfrm>
                <a:custGeom>
                  <a:avLst/>
                  <a:gdLst>
                    <a:gd name="T0" fmla="*/ 1625 w 12"/>
                    <a:gd name="T1" fmla="*/ 1780 h 9"/>
                    <a:gd name="T2" fmla="*/ 3531 w 12"/>
                    <a:gd name="T3" fmla="*/ 2623 h 9"/>
                    <a:gd name="T4" fmla="*/ 2226 w 12"/>
                    <a:gd name="T5" fmla="*/ 1114 h 9"/>
                    <a:gd name="T6" fmla="*/ 1013 w 12"/>
                    <a:gd name="T7" fmla="*/ 572 h 9"/>
                    <a:gd name="T8" fmla="*/ 602 w 12"/>
                    <a:gd name="T9" fmla="*/ 271 h 9"/>
                    <a:gd name="T10" fmla="*/ 0 w 12"/>
                    <a:gd name="T11" fmla="*/ 0 h 9"/>
                    <a:gd name="T12" fmla="*/ 1625 w 12"/>
                    <a:gd name="T13" fmla="*/ 178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9"/>
                    <a:gd name="T23" fmla="*/ 12 w 12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9">
                      <a:moveTo>
                        <a:pt x="5" y="6"/>
                      </a:moveTo>
                      <a:cubicBezTo>
                        <a:pt x="7" y="7"/>
                        <a:pt x="9" y="8"/>
                        <a:pt x="11" y="9"/>
                      </a:cubicBezTo>
                      <a:cubicBezTo>
                        <a:pt x="12" y="7"/>
                        <a:pt x="9" y="5"/>
                        <a:pt x="7" y="4"/>
                      </a:cubicBezTo>
                      <a:cubicBezTo>
                        <a:pt x="6" y="4"/>
                        <a:pt x="4" y="3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2"/>
                        <a:pt x="2" y="5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1173">
                  <a:extLst>
                    <a:ext uri="{FF2B5EF4-FFF2-40B4-BE49-F238E27FC236}">
                      <a16:creationId xmlns:a16="http://schemas.microsoft.com/office/drawing/2014/main" id="{B8E936A6-D6A8-4B3C-BCE8-4DD9EF96E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" y="2727"/>
                  <a:ext cx="38" cy="28"/>
                </a:xfrm>
                <a:custGeom>
                  <a:avLst/>
                  <a:gdLst>
                    <a:gd name="T0" fmla="*/ 1625 w 12"/>
                    <a:gd name="T1" fmla="*/ 1780 h 9"/>
                    <a:gd name="T2" fmla="*/ 3531 w 12"/>
                    <a:gd name="T3" fmla="*/ 2623 h 9"/>
                    <a:gd name="T4" fmla="*/ 2226 w 12"/>
                    <a:gd name="T5" fmla="*/ 1114 h 9"/>
                    <a:gd name="T6" fmla="*/ 1013 w 12"/>
                    <a:gd name="T7" fmla="*/ 572 h 9"/>
                    <a:gd name="T8" fmla="*/ 602 w 12"/>
                    <a:gd name="T9" fmla="*/ 271 h 9"/>
                    <a:gd name="T10" fmla="*/ 0 w 12"/>
                    <a:gd name="T11" fmla="*/ 0 h 9"/>
                    <a:gd name="T12" fmla="*/ 1625 w 12"/>
                    <a:gd name="T13" fmla="*/ 178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9"/>
                    <a:gd name="T23" fmla="*/ 12 w 12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9">
                      <a:moveTo>
                        <a:pt x="5" y="6"/>
                      </a:moveTo>
                      <a:cubicBezTo>
                        <a:pt x="7" y="7"/>
                        <a:pt x="9" y="8"/>
                        <a:pt x="11" y="9"/>
                      </a:cubicBezTo>
                      <a:cubicBezTo>
                        <a:pt x="12" y="7"/>
                        <a:pt x="9" y="5"/>
                        <a:pt x="7" y="4"/>
                      </a:cubicBezTo>
                      <a:cubicBezTo>
                        <a:pt x="6" y="4"/>
                        <a:pt x="4" y="3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2"/>
                        <a:pt x="2" y="5"/>
                        <a:pt x="5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1174">
                  <a:extLst>
                    <a:ext uri="{FF2B5EF4-FFF2-40B4-BE49-F238E27FC236}">
                      <a16:creationId xmlns:a16="http://schemas.microsoft.com/office/drawing/2014/main" id="{F9AAE4C8-3214-4F53-A85D-DAF944CF7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0" y="2771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Freeform 1175">
                  <a:extLst>
                    <a:ext uri="{FF2B5EF4-FFF2-40B4-BE49-F238E27FC236}">
                      <a16:creationId xmlns:a16="http://schemas.microsoft.com/office/drawing/2014/main" id="{A82995F5-AF5B-4E35-A689-9A219CEAA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0" y="2771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Freeform 1176">
                  <a:extLst>
                    <a:ext uri="{FF2B5EF4-FFF2-40B4-BE49-F238E27FC236}">
                      <a16:creationId xmlns:a16="http://schemas.microsoft.com/office/drawing/2014/main" id="{4850F386-EADD-4432-91DE-A7E1BE195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" y="2752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1029 w 2"/>
                    <a:gd name="T3" fmla="*/ 0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1"/>
                        <a:pt x="2" y="0"/>
                      </a:cubicBezTo>
                      <a:cubicBezTo>
                        <a:pt x="0" y="0"/>
                        <a:pt x="1" y="1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Freeform 1177">
                  <a:extLst>
                    <a:ext uri="{FF2B5EF4-FFF2-40B4-BE49-F238E27FC236}">
                      <a16:creationId xmlns:a16="http://schemas.microsoft.com/office/drawing/2014/main" id="{1AC1824D-017E-4D6B-9816-76F8DBADD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" y="2752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1029 w 2"/>
                    <a:gd name="T3" fmla="*/ 0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1" y="1"/>
                        <a:pt x="2" y="0"/>
                      </a:cubicBezTo>
                      <a:cubicBezTo>
                        <a:pt x="0" y="0"/>
                        <a:pt x="1" y="1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Freeform 1178">
                  <a:extLst>
                    <a:ext uri="{FF2B5EF4-FFF2-40B4-BE49-F238E27FC236}">
                      <a16:creationId xmlns:a16="http://schemas.microsoft.com/office/drawing/2014/main" id="{03C6E403-4B74-4B89-A153-4A964E0C1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5" y="2837"/>
                  <a:ext cx="19" cy="12"/>
                </a:xfrm>
                <a:custGeom>
                  <a:avLst/>
                  <a:gdLst>
                    <a:gd name="T0" fmla="*/ 0 w 6"/>
                    <a:gd name="T1" fmla="*/ 486 h 4"/>
                    <a:gd name="T2" fmla="*/ 1013 w 6"/>
                    <a:gd name="T3" fmla="*/ 486 h 4"/>
                    <a:gd name="T4" fmla="*/ 1305 w 6"/>
                    <a:gd name="T5" fmla="*/ 972 h 4"/>
                    <a:gd name="T6" fmla="*/ 0 w 6"/>
                    <a:gd name="T7" fmla="*/ 486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0" y="2"/>
                      </a:move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3"/>
                        <a:pt x="3" y="4"/>
                        <a:pt x="4" y="4"/>
                      </a:cubicBezTo>
                      <a:cubicBezTo>
                        <a:pt x="6" y="3"/>
                        <a:pt x="0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Freeform 1179">
                  <a:extLst>
                    <a:ext uri="{FF2B5EF4-FFF2-40B4-BE49-F238E27FC236}">
                      <a16:creationId xmlns:a16="http://schemas.microsoft.com/office/drawing/2014/main" id="{193D29F4-D085-45B6-98B2-CF35EC61CD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5" y="2837"/>
                  <a:ext cx="19" cy="12"/>
                </a:xfrm>
                <a:custGeom>
                  <a:avLst/>
                  <a:gdLst>
                    <a:gd name="T0" fmla="*/ 0 w 6"/>
                    <a:gd name="T1" fmla="*/ 486 h 4"/>
                    <a:gd name="T2" fmla="*/ 1013 w 6"/>
                    <a:gd name="T3" fmla="*/ 486 h 4"/>
                    <a:gd name="T4" fmla="*/ 1305 w 6"/>
                    <a:gd name="T5" fmla="*/ 972 h 4"/>
                    <a:gd name="T6" fmla="*/ 0 w 6"/>
                    <a:gd name="T7" fmla="*/ 486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0" y="2"/>
                      </a:move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3"/>
                        <a:pt x="3" y="4"/>
                        <a:pt x="4" y="4"/>
                      </a:cubicBezTo>
                      <a:cubicBezTo>
                        <a:pt x="6" y="3"/>
                        <a:pt x="0" y="0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Freeform 1180">
                  <a:extLst>
                    <a:ext uri="{FF2B5EF4-FFF2-40B4-BE49-F238E27FC236}">
                      <a16:creationId xmlns:a16="http://schemas.microsoft.com/office/drawing/2014/main" id="{370A15FF-2F2C-4EE1-9923-9CDC04745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5" y="276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Freeform 1181">
                  <a:extLst>
                    <a:ext uri="{FF2B5EF4-FFF2-40B4-BE49-F238E27FC236}">
                      <a16:creationId xmlns:a16="http://schemas.microsoft.com/office/drawing/2014/main" id="{470953CA-D9D4-4B6A-ACD9-C74F347122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5" y="276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  <a:gd name="T6" fmla="*/ 0 w 1"/>
                    <a:gd name="T7" fmla="*/ 0 h 1"/>
                    <a:gd name="T8" fmla="*/ 1 w 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Freeform 1182">
                  <a:extLst>
                    <a:ext uri="{FF2B5EF4-FFF2-40B4-BE49-F238E27FC236}">
                      <a16:creationId xmlns:a16="http://schemas.microsoft.com/office/drawing/2014/main" id="{12D4A837-E613-4A8A-85F7-96B41547A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8" y="2768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243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form 1183">
                  <a:extLst>
                    <a:ext uri="{FF2B5EF4-FFF2-40B4-BE49-F238E27FC236}">
                      <a16:creationId xmlns:a16="http://schemas.microsoft.com/office/drawing/2014/main" id="{928DDBAD-1C51-428D-BE38-241C9A06C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8" y="2768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243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 1184">
                  <a:extLst>
                    <a:ext uri="{FF2B5EF4-FFF2-40B4-BE49-F238E27FC236}">
                      <a16:creationId xmlns:a16="http://schemas.microsoft.com/office/drawing/2014/main" id="{0D318079-CEF8-4FB8-B069-0C221CF97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" y="2771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Freeform 1185">
                  <a:extLst>
                    <a:ext uri="{FF2B5EF4-FFF2-40B4-BE49-F238E27FC236}">
                      <a16:creationId xmlns:a16="http://schemas.microsoft.com/office/drawing/2014/main" id="{3C4D37ED-C74E-41E2-84DA-135855EE8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1" y="2771"/>
                  <a:ext cx="6" cy="3"/>
                </a:xfrm>
                <a:custGeom>
                  <a:avLst/>
                  <a:gdLst>
                    <a:gd name="T0" fmla="*/ 0 w 2"/>
                    <a:gd name="T1" fmla="*/ 243 h 1"/>
                    <a:gd name="T2" fmla="*/ 486 w 2"/>
                    <a:gd name="T3" fmla="*/ 243 h 1"/>
                    <a:gd name="T4" fmla="*/ 0 w 2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Freeform 1186">
                  <a:extLst>
                    <a:ext uri="{FF2B5EF4-FFF2-40B4-BE49-F238E27FC236}">
                      <a16:creationId xmlns:a16="http://schemas.microsoft.com/office/drawing/2014/main" id="{165D50B6-9604-4D27-92AE-C7988BA5D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8" y="232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0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Freeform 1187">
                  <a:extLst>
                    <a:ext uri="{FF2B5EF4-FFF2-40B4-BE49-F238E27FC236}">
                      <a16:creationId xmlns:a16="http://schemas.microsoft.com/office/drawing/2014/main" id="{0F4687CF-AA44-48A7-B378-FF4851855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8" y="232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0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Freeform 1188">
                  <a:extLst>
                    <a:ext uri="{FF2B5EF4-FFF2-40B4-BE49-F238E27FC236}">
                      <a16:creationId xmlns:a16="http://schemas.microsoft.com/office/drawing/2014/main" id="{DC721C4D-03D1-438D-B97C-BD87BE12C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314"/>
                  <a:ext cx="9" cy="7"/>
                </a:xfrm>
                <a:custGeom>
                  <a:avLst/>
                  <a:gdLst>
                    <a:gd name="T0" fmla="*/ 243 w 3"/>
                    <a:gd name="T1" fmla="*/ 602 h 2"/>
                    <a:gd name="T2" fmla="*/ 243 w 3"/>
                    <a:gd name="T3" fmla="*/ 1029 h 2"/>
                    <a:gd name="T4" fmla="*/ 243 w 3"/>
                    <a:gd name="T5" fmla="*/ 602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3" y="2"/>
                        <a:pt x="2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Freeform 1189">
                  <a:extLst>
                    <a:ext uri="{FF2B5EF4-FFF2-40B4-BE49-F238E27FC236}">
                      <a16:creationId xmlns:a16="http://schemas.microsoft.com/office/drawing/2014/main" id="{ED2ACB98-B511-4230-8468-D036F3F23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314"/>
                  <a:ext cx="9" cy="7"/>
                </a:xfrm>
                <a:custGeom>
                  <a:avLst/>
                  <a:gdLst>
                    <a:gd name="T0" fmla="*/ 243 w 3"/>
                    <a:gd name="T1" fmla="*/ 602 h 2"/>
                    <a:gd name="T2" fmla="*/ 243 w 3"/>
                    <a:gd name="T3" fmla="*/ 1029 h 2"/>
                    <a:gd name="T4" fmla="*/ 243 w 3"/>
                    <a:gd name="T5" fmla="*/ 602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1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3" y="2"/>
                        <a:pt x="2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Freeform 1190">
                  <a:extLst>
                    <a:ext uri="{FF2B5EF4-FFF2-40B4-BE49-F238E27FC236}">
                      <a16:creationId xmlns:a16="http://schemas.microsoft.com/office/drawing/2014/main" id="{A04E1C64-5142-488B-8D8E-10F5B1312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280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Freeform 1191">
                  <a:extLst>
                    <a:ext uri="{FF2B5EF4-FFF2-40B4-BE49-F238E27FC236}">
                      <a16:creationId xmlns:a16="http://schemas.microsoft.com/office/drawing/2014/main" id="{56831162-AE4F-45FC-B81D-386BA9D59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8" y="2280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Freeform 1192">
                  <a:extLst>
                    <a:ext uri="{FF2B5EF4-FFF2-40B4-BE49-F238E27FC236}">
                      <a16:creationId xmlns:a16="http://schemas.microsoft.com/office/drawing/2014/main" id="{7690CBA6-C552-4445-8FA9-917B03F41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4" y="2192"/>
                  <a:ext cx="75" cy="82"/>
                </a:xfrm>
                <a:custGeom>
                  <a:avLst/>
                  <a:gdLst>
                    <a:gd name="T0" fmla="*/ 275 w 24"/>
                    <a:gd name="T1" fmla="*/ 7528 h 26"/>
                    <a:gd name="T2" fmla="*/ 0 w 24"/>
                    <a:gd name="T3" fmla="*/ 8127 h 26"/>
                    <a:gd name="T4" fmla="*/ 2656 w 24"/>
                    <a:gd name="T5" fmla="*/ 6248 h 26"/>
                    <a:gd name="T6" fmla="*/ 4209 w 24"/>
                    <a:gd name="T7" fmla="*/ 4355 h 26"/>
                    <a:gd name="T8" fmla="*/ 4481 w 24"/>
                    <a:gd name="T9" fmla="*/ 4050 h 26"/>
                    <a:gd name="T10" fmla="*/ 5069 w 24"/>
                    <a:gd name="T11" fmla="*/ 3759 h 26"/>
                    <a:gd name="T12" fmla="*/ 5616 w 24"/>
                    <a:gd name="T13" fmla="*/ 3450 h 26"/>
                    <a:gd name="T14" fmla="*/ 6591 w 24"/>
                    <a:gd name="T15" fmla="*/ 2766 h 26"/>
                    <a:gd name="T16" fmla="*/ 6591 w 24"/>
                    <a:gd name="T17" fmla="*/ 1880 h 26"/>
                    <a:gd name="T18" fmla="*/ 6291 w 24"/>
                    <a:gd name="T19" fmla="*/ 0 h 26"/>
                    <a:gd name="T20" fmla="*/ 6016 w 24"/>
                    <a:gd name="T21" fmla="*/ 877 h 26"/>
                    <a:gd name="T22" fmla="*/ 6291 w 24"/>
                    <a:gd name="T23" fmla="*/ 1880 h 26"/>
                    <a:gd name="T24" fmla="*/ 5616 w 24"/>
                    <a:gd name="T25" fmla="*/ 1284 h 26"/>
                    <a:gd name="T26" fmla="*/ 6016 w 24"/>
                    <a:gd name="T27" fmla="*/ 1880 h 26"/>
                    <a:gd name="T28" fmla="*/ 5341 w 24"/>
                    <a:gd name="T29" fmla="*/ 2476 h 26"/>
                    <a:gd name="T30" fmla="*/ 5069 w 24"/>
                    <a:gd name="T31" fmla="*/ 2766 h 26"/>
                    <a:gd name="T32" fmla="*/ 4766 w 24"/>
                    <a:gd name="T33" fmla="*/ 3173 h 26"/>
                    <a:gd name="T34" fmla="*/ 4481 w 24"/>
                    <a:gd name="T35" fmla="*/ 3173 h 26"/>
                    <a:gd name="T36" fmla="*/ 4481 w 24"/>
                    <a:gd name="T37" fmla="*/ 3759 h 26"/>
                    <a:gd name="T38" fmla="*/ 4209 w 24"/>
                    <a:gd name="T39" fmla="*/ 4050 h 26"/>
                    <a:gd name="T40" fmla="*/ 3634 w 24"/>
                    <a:gd name="T41" fmla="*/ 4646 h 26"/>
                    <a:gd name="T42" fmla="*/ 2384 w 24"/>
                    <a:gd name="T43" fmla="*/ 5649 h 26"/>
                    <a:gd name="T44" fmla="*/ 2109 w 24"/>
                    <a:gd name="T45" fmla="*/ 5649 h 26"/>
                    <a:gd name="T46" fmla="*/ 1525 w 24"/>
                    <a:gd name="T47" fmla="*/ 5929 h 26"/>
                    <a:gd name="T48" fmla="*/ 275 w 24"/>
                    <a:gd name="T49" fmla="*/ 7528 h 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"/>
                    <a:gd name="T76" fmla="*/ 0 h 26"/>
                    <a:gd name="T77" fmla="*/ 24 w 24"/>
                    <a:gd name="T78" fmla="*/ 26 h 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" h="26">
                      <a:moveTo>
                        <a:pt x="1" y="24"/>
                      </a:moveTo>
                      <a:cubicBezTo>
                        <a:pt x="1" y="24"/>
                        <a:pt x="1" y="25"/>
                        <a:pt x="0" y="26"/>
                      </a:cubicBezTo>
                      <a:cubicBezTo>
                        <a:pt x="3" y="24"/>
                        <a:pt x="6" y="23"/>
                        <a:pt x="9" y="20"/>
                      </a:cubicBezTo>
                      <a:cubicBezTo>
                        <a:pt x="10" y="19"/>
                        <a:pt x="16" y="16"/>
                        <a:pt x="14" y="14"/>
                      </a:cubicBezTo>
                      <a:cubicBezTo>
                        <a:pt x="16" y="15"/>
                        <a:pt x="15" y="14"/>
                        <a:pt x="15" y="13"/>
                      </a:cubicBezTo>
                      <a:cubicBezTo>
                        <a:pt x="15" y="12"/>
                        <a:pt x="17" y="12"/>
                        <a:pt x="17" y="12"/>
                      </a:cubicBezTo>
                      <a:cubicBezTo>
                        <a:pt x="19" y="12"/>
                        <a:pt x="19" y="12"/>
                        <a:pt x="19" y="11"/>
                      </a:cubicBezTo>
                      <a:cubicBezTo>
                        <a:pt x="20" y="10"/>
                        <a:pt x="21" y="10"/>
                        <a:pt x="22" y="9"/>
                      </a:cubicBezTo>
                      <a:cubicBezTo>
                        <a:pt x="24" y="8"/>
                        <a:pt x="23" y="7"/>
                        <a:pt x="22" y="6"/>
                      </a:cubicBezTo>
                      <a:cubicBezTo>
                        <a:pt x="21" y="4"/>
                        <a:pt x="23" y="2"/>
                        <a:pt x="21" y="0"/>
                      </a:cubicBezTo>
                      <a:cubicBezTo>
                        <a:pt x="20" y="1"/>
                        <a:pt x="21" y="4"/>
                        <a:pt x="20" y="3"/>
                      </a:cubicBezTo>
                      <a:cubicBezTo>
                        <a:pt x="20" y="3"/>
                        <a:pt x="21" y="5"/>
                        <a:pt x="21" y="6"/>
                      </a:cubicBezTo>
                      <a:cubicBezTo>
                        <a:pt x="20" y="5"/>
                        <a:pt x="19" y="5"/>
                        <a:pt x="19" y="4"/>
                      </a:cubicBezTo>
                      <a:cubicBezTo>
                        <a:pt x="19" y="5"/>
                        <a:pt x="19" y="6"/>
                        <a:pt x="20" y="6"/>
                      </a:cubicBezTo>
                      <a:cubicBezTo>
                        <a:pt x="20" y="7"/>
                        <a:pt x="18" y="10"/>
                        <a:pt x="18" y="8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6" y="9"/>
                        <a:pt x="17" y="10"/>
                        <a:pt x="16" y="10"/>
                      </a:cubicBezTo>
                      <a:cubicBezTo>
                        <a:pt x="16" y="11"/>
                        <a:pt x="15" y="10"/>
                        <a:pt x="15" y="10"/>
                      </a:cubicBezTo>
                      <a:cubicBezTo>
                        <a:pt x="15" y="11"/>
                        <a:pt x="16" y="11"/>
                        <a:pt x="15" y="12"/>
                      </a:cubicBezTo>
                      <a:cubicBezTo>
                        <a:pt x="15" y="10"/>
                        <a:pt x="14" y="12"/>
                        <a:pt x="14" y="13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6"/>
                        <a:pt x="10" y="17"/>
                        <a:pt x="8" y="18"/>
                      </a:cubicBezTo>
                      <a:cubicBezTo>
                        <a:pt x="8" y="18"/>
                        <a:pt x="7" y="18"/>
                        <a:pt x="7" y="18"/>
                      </a:cubicBezTo>
                      <a:cubicBezTo>
                        <a:pt x="6" y="19"/>
                        <a:pt x="6" y="19"/>
                        <a:pt x="5" y="19"/>
                      </a:cubicBezTo>
                      <a:cubicBezTo>
                        <a:pt x="4" y="20"/>
                        <a:pt x="2" y="22"/>
                        <a:pt x="1" y="2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Freeform 1193">
                  <a:extLst>
                    <a:ext uri="{FF2B5EF4-FFF2-40B4-BE49-F238E27FC236}">
                      <a16:creationId xmlns:a16="http://schemas.microsoft.com/office/drawing/2014/main" id="{766513CD-733B-43FC-BAFF-0C5DB8DE26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4" y="2192"/>
                  <a:ext cx="75" cy="82"/>
                </a:xfrm>
                <a:custGeom>
                  <a:avLst/>
                  <a:gdLst>
                    <a:gd name="T0" fmla="*/ 275 w 24"/>
                    <a:gd name="T1" fmla="*/ 7528 h 26"/>
                    <a:gd name="T2" fmla="*/ 0 w 24"/>
                    <a:gd name="T3" fmla="*/ 8127 h 26"/>
                    <a:gd name="T4" fmla="*/ 2656 w 24"/>
                    <a:gd name="T5" fmla="*/ 6248 h 26"/>
                    <a:gd name="T6" fmla="*/ 4209 w 24"/>
                    <a:gd name="T7" fmla="*/ 4355 h 26"/>
                    <a:gd name="T8" fmla="*/ 4481 w 24"/>
                    <a:gd name="T9" fmla="*/ 4050 h 26"/>
                    <a:gd name="T10" fmla="*/ 5069 w 24"/>
                    <a:gd name="T11" fmla="*/ 3759 h 26"/>
                    <a:gd name="T12" fmla="*/ 5616 w 24"/>
                    <a:gd name="T13" fmla="*/ 3450 h 26"/>
                    <a:gd name="T14" fmla="*/ 6591 w 24"/>
                    <a:gd name="T15" fmla="*/ 2766 h 26"/>
                    <a:gd name="T16" fmla="*/ 6591 w 24"/>
                    <a:gd name="T17" fmla="*/ 1880 h 26"/>
                    <a:gd name="T18" fmla="*/ 6291 w 24"/>
                    <a:gd name="T19" fmla="*/ 0 h 26"/>
                    <a:gd name="T20" fmla="*/ 6016 w 24"/>
                    <a:gd name="T21" fmla="*/ 877 h 26"/>
                    <a:gd name="T22" fmla="*/ 6291 w 24"/>
                    <a:gd name="T23" fmla="*/ 1880 h 26"/>
                    <a:gd name="T24" fmla="*/ 5616 w 24"/>
                    <a:gd name="T25" fmla="*/ 1284 h 26"/>
                    <a:gd name="T26" fmla="*/ 6016 w 24"/>
                    <a:gd name="T27" fmla="*/ 1880 h 26"/>
                    <a:gd name="T28" fmla="*/ 5341 w 24"/>
                    <a:gd name="T29" fmla="*/ 2476 h 26"/>
                    <a:gd name="T30" fmla="*/ 5069 w 24"/>
                    <a:gd name="T31" fmla="*/ 2766 h 26"/>
                    <a:gd name="T32" fmla="*/ 4766 w 24"/>
                    <a:gd name="T33" fmla="*/ 3173 h 26"/>
                    <a:gd name="T34" fmla="*/ 4481 w 24"/>
                    <a:gd name="T35" fmla="*/ 3173 h 26"/>
                    <a:gd name="T36" fmla="*/ 4481 w 24"/>
                    <a:gd name="T37" fmla="*/ 3759 h 26"/>
                    <a:gd name="T38" fmla="*/ 4209 w 24"/>
                    <a:gd name="T39" fmla="*/ 4050 h 26"/>
                    <a:gd name="T40" fmla="*/ 3634 w 24"/>
                    <a:gd name="T41" fmla="*/ 4646 h 26"/>
                    <a:gd name="T42" fmla="*/ 2384 w 24"/>
                    <a:gd name="T43" fmla="*/ 5649 h 26"/>
                    <a:gd name="T44" fmla="*/ 2109 w 24"/>
                    <a:gd name="T45" fmla="*/ 5649 h 26"/>
                    <a:gd name="T46" fmla="*/ 1525 w 24"/>
                    <a:gd name="T47" fmla="*/ 5929 h 26"/>
                    <a:gd name="T48" fmla="*/ 275 w 24"/>
                    <a:gd name="T49" fmla="*/ 7528 h 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"/>
                    <a:gd name="T76" fmla="*/ 0 h 26"/>
                    <a:gd name="T77" fmla="*/ 24 w 24"/>
                    <a:gd name="T78" fmla="*/ 26 h 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" h="26">
                      <a:moveTo>
                        <a:pt x="1" y="24"/>
                      </a:moveTo>
                      <a:cubicBezTo>
                        <a:pt x="1" y="24"/>
                        <a:pt x="1" y="25"/>
                        <a:pt x="0" y="26"/>
                      </a:cubicBezTo>
                      <a:cubicBezTo>
                        <a:pt x="3" y="24"/>
                        <a:pt x="6" y="23"/>
                        <a:pt x="9" y="20"/>
                      </a:cubicBezTo>
                      <a:cubicBezTo>
                        <a:pt x="10" y="19"/>
                        <a:pt x="16" y="16"/>
                        <a:pt x="14" y="14"/>
                      </a:cubicBezTo>
                      <a:cubicBezTo>
                        <a:pt x="16" y="15"/>
                        <a:pt x="15" y="14"/>
                        <a:pt x="15" y="13"/>
                      </a:cubicBezTo>
                      <a:cubicBezTo>
                        <a:pt x="15" y="12"/>
                        <a:pt x="17" y="12"/>
                        <a:pt x="17" y="12"/>
                      </a:cubicBezTo>
                      <a:cubicBezTo>
                        <a:pt x="19" y="12"/>
                        <a:pt x="19" y="12"/>
                        <a:pt x="19" y="11"/>
                      </a:cubicBezTo>
                      <a:cubicBezTo>
                        <a:pt x="20" y="10"/>
                        <a:pt x="21" y="10"/>
                        <a:pt x="22" y="9"/>
                      </a:cubicBezTo>
                      <a:cubicBezTo>
                        <a:pt x="24" y="8"/>
                        <a:pt x="23" y="7"/>
                        <a:pt x="22" y="6"/>
                      </a:cubicBezTo>
                      <a:cubicBezTo>
                        <a:pt x="21" y="4"/>
                        <a:pt x="23" y="2"/>
                        <a:pt x="21" y="0"/>
                      </a:cubicBezTo>
                      <a:cubicBezTo>
                        <a:pt x="20" y="1"/>
                        <a:pt x="21" y="4"/>
                        <a:pt x="20" y="3"/>
                      </a:cubicBezTo>
                      <a:cubicBezTo>
                        <a:pt x="20" y="3"/>
                        <a:pt x="21" y="5"/>
                        <a:pt x="21" y="6"/>
                      </a:cubicBezTo>
                      <a:cubicBezTo>
                        <a:pt x="20" y="5"/>
                        <a:pt x="19" y="5"/>
                        <a:pt x="19" y="4"/>
                      </a:cubicBezTo>
                      <a:cubicBezTo>
                        <a:pt x="19" y="5"/>
                        <a:pt x="19" y="6"/>
                        <a:pt x="20" y="6"/>
                      </a:cubicBezTo>
                      <a:cubicBezTo>
                        <a:pt x="20" y="7"/>
                        <a:pt x="18" y="10"/>
                        <a:pt x="18" y="8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6" y="9"/>
                        <a:pt x="17" y="10"/>
                        <a:pt x="16" y="10"/>
                      </a:cubicBezTo>
                      <a:cubicBezTo>
                        <a:pt x="16" y="11"/>
                        <a:pt x="15" y="10"/>
                        <a:pt x="15" y="10"/>
                      </a:cubicBezTo>
                      <a:cubicBezTo>
                        <a:pt x="15" y="11"/>
                        <a:pt x="16" y="11"/>
                        <a:pt x="15" y="12"/>
                      </a:cubicBezTo>
                      <a:cubicBezTo>
                        <a:pt x="15" y="10"/>
                        <a:pt x="14" y="12"/>
                        <a:pt x="14" y="13"/>
                      </a:cubicBezTo>
                      <a:cubicBezTo>
                        <a:pt x="13" y="13"/>
                        <a:pt x="12" y="14"/>
                        <a:pt x="12" y="15"/>
                      </a:cubicBezTo>
                      <a:cubicBezTo>
                        <a:pt x="11" y="16"/>
                        <a:pt x="10" y="17"/>
                        <a:pt x="8" y="18"/>
                      </a:cubicBezTo>
                      <a:cubicBezTo>
                        <a:pt x="8" y="18"/>
                        <a:pt x="7" y="18"/>
                        <a:pt x="7" y="18"/>
                      </a:cubicBezTo>
                      <a:cubicBezTo>
                        <a:pt x="6" y="19"/>
                        <a:pt x="6" y="19"/>
                        <a:pt x="5" y="19"/>
                      </a:cubicBezTo>
                      <a:cubicBezTo>
                        <a:pt x="4" y="20"/>
                        <a:pt x="2" y="22"/>
                        <a:pt x="1" y="2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Freeform 1194">
                  <a:extLst>
                    <a:ext uri="{FF2B5EF4-FFF2-40B4-BE49-F238E27FC236}">
                      <a16:creationId xmlns:a16="http://schemas.microsoft.com/office/drawing/2014/main" id="{24309611-1B82-450D-A8F2-DBF091939D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" y="22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Freeform 1195">
                  <a:extLst>
                    <a:ext uri="{FF2B5EF4-FFF2-40B4-BE49-F238E27FC236}">
                      <a16:creationId xmlns:a16="http://schemas.microsoft.com/office/drawing/2014/main" id="{BD55D68D-516D-434F-903E-25A4BD3DA6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" y="2274"/>
                  <a:ext cx="1" cy="3"/>
                </a:xfrm>
                <a:custGeom>
                  <a:avLst/>
                  <a:gdLst>
                    <a:gd name="T0" fmla="*/ 0 w 1"/>
                    <a:gd name="T1" fmla="*/ 243 h 1"/>
                    <a:gd name="T2" fmla="*/ 0 w 1"/>
                    <a:gd name="T3" fmla="*/ 0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Freeform 1196">
                  <a:extLst>
                    <a:ext uri="{FF2B5EF4-FFF2-40B4-BE49-F238E27FC236}">
                      <a16:creationId xmlns:a16="http://schemas.microsoft.com/office/drawing/2014/main" id="{8345FFA7-B4BF-44CB-A51F-FEC473F9E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1989"/>
                  <a:ext cx="128" cy="185"/>
                </a:xfrm>
                <a:custGeom>
                  <a:avLst/>
                  <a:gdLst>
                    <a:gd name="T0" fmla="*/ 272 w 41"/>
                    <a:gd name="T1" fmla="*/ 7551 h 59"/>
                    <a:gd name="T2" fmla="*/ 849 w 41"/>
                    <a:gd name="T3" fmla="*/ 9959 h 59"/>
                    <a:gd name="T4" fmla="*/ 2095 w 41"/>
                    <a:gd name="T5" fmla="*/ 11504 h 59"/>
                    <a:gd name="T6" fmla="*/ 3528 w 41"/>
                    <a:gd name="T7" fmla="*/ 11504 h 59"/>
                    <a:gd name="T8" fmla="*/ 2651 w 41"/>
                    <a:gd name="T9" fmla="*/ 13351 h 59"/>
                    <a:gd name="T10" fmla="*/ 3225 w 41"/>
                    <a:gd name="T11" fmla="*/ 13627 h 59"/>
                    <a:gd name="T12" fmla="*/ 4474 w 41"/>
                    <a:gd name="T13" fmla="*/ 13931 h 59"/>
                    <a:gd name="T14" fmla="*/ 5595 w 41"/>
                    <a:gd name="T15" fmla="*/ 13351 h 59"/>
                    <a:gd name="T16" fmla="*/ 7699 w 41"/>
                    <a:gd name="T17" fmla="*/ 15474 h 59"/>
                    <a:gd name="T18" fmla="*/ 7973 w 41"/>
                    <a:gd name="T19" fmla="*/ 15170 h 59"/>
                    <a:gd name="T20" fmla="*/ 7427 w 41"/>
                    <a:gd name="T21" fmla="*/ 13351 h 59"/>
                    <a:gd name="T22" fmla="*/ 9797 w 41"/>
                    <a:gd name="T23" fmla="*/ 15474 h 59"/>
                    <a:gd name="T24" fmla="*/ 10652 w 41"/>
                    <a:gd name="T25" fmla="*/ 16340 h 59"/>
                    <a:gd name="T26" fmla="*/ 11589 w 41"/>
                    <a:gd name="T27" fmla="*/ 16616 h 59"/>
                    <a:gd name="T28" fmla="*/ 11873 w 41"/>
                    <a:gd name="T29" fmla="*/ 17600 h 59"/>
                    <a:gd name="T30" fmla="*/ 11014 w 41"/>
                    <a:gd name="T31" fmla="*/ 15474 h 59"/>
                    <a:gd name="T32" fmla="*/ 11589 w 41"/>
                    <a:gd name="T33" fmla="*/ 14581 h 59"/>
                    <a:gd name="T34" fmla="*/ 9494 w 41"/>
                    <a:gd name="T35" fmla="*/ 13351 h 59"/>
                    <a:gd name="T36" fmla="*/ 8919 w 41"/>
                    <a:gd name="T37" fmla="*/ 13038 h 59"/>
                    <a:gd name="T38" fmla="*/ 6843 w 41"/>
                    <a:gd name="T39" fmla="*/ 12762 h 59"/>
                    <a:gd name="T40" fmla="*/ 5595 w 41"/>
                    <a:gd name="T41" fmla="*/ 13038 h 59"/>
                    <a:gd name="T42" fmla="*/ 4745 w 41"/>
                    <a:gd name="T43" fmla="*/ 9093 h 59"/>
                    <a:gd name="T44" fmla="*/ 6266 w 41"/>
                    <a:gd name="T45" fmla="*/ 6970 h 59"/>
                    <a:gd name="T46" fmla="*/ 6540 w 41"/>
                    <a:gd name="T47" fmla="*/ 6381 h 59"/>
                    <a:gd name="T48" fmla="*/ 6843 w 41"/>
                    <a:gd name="T49" fmla="*/ 4258 h 59"/>
                    <a:gd name="T50" fmla="*/ 6266 w 41"/>
                    <a:gd name="T51" fmla="*/ 1543 h 59"/>
                    <a:gd name="T52" fmla="*/ 5323 w 41"/>
                    <a:gd name="T53" fmla="*/ 1543 h 59"/>
                    <a:gd name="T54" fmla="*/ 4171 w 41"/>
                    <a:gd name="T55" fmla="*/ 865 h 59"/>
                    <a:gd name="T56" fmla="*/ 2379 w 41"/>
                    <a:gd name="T57" fmla="*/ 276 h 59"/>
                    <a:gd name="T58" fmla="*/ 1792 w 41"/>
                    <a:gd name="T59" fmla="*/ 865 h 59"/>
                    <a:gd name="T60" fmla="*/ 1520 w 41"/>
                    <a:gd name="T61" fmla="*/ 4838 h 59"/>
                    <a:gd name="T62" fmla="*/ 272 w 41"/>
                    <a:gd name="T63" fmla="*/ 6105 h 5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59"/>
                    <a:gd name="T98" fmla="*/ 41 w 41"/>
                    <a:gd name="T99" fmla="*/ 59 h 5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59">
                      <a:moveTo>
                        <a:pt x="0" y="22"/>
                      </a:moveTo>
                      <a:cubicBezTo>
                        <a:pt x="0" y="24"/>
                        <a:pt x="1" y="24"/>
                        <a:pt x="1" y="25"/>
                      </a:cubicBezTo>
                      <a:cubicBezTo>
                        <a:pt x="2" y="26"/>
                        <a:pt x="1" y="28"/>
                        <a:pt x="2" y="29"/>
                      </a:cubicBezTo>
                      <a:cubicBezTo>
                        <a:pt x="3" y="31"/>
                        <a:pt x="3" y="32"/>
                        <a:pt x="3" y="33"/>
                      </a:cubicBezTo>
                      <a:cubicBezTo>
                        <a:pt x="3" y="34"/>
                        <a:pt x="5" y="36"/>
                        <a:pt x="5" y="34"/>
                      </a:cubicBezTo>
                      <a:cubicBezTo>
                        <a:pt x="6" y="35"/>
                        <a:pt x="5" y="37"/>
                        <a:pt x="7" y="38"/>
                      </a:cubicBezTo>
                      <a:cubicBezTo>
                        <a:pt x="9" y="39"/>
                        <a:pt x="8" y="36"/>
                        <a:pt x="8" y="35"/>
                      </a:cubicBezTo>
                      <a:cubicBezTo>
                        <a:pt x="8" y="35"/>
                        <a:pt x="14" y="37"/>
                        <a:pt x="12" y="38"/>
                      </a:cubicBezTo>
                      <a:cubicBezTo>
                        <a:pt x="11" y="39"/>
                        <a:pt x="10" y="39"/>
                        <a:pt x="9" y="40"/>
                      </a:cubicBezTo>
                      <a:cubicBezTo>
                        <a:pt x="8" y="41"/>
                        <a:pt x="9" y="43"/>
                        <a:pt x="9" y="44"/>
                      </a:cubicBezTo>
                      <a:cubicBezTo>
                        <a:pt x="10" y="44"/>
                        <a:pt x="10" y="44"/>
                        <a:pt x="10" y="43"/>
                      </a:cubicBezTo>
                      <a:cubicBezTo>
                        <a:pt x="11" y="43"/>
                        <a:pt x="12" y="44"/>
                        <a:pt x="11" y="45"/>
                      </a:cubicBezTo>
                      <a:cubicBezTo>
                        <a:pt x="12" y="44"/>
                        <a:pt x="13" y="45"/>
                        <a:pt x="13" y="46"/>
                      </a:cubicBezTo>
                      <a:cubicBezTo>
                        <a:pt x="13" y="46"/>
                        <a:pt x="15" y="47"/>
                        <a:pt x="15" y="46"/>
                      </a:cubicBezTo>
                      <a:cubicBezTo>
                        <a:pt x="16" y="46"/>
                        <a:pt x="16" y="45"/>
                        <a:pt x="17" y="44"/>
                      </a:cubicBezTo>
                      <a:cubicBezTo>
                        <a:pt x="17" y="44"/>
                        <a:pt x="19" y="44"/>
                        <a:pt x="19" y="44"/>
                      </a:cubicBezTo>
                      <a:cubicBezTo>
                        <a:pt x="20" y="45"/>
                        <a:pt x="21" y="45"/>
                        <a:pt x="22" y="46"/>
                      </a:cubicBezTo>
                      <a:cubicBezTo>
                        <a:pt x="23" y="47"/>
                        <a:pt x="26" y="49"/>
                        <a:pt x="26" y="51"/>
                      </a:cubicBezTo>
                      <a:cubicBezTo>
                        <a:pt x="26" y="51"/>
                        <a:pt x="27" y="52"/>
                        <a:pt x="27" y="51"/>
                      </a:cubicBezTo>
                      <a:cubicBezTo>
                        <a:pt x="27" y="51"/>
                        <a:pt x="27" y="50"/>
                        <a:pt x="27" y="50"/>
                      </a:cubicBezTo>
                      <a:cubicBezTo>
                        <a:pt x="27" y="49"/>
                        <a:pt x="26" y="48"/>
                        <a:pt x="26" y="48"/>
                      </a:cubicBezTo>
                      <a:cubicBezTo>
                        <a:pt x="25" y="47"/>
                        <a:pt x="26" y="46"/>
                        <a:pt x="25" y="44"/>
                      </a:cubicBezTo>
                      <a:cubicBezTo>
                        <a:pt x="27" y="44"/>
                        <a:pt x="28" y="46"/>
                        <a:pt x="29" y="48"/>
                      </a:cubicBezTo>
                      <a:cubicBezTo>
                        <a:pt x="30" y="49"/>
                        <a:pt x="32" y="50"/>
                        <a:pt x="33" y="51"/>
                      </a:cubicBezTo>
                      <a:cubicBezTo>
                        <a:pt x="33" y="52"/>
                        <a:pt x="32" y="53"/>
                        <a:pt x="33" y="53"/>
                      </a:cubicBezTo>
                      <a:cubicBezTo>
                        <a:pt x="34" y="53"/>
                        <a:pt x="35" y="54"/>
                        <a:pt x="36" y="54"/>
                      </a:cubicBezTo>
                      <a:cubicBezTo>
                        <a:pt x="36" y="55"/>
                        <a:pt x="37" y="56"/>
                        <a:pt x="37" y="55"/>
                      </a:cubicBezTo>
                      <a:cubicBezTo>
                        <a:pt x="38" y="55"/>
                        <a:pt x="39" y="54"/>
                        <a:pt x="39" y="55"/>
                      </a:cubicBezTo>
                      <a:cubicBezTo>
                        <a:pt x="39" y="56"/>
                        <a:pt x="37" y="56"/>
                        <a:pt x="38" y="57"/>
                      </a:cubicBezTo>
                      <a:cubicBezTo>
                        <a:pt x="38" y="57"/>
                        <a:pt x="40" y="59"/>
                        <a:pt x="40" y="58"/>
                      </a:cubicBezTo>
                      <a:cubicBezTo>
                        <a:pt x="41" y="57"/>
                        <a:pt x="41" y="51"/>
                        <a:pt x="37" y="53"/>
                      </a:cubicBezTo>
                      <a:cubicBezTo>
                        <a:pt x="37" y="52"/>
                        <a:pt x="37" y="52"/>
                        <a:pt x="37" y="51"/>
                      </a:cubicBezTo>
                      <a:cubicBezTo>
                        <a:pt x="37" y="51"/>
                        <a:pt x="36" y="49"/>
                        <a:pt x="35" y="49"/>
                      </a:cubicBezTo>
                      <a:cubicBezTo>
                        <a:pt x="33" y="48"/>
                        <a:pt x="38" y="47"/>
                        <a:pt x="39" y="48"/>
                      </a:cubicBezTo>
                      <a:cubicBezTo>
                        <a:pt x="39" y="47"/>
                        <a:pt x="37" y="46"/>
                        <a:pt x="36" y="46"/>
                      </a:cubicBezTo>
                      <a:cubicBezTo>
                        <a:pt x="34" y="46"/>
                        <a:pt x="34" y="44"/>
                        <a:pt x="32" y="44"/>
                      </a:cubicBezTo>
                      <a:cubicBezTo>
                        <a:pt x="32" y="45"/>
                        <a:pt x="34" y="47"/>
                        <a:pt x="32" y="47"/>
                      </a:cubicBezTo>
                      <a:cubicBezTo>
                        <a:pt x="31" y="47"/>
                        <a:pt x="30" y="44"/>
                        <a:pt x="30" y="43"/>
                      </a:cubicBezTo>
                      <a:cubicBezTo>
                        <a:pt x="29" y="42"/>
                        <a:pt x="24" y="39"/>
                        <a:pt x="24" y="43"/>
                      </a:cubicBezTo>
                      <a:cubicBezTo>
                        <a:pt x="24" y="43"/>
                        <a:pt x="23" y="42"/>
                        <a:pt x="23" y="42"/>
                      </a:cubicBezTo>
                      <a:cubicBezTo>
                        <a:pt x="22" y="43"/>
                        <a:pt x="24" y="44"/>
                        <a:pt x="23" y="44"/>
                      </a:cubicBezTo>
                      <a:cubicBezTo>
                        <a:pt x="22" y="45"/>
                        <a:pt x="20" y="43"/>
                        <a:pt x="19" y="43"/>
                      </a:cubicBezTo>
                      <a:cubicBezTo>
                        <a:pt x="19" y="42"/>
                        <a:pt x="16" y="37"/>
                        <a:pt x="18" y="37"/>
                      </a:cubicBezTo>
                      <a:cubicBezTo>
                        <a:pt x="16" y="36"/>
                        <a:pt x="15" y="32"/>
                        <a:pt x="16" y="30"/>
                      </a:cubicBezTo>
                      <a:cubicBezTo>
                        <a:pt x="17" y="28"/>
                        <a:pt x="16" y="27"/>
                        <a:pt x="17" y="26"/>
                      </a:cubicBezTo>
                      <a:cubicBezTo>
                        <a:pt x="17" y="24"/>
                        <a:pt x="20" y="24"/>
                        <a:pt x="21" y="23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2" y="24"/>
                        <a:pt x="21" y="22"/>
                        <a:pt x="22" y="21"/>
                      </a:cubicBezTo>
                      <a:cubicBezTo>
                        <a:pt x="23" y="19"/>
                        <a:pt x="24" y="17"/>
                        <a:pt x="24" y="15"/>
                      </a:cubicBezTo>
                      <a:cubicBezTo>
                        <a:pt x="23" y="16"/>
                        <a:pt x="23" y="14"/>
                        <a:pt x="23" y="14"/>
                      </a:cubicBezTo>
                      <a:cubicBezTo>
                        <a:pt x="22" y="12"/>
                        <a:pt x="21" y="12"/>
                        <a:pt x="20" y="10"/>
                      </a:cubicBezTo>
                      <a:cubicBezTo>
                        <a:pt x="20" y="9"/>
                        <a:pt x="20" y="7"/>
                        <a:pt x="21" y="5"/>
                      </a:cubicBezTo>
                      <a:cubicBezTo>
                        <a:pt x="22" y="5"/>
                        <a:pt x="21" y="2"/>
                        <a:pt x="20" y="3"/>
                      </a:cubicBezTo>
                      <a:cubicBezTo>
                        <a:pt x="19" y="4"/>
                        <a:pt x="19" y="5"/>
                        <a:pt x="18" y="5"/>
                      </a:cubicBezTo>
                      <a:cubicBezTo>
                        <a:pt x="17" y="4"/>
                        <a:pt x="16" y="4"/>
                        <a:pt x="15" y="4"/>
                      </a:cubicBezTo>
                      <a:cubicBezTo>
                        <a:pt x="15" y="4"/>
                        <a:pt x="15" y="3"/>
                        <a:pt x="14" y="3"/>
                      </a:cubicBezTo>
                      <a:cubicBezTo>
                        <a:pt x="13" y="2"/>
                        <a:pt x="11" y="1"/>
                        <a:pt x="10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6" y="4"/>
                        <a:pt x="5" y="6"/>
                        <a:pt x="5" y="8"/>
                      </a:cubicBezTo>
                      <a:cubicBezTo>
                        <a:pt x="4" y="10"/>
                        <a:pt x="6" y="13"/>
                        <a:pt x="5" y="16"/>
                      </a:cubicBezTo>
                      <a:cubicBezTo>
                        <a:pt x="4" y="18"/>
                        <a:pt x="5" y="20"/>
                        <a:pt x="6" y="23"/>
                      </a:cubicBezTo>
                      <a:cubicBezTo>
                        <a:pt x="6" y="25"/>
                        <a:pt x="1" y="21"/>
                        <a:pt x="1" y="20"/>
                      </a:cubicBezTo>
                      <a:cubicBezTo>
                        <a:pt x="0" y="20"/>
                        <a:pt x="0" y="21"/>
                        <a:pt x="0" y="2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Freeform 1197">
                  <a:extLst>
                    <a:ext uri="{FF2B5EF4-FFF2-40B4-BE49-F238E27FC236}">
                      <a16:creationId xmlns:a16="http://schemas.microsoft.com/office/drawing/2014/main" id="{17793EFB-0803-4AB1-BBAE-F4CC6DA46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" y="1989"/>
                  <a:ext cx="128" cy="185"/>
                </a:xfrm>
                <a:custGeom>
                  <a:avLst/>
                  <a:gdLst>
                    <a:gd name="T0" fmla="*/ 272 w 41"/>
                    <a:gd name="T1" fmla="*/ 7551 h 59"/>
                    <a:gd name="T2" fmla="*/ 849 w 41"/>
                    <a:gd name="T3" fmla="*/ 9959 h 59"/>
                    <a:gd name="T4" fmla="*/ 2095 w 41"/>
                    <a:gd name="T5" fmla="*/ 11504 h 59"/>
                    <a:gd name="T6" fmla="*/ 3528 w 41"/>
                    <a:gd name="T7" fmla="*/ 11504 h 59"/>
                    <a:gd name="T8" fmla="*/ 2651 w 41"/>
                    <a:gd name="T9" fmla="*/ 13351 h 59"/>
                    <a:gd name="T10" fmla="*/ 3225 w 41"/>
                    <a:gd name="T11" fmla="*/ 13627 h 59"/>
                    <a:gd name="T12" fmla="*/ 4474 w 41"/>
                    <a:gd name="T13" fmla="*/ 13931 h 59"/>
                    <a:gd name="T14" fmla="*/ 5595 w 41"/>
                    <a:gd name="T15" fmla="*/ 13351 h 59"/>
                    <a:gd name="T16" fmla="*/ 7699 w 41"/>
                    <a:gd name="T17" fmla="*/ 15474 h 59"/>
                    <a:gd name="T18" fmla="*/ 7973 w 41"/>
                    <a:gd name="T19" fmla="*/ 15170 h 59"/>
                    <a:gd name="T20" fmla="*/ 7427 w 41"/>
                    <a:gd name="T21" fmla="*/ 13351 h 59"/>
                    <a:gd name="T22" fmla="*/ 9797 w 41"/>
                    <a:gd name="T23" fmla="*/ 15474 h 59"/>
                    <a:gd name="T24" fmla="*/ 10652 w 41"/>
                    <a:gd name="T25" fmla="*/ 16340 h 59"/>
                    <a:gd name="T26" fmla="*/ 11589 w 41"/>
                    <a:gd name="T27" fmla="*/ 16616 h 59"/>
                    <a:gd name="T28" fmla="*/ 11873 w 41"/>
                    <a:gd name="T29" fmla="*/ 17600 h 59"/>
                    <a:gd name="T30" fmla="*/ 11014 w 41"/>
                    <a:gd name="T31" fmla="*/ 15474 h 59"/>
                    <a:gd name="T32" fmla="*/ 11589 w 41"/>
                    <a:gd name="T33" fmla="*/ 14581 h 59"/>
                    <a:gd name="T34" fmla="*/ 9494 w 41"/>
                    <a:gd name="T35" fmla="*/ 13351 h 59"/>
                    <a:gd name="T36" fmla="*/ 8919 w 41"/>
                    <a:gd name="T37" fmla="*/ 13038 h 59"/>
                    <a:gd name="T38" fmla="*/ 6843 w 41"/>
                    <a:gd name="T39" fmla="*/ 12762 h 59"/>
                    <a:gd name="T40" fmla="*/ 5595 w 41"/>
                    <a:gd name="T41" fmla="*/ 13038 h 59"/>
                    <a:gd name="T42" fmla="*/ 4745 w 41"/>
                    <a:gd name="T43" fmla="*/ 9093 h 59"/>
                    <a:gd name="T44" fmla="*/ 6266 w 41"/>
                    <a:gd name="T45" fmla="*/ 6970 h 59"/>
                    <a:gd name="T46" fmla="*/ 6540 w 41"/>
                    <a:gd name="T47" fmla="*/ 6381 h 59"/>
                    <a:gd name="T48" fmla="*/ 6843 w 41"/>
                    <a:gd name="T49" fmla="*/ 4258 h 59"/>
                    <a:gd name="T50" fmla="*/ 6266 w 41"/>
                    <a:gd name="T51" fmla="*/ 1543 h 59"/>
                    <a:gd name="T52" fmla="*/ 5323 w 41"/>
                    <a:gd name="T53" fmla="*/ 1543 h 59"/>
                    <a:gd name="T54" fmla="*/ 4171 w 41"/>
                    <a:gd name="T55" fmla="*/ 865 h 59"/>
                    <a:gd name="T56" fmla="*/ 2379 w 41"/>
                    <a:gd name="T57" fmla="*/ 276 h 59"/>
                    <a:gd name="T58" fmla="*/ 1792 w 41"/>
                    <a:gd name="T59" fmla="*/ 865 h 59"/>
                    <a:gd name="T60" fmla="*/ 1520 w 41"/>
                    <a:gd name="T61" fmla="*/ 4838 h 59"/>
                    <a:gd name="T62" fmla="*/ 272 w 41"/>
                    <a:gd name="T63" fmla="*/ 6105 h 5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"/>
                    <a:gd name="T97" fmla="*/ 0 h 59"/>
                    <a:gd name="T98" fmla="*/ 41 w 41"/>
                    <a:gd name="T99" fmla="*/ 59 h 5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" h="59">
                      <a:moveTo>
                        <a:pt x="0" y="22"/>
                      </a:moveTo>
                      <a:cubicBezTo>
                        <a:pt x="0" y="24"/>
                        <a:pt x="1" y="24"/>
                        <a:pt x="1" y="25"/>
                      </a:cubicBezTo>
                      <a:cubicBezTo>
                        <a:pt x="2" y="26"/>
                        <a:pt x="1" y="28"/>
                        <a:pt x="2" y="29"/>
                      </a:cubicBezTo>
                      <a:cubicBezTo>
                        <a:pt x="3" y="31"/>
                        <a:pt x="3" y="32"/>
                        <a:pt x="3" y="33"/>
                      </a:cubicBezTo>
                      <a:cubicBezTo>
                        <a:pt x="3" y="34"/>
                        <a:pt x="5" y="36"/>
                        <a:pt x="5" y="34"/>
                      </a:cubicBezTo>
                      <a:cubicBezTo>
                        <a:pt x="6" y="35"/>
                        <a:pt x="5" y="37"/>
                        <a:pt x="7" y="38"/>
                      </a:cubicBezTo>
                      <a:cubicBezTo>
                        <a:pt x="9" y="39"/>
                        <a:pt x="8" y="36"/>
                        <a:pt x="8" y="35"/>
                      </a:cubicBezTo>
                      <a:cubicBezTo>
                        <a:pt x="8" y="35"/>
                        <a:pt x="14" y="37"/>
                        <a:pt x="12" y="38"/>
                      </a:cubicBezTo>
                      <a:cubicBezTo>
                        <a:pt x="11" y="39"/>
                        <a:pt x="10" y="39"/>
                        <a:pt x="9" y="40"/>
                      </a:cubicBezTo>
                      <a:cubicBezTo>
                        <a:pt x="8" y="41"/>
                        <a:pt x="9" y="43"/>
                        <a:pt x="9" y="44"/>
                      </a:cubicBezTo>
                      <a:cubicBezTo>
                        <a:pt x="10" y="44"/>
                        <a:pt x="10" y="44"/>
                        <a:pt x="10" y="43"/>
                      </a:cubicBezTo>
                      <a:cubicBezTo>
                        <a:pt x="11" y="43"/>
                        <a:pt x="12" y="44"/>
                        <a:pt x="11" y="45"/>
                      </a:cubicBezTo>
                      <a:cubicBezTo>
                        <a:pt x="12" y="44"/>
                        <a:pt x="13" y="45"/>
                        <a:pt x="13" y="46"/>
                      </a:cubicBezTo>
                      <a:cubicBezTo>
                        <a:pt x="13" y="46"/>
                        <a:pt x="15" y="47"/>
                        <a:pt x="15" y="46"/>
                      </a:cubicBezTo>
                      <a:cubicBezTo>
                        <a:pt x="16" y="46"/>
                        <a:pt x="16" y="45"/>
                        <a:pt x="17" y="44"/>
                      </a:cubicBezTo>
                      <a:cubicBezTo>
                        <a:pt x="17" y="44"/>
                        <a:pt x="19" y="44"/>
                        <a:pt x="19" y="44"/>
                      </a:cubicBezTo>
                      <a:cubicBezTo>
                        <a:pt x="20" y="45"/>
                        <a:pt x="21" y="45"/>
                        <a:pt x="22" y="46"/>
                      </a:cubicBezTo>
                      <a:cubicBezTo>
                        <a:pt x="23" y="47"/>
                        <a:pt x="26" y="49"/>
                        <a:pt x="26" y="51"/>
                      </a:cubicBezTo>
                      <a:cubicBezTo>
                        <a:pt x="26" y="51"/>
                        <a:pt x="27" y="52"/>
                        <a:pt x="27" y="51"/>
                      </a:cubicBezTo>
                      <a:cubicBezTo>
                        <a:pt x="27" y="51"/>
                        <a:pt x="27" y="50"/>
                        <a:pt x="27" y="50"/>
                      </a:cubicBezTo>
                      <a:cubicBezTo>
                        <a:pt x="27" y="49"/>
                        <a:pt x="26" y="48"/>
                        <a:pt x="26" y="48"/>
                      </a:cubicBezTo>
                      <a:cubicBezTo>
                        <a:pt x="25" y="47"/>
                        <a:pt x="26" y="46"/>
                        <a:pt x="25" y="44"/>
                      </a:cubicBezTo>
                      <a:cubicBezTo>
                        <a:pt x="27" y="44"/>
                        <a:pt x="28" y="46"/>
                        <a:pt x="29" y="48"/>
                      </a:cubicBezTo>
                      <a:cubicBezTo>
                        <a:pt x="30" y="49"/>
                        <a:pt x="32" y="50"/>
                        <a:pt x="33" y="51"/>
                      </a:cubicBezTo>
                      <a:cubicBezTo>
                        <a:pt x="33" y="52"/>
                        <a:pt x="32" y="53"/>
                        <a:pt x="33" y="53"/>
                      </a:cubicBezTo>
                      <a:cubicBezTo>
                        <a:pt x="34" y="53"/>
                        <a:pt x="35" y="54"/>
                        <a:pt x="36" y="54"/>
                      </a:cubicBezTo>
                      <a:cubicBezTo>
                        <a:pt x="36" y="55"/>
                        <a:pt x="37" y="56"/>
                        <a:pt x="37" y="55"/>
                      </a:cubicBezTo>
                      <a:cubicBezTo>
                        <a:pt x="38" y="55"/>
                        <a:pt x="39" y="54"/>
                        <a:pt x="39" y="55"/>
                      </a:cubicBezTo>
                      <a:cubicBezTo>
                        <a:pt x="39" y="56"/>
                        <a:pt x="37" y="56"/>
                        <a:pt x="38" y="57"/>
                      </a:cubicBezTo>
                      <a:cubicBezTo>
                        <a:pt x="38" y="57"/>
                        <a:pt x="40" y="59"/>
                        <a:pt x="40" y="58"/>
                      </a:cubicBezTo>
                      <a:cubicBezTo>
                        <a:pt x="41" y="57"/>
                        <a:pt x="41" y="51"/>
                        <a:pt x="37" y="53"/>
                      </a:cubicBezTo>
                      <a:cubicBezTo>
                        <a:pt x="37" y="52"/>
                        <a:pt x="37" y="52"/>
                        <a:pt x="37" y="51"/>
                      </a:cubicBezTo>
                      <a:cubicBezTo>
                        <a:pt x="37" y="51"/>
                        <a:pt x="36" y="49"/>
                        <a:pt x="35" y="49"/>
                      </a:cubicBezTo>
                      <a:cubicBezTo>
                        <a:pt x="33" y="48"/>
                        <a:pt x="38" y="47"/>
                        <a:pt x="39" y="48"/>
                      </a:cubicBezTo>
                      <a:cubicBezTo>
                        <a:pt x="39" y="47"/>
                        <a:pt x="37" y="46"/>
                        <a:pt x="36" y="46"/>
                      </a:cubicBezTo>
                      <a:cubicBezTo>
                        <a:pt x="34" y="46"/>
                        <a:pt x="34" y="44"/>
                        <a:pt x="32" y="44"/>
                      </a:cubicBezTo>
                      <a:cubicBezTo>
                        <a:pt x="32" y="45"/>
                        <a:pt x="34" y="47"/>
                        <a:pt x="32" y="47"/>
                      </a:cubicBezTo>
                      <a:cubicBezTo>
                        <a:pt x="31" y="47"/>
                        <a:pt x="30" y="44"/>
                        <a:pt x="30" y="43"/>
                      </a:cubicBezTo>
                      <a:cubicBezTo>
                        <a:pt x="29" y="42"/>
                        <a:pt x="24" y="39"/>
                        <a:pt x="24" y="43"/>
                      </a:cubicBezTo>
                      <a:cubicBezTo>
                        <a:pt x="24" y="43"/>
                        <a:pt x="23" y="42"/>
                        <a:pt x="23" y="42"/>
                      </a:cubicBezTo>
                      <a:cubicBezTo>
                        <a:pt x="22" y="43"/>
                        <a:pt x="24" y="44"/>
                        <a:pt x="23" y="44"/>
                      </a:cubicBezTo>
                      <a:cubicBezTo>
                        <a:pt x="22" y="45"/>
                        <a:pt x="20" y="43"/>
                        <a:pt x="19" y="43"/>
                      </a:cubicBezTo>
                      <a:cubicBezTo>
                        <a:pt x="19" y="42"/>
                        <a:pt x="16" y="37"/>
                        <a:pt x="18" y="37"/>
                      </a:cubicBezTo>
                      <a:cubicBezTo>
                        <a:pt x="16" y="36"/>
                        <a:pt x="15" y="32"/>
                        <a:pt x="16" y="30"/>
                      </a:cubicBezTo>
                      <a:cubicBezTo>
                        <a:pt x="17" y="28"/>
                        <a:pt x="16" y="27"/>
                        <a:pt x="17" y="26"/>
                      </a:cubicBezTo>
                      <a:cubicBezTo>
                        <a:pt x="17" y="24"/>
                        <a:pt x="20" y="24"/>
                        <a:pt x="21" y="23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2" y="24"/>
                        <a:pt x="21" y="22"/>
                        <a:pt x="22" y="21"/>
                      </a:cubicBezTo>
                      <a:cubicBezTo>
                        <a:pt x="23" y="19"/>
                        <a:pt x="24" y="17"/>
                        <a:pt x="24" y="15"/>
                      </a:cubicBezTo>
                      <a:cubicBezTo>
                        <a:pt x="23" y="16"/>
                        <a:pt x="23" y="14"/>
                        <a:pt x="23" y="14"/>
                      </a:cubicBezTo>
                      <a:cubicBezTo>
                        <a:pt x="22" y="12"/>
                        <a:pt x="21" y="12"/>
                        <a:pt x="20" y="10"/>
                      </a:cubicBezTo>
                      <a:cubicBezTo>
                        <a:pt x="20" y="9"/>
                        <a:pt x="20" y="7"/>
                        <a:pt x="21" y="5"/>
                      </a:cubicBezTo>
                      <a:cubicBezTo>
                        <a:pt x="22" y="5"/>
                        <a:pt x="21" y="2"/>
                        <a:pt x="20" y="3"/>
                      </a:cubicBezTo>
                      <a:cubicBezTo>
                        <a:pt x="19" y="4"/>
                        <a:pt x="19" y="5"/>
                        <a:pt x="18" y="5"/>
                      </a:cubicBezTo>
                      <a:cubicBezTo>
                        <a:pt x="17" y="4"/>
                        <a:pt x="16" y="4"/>
                        <a:pt x="15" y="4"/>
                      </a:cubicBezTo>
                      <a:cubicBezTo>
                        <a:pt x="15" y="4"/>
                        <a:pt x="15" y="3"/>
                        <a:pt x="14" y="3"/>
                      </a:cubicBezTo>
                      <a:cubicBezTo>
                        <a:pt x="13" y="2"/>
                        <a:pt x="11" y="1"/>
                        <a:pt x="10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6" y="4"/>
                        <a:pt x="5" y="6"/>
                        <a:pt x="5" y="8"/>
                      </a:cubicBezTo>
                      <a:cubicBezTo>
                        <a:pt x="4" y="10"/>
                        <a:pt x="6" y="13"/>
                        <a:pt x="5" y="16"/>
                      </a:cubicBezTo>
                      <a:cubicBezTo>
                        <a:pt x="4" y="18"/>
                        <a:pt x="5" y="20"/>
                        <a:pt x="6" y="23"/>
                      </a:cubicBezTo>
                      <a:cubicBezTo>
                        <a:pt x="6" y="25"/>
                        <a:pt x="1" y="21"/>
                        <a:pt x="1" y="20"/>
                      </a:cubicBezTo>
                      <a:cubicBezTo>
                        <a:pt x="0" y="20"/>
                        <a:pt x="0" y="21"/>
                        <a:pt x="0" y="2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Freeform 1198">
                  <a:extLst>
                    <a:ext uri="{FF2B5EF4-FFF2-40B4-BE49-F238E27FC236}">
                      <a16:creationId xmlns:a16="http://schemas.microsoft.com/office/drawing/2014/main" id="{A9E06D9C-55BA-4F0B-891A-79A99EC03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052"/>
                  <a:ext cx="3" cy="6"/>
                </a:xfrm>
                <a:custGeom>
                  <a:avLst/>
                  <a:gdLst>
                    <a:gd name="T0" fmla="*/ 0 w 1"/>
                    <a:gd name="T1" fmla="*/ 243 h 2"/>
                    <a:gd name="T2" fmla="*/ 243 w 1"/>
                    <a:gd name="T3" fmla="*/ 486 h 2"/>
                    <a:gd name="T4" fmla="*/ 0 w 1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Freeform 1199">
                  <a:extLst>
                    <a:ext uri="{FF2B5EF4-FFF2-40B4-BE49-F238E27FC236}">
                      <a16:creationId xmlns:a16="http://schemas.microsoft.com/office/drawing/2014/main" id="{64189665-3621-4201-AE33-0639D9DDF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052"/>
                  <a:ext cx="3" cy="6"/>
                </a:xfrm>
                <a:custGeom>
                  <a:avLst/>
                  <a:gdLst>
                    <a:gd name="T0" fmla="*/ 0 w 1"/>
                    <a:gd name="T1" fmla="*/ 243 h 2"/>
                    <a:gd name="T2" fmla="*/ 243 w 1"/>
                    <a:gd name="T3" fmla="*/ 486 h 2"/>
                    <a:gd name="T4" fmla="*/ 0 w 1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Freeform 1200">
                  <a:extLst>
                    <a:ext uri="{FF2B5EF4-FFF2-40B4-BE49-F238E27FC236}">
                      <a16:creationId xmlns:a16="http://schemas.microsoft.com/office/drawing/2014/main" id="{017A70BF-AD4C-41EA-ABE3-85AB57B4C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92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Freeform 1201">
                  <a:extLst>
                    <a:ext uri="{FF2B5EF4-FFF2-40B4-BE49-F238E27FC236}">
                      <a16:creationId xmlns:a16="http://schemas.microsoft.com/office/drawing/2014/main" id="{9A32D163-7B30-4760-AB2B-ECEA8BE24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92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0 w 2"/>
                    <a:gd name="T3" fmla="*/ 0 h 1"/>
                    <a:gd name="T4" fmla="*/ 243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1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Freeform 1202">
                  <a:extLst>
                    <a:ext uri="{FF2B5EF4-FFF2-40B4-BE49-F238E27FC236}">
                      <a16:creationId xmlns:a16="http://schemas.microsoft.com/office/drawing/2014/main" id="{491674E5-C38D-41C0-8706-2BD90E0DC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67"/>
                  <a:ext cx="18" cy="10"/>
                </a:xfrm>
                <a:custGeom>
                  <a:avLst/>
                  <a:gdLst>
                    <a:gd name="T0" fmla="*/ 729 w 6"/>
                    <a:gd name="T1" fmla="*/ 367 h 3"/>
                    <a:gd name="T2" fmla="*/ 486 w 6"/>
                    <a:gd name="T3" fmla="*/ 0 h 3"/>
                    <a:gd name="T4" fmla="*/ 1458 w 6"/>
                    <a:gd name="T5" fmla="*/ 1223 h 3"/>
                    <a:gd name="T6" fmla="*/ 1215 w 6"/>
                    <a:gd name="T7" fmla="*/ 857 h 3"/>
                    <a:gd name="T8" fmla="*/ 729 w 6"/>
                    <a:gd name="T9" fmla="*/ 36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3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4" y="3"/>
                        <a:pt x="6" y="3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4" y="1"/>
                        <a:pt x="3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Freeform 1203">
                  <a:extLst>
                    <a:ext uri="{FF2B5EF4-FFF2-40B4-BE49-F238E27FC236}">
                      <a16:creationId xmlns:a16="http://schemas.microsoft.com/office/drawing/2014/main" id="{46DCA2D6-EFF7-4EFF-BADB-F8764962E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6" y="2167"/>
                  <a:ext cx="18" cy="10"/>
                </a:xfrm>
                <a:custGeom>
                  <a:avLst/>
                  <a:gdLst>
                    <a:gd name="T0" fmla="*/ 729 w 6"/>
                    <a:gd name="T1" fmla="*/ 367 h 3"/>
                    <a:gd name="T2" fmla="*/ 486 w 6"/>
                    <a:gd name="T3" fmla="*/ 0 h 3"/>
                    <a:gd name="T4" fmla="*/ 1458 w 6"/>
                    <a:gd name="T5" fmla="*/ 1223 h 3"/>
                    <a:gd name="T6" fmla="*/ 1215 w 6"/>
                    <a:gd name="T7" fmla="*/ 857 h 3"/>
                    <a:gd name="T8" fmla="*/ 729 w 6"/>
                    <a:gd name="T9" fmla="*/ 36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3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4" y="3"/>
                        <a:pt x="6" y="3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4" y="1"/>
                        <a:pt x="3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Freeform 1204">
                  <a:extLst>
                    <a:ext uri="{FF2B5EF4-FFF2-40B4-BE49-F238E27FC236}">
                      <a16:creationId xmlns:a16="http://schemas.microsoft.com/office/drawing/2014/main" id="{B092B5B0-5836-4D92-80B4-EB8D2F2E9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" y="2124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486 w 2"/>
                    <a:gd name="T3" fmla="*/ 486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Freeform 1205">
                  <a:extLst>
                    <a:ext uri="{FF2B5EF4-FFF2-40B4-BE49-F238E27FC236}">
                      <a16:creationId xmlns:a16="http://schemas.microsoft.com/office/drawing/2014/main" id="{15442103-0CB2-4B01-8F82-5C743499C7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5" y="2124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486 w 2"/>
                    <a:gd name="T3" fmla="*/ 486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Freeform 1206">
                  <a:extLst>
                    <a:ext uri="{FF2B5EF4-FFF2-40B4-BE49-F238E27FC236}">
                      <a16:creationId xmlns:a16="http://schemas.microsoft.com/office/drawing/2014/main" id="{82CCD394-E05E-4018-BE75-17828C824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21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Freeform 1207">
                  <a:extLst>
                    <a:ext uri="{FF2B5EF4-FFF2-40B4-BE49-F238E27FC236}">
                      <a16:creationId xmlns:a16="http://schemas.microsoft.com/office/drawing/2014/main" id="{AC27EC3F-843E-49BA-B5CF-8D61F816B3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2180"/>
                  <a:ext cx="6" cy="6"/>
                </a:xfrm>
                <a:custGeom>
                  <a:avLst/>
                  <a:gdLst>
                    <a:gd name="T0" fmla="*/ 243 w 2"/>
                    <a:gd name="T1" fmla="*/ 0 h 2"/>
                    <a:gd name="T2" fmla="*/ 0 w 2"/>
                    <a:gd name="T3" fmla="*/ 0 h 2"/>
                    <a:gd name="T4" fmla="*/ 243 w 2"/>
                    <a:gd name="T5" fmla="*/ 486 h 2"/>
                    <a:gd name="T6" fmla="*/ 243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Freeform 1208">
                  <a:extLst>
                    <a:ext uri="{FF2B5EF4-FFF2-40B4-BE49-F238E27FC236}">
                      <a16:creationId xmlns:a16="http://schemas.microsoft.com/office/drawing/2014/main" id="{DD9ADF97-417A-4478-8255-CC336CAAD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214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486 h 2"/>
                    <a:gd name="T4" fmla="*/ 486 w 2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Freeform 1209">
                  <a:extLst>
                    <a:ext uri="{FF2B5EF4-FFF2-40B4-BE49-F238E27FC236}">
                      <a16:creationId xmlns:a16="http://schemas.microsoft.com/office/drawing/2014/main" id="{B45148B7-6ECA-4E99-B35E-EAB16D0C5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214"/>
                  <a:ext cx="6" cy="6"/>
                </a:xfrm>
                <a:custGeom>
                  <a:avLst/>
                  <a:gdLst>
                    <a:gd name="T0" fmla="*/ 486 w 2"/>
                    <a:gd name="T1" fmla="*/ 243 h 2"/>
                    <a:gd name="T2" fmla="*/ 0 w 2"/>
                    <a:gd name="T3" fmla="*/ 486 h 2"/>
                    <a:gd name="T4" fmla="*/ 486 w 2"/>
                    <a:gd name="T5" fmla="*/ 243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 1210">
                  <a:extLst>
                    <a:ext uri="{FF2B5EF4-FFF2-40B4-BE49-F238E27FC236}">
                      <a16:creationId xmlns:a16="http://schemas.microsoft.com/office/drawing/2014/main" id="{0A6BBAE6-791E-4935-BC0F-260815584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33"/>
                  <a:ext cx="38" cy="50"/>
                </a:xfrm>
                <a:custGeom>
                  <a:avLst/>
                  <a:gdLst>
                    <a:gd name="T0" fmla="*/ 0 w 12"/>
                    <a:gd name="T1" fmla="*/ 275 h 16"/>
                    <a:gd name="T2" fmla="*/ 602 w 12"/>
                    <a:gd name="T3" fmla="*/ 859 h 16"/>
                    <a:gd name="T4" fmla="*/ 1625 w 12"/>
                    <a:gd name="T5" fmla="*/ 2384 h 16"/>
                    <a:gd name="T6" fmla="*/ 3208 w 12"/>
                    <a:gd name="T7" fmla="*/ 3544 h 16"/>
                    <a:gd name="T8" fmla="*/ 3531 w 12"/>
                    <a:gd name="T9" fmla="*/ 2959 h 16"/>
                    <a:gd name="T10" fmla="*/ 3531 w 12"/>
                    <a:gd name="T11" fmla="*/ 2109 h 16"/>
                    <a:gd name="T12" fmla="*/ 2920 w 12"/>
                    <a:gd name="T13" fmla="*/ 859 h 16"/>
                    <a:gd name="T14" fmla="*/ 0 w 12"/>
                    <a:gd name="T15" fmla="*/ 27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6"/>
                    <a:gd name="T26" fmla="*/ 12 w 12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6">
                      <a:moveTo>
                        <a:pt x="0" y="1"/>
                      </a:moveTo>
                      <a:cubicBezTo>
                        <a:pt x="0" y="1"/>
                        <a:pt x="2" y="3"/>
                        <a:pt x="2" y="3"/>
                      </a:cubicBezTo>
                      <a:cubicBezTo>
                        <a:pt x="4" y="5"/>
                        <a:pt x="4" y="6"/>
                        <a:pt x="5" y="8"/>
                      </a:cubicBezTo>
                      <a:cubicBezTo>
                        <a:pt x="5" y="9"/>
                        <a:pt x="9" y="16"/>
                        <a:pt x="10" y="12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2" y="9"/>
                        <a:pt x="11" y="8"/>
                        <a:pt x="11" y="7"/>
                      </a:cubicBezTo>
                      <a:cubicBezTo>
                        <a:pt x="11" y="5"/>
                        <a:pt x="10" y="4"/>
                        <a:pt x="9" y="3"/>
                      </a:cubicBezTo>
                      <a:cubicBezTo>
                        <a:pt x="8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 1211">
                  <a:extLst>
                    <a:ext uri="{FF2B5EF4-FFF2-40B4-BE49-F238E27FC236}">
                      <a16:creationId xmlns:a16="http://schemas.microsoft.com/office/drawing/2014/main" id="{2979A8BA-8486-43AE-93AD-251300042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33"/>
                  <a:ext cx="38" cy="50"/>
                </a:xfrm>
                <a:custGeom>
                  <a:avLst/>
                  <a:gdLst>
                    <a:gd name="T0" fmla="*/ 0 w 12"/>
                    <a:gd name="T1" fmla="*/ 275 h 16"/>
                    <a:gd name="T2" fmla="*/ 602 w 12"/>
                    <a:gd name="T3" fmla="*/ 859 h 16"/>
                    <a:gd name="T4" fmla="*/ 1625 w 12"/>
                    <a:gd name="T5" fmla="*/ 2384 h 16"/>
                    <a:gd name="T6" fmla="*/ 3208 w 12"/>
                    <a:gd name="T7" fmla="*/ 3544 h 16"/>
                    <a:gd name="T8" fmla="*/ 3531 w 12"/>
                    <a:gd name="T9" fmla="*/ 2959 h 16"/>
                    <a:gd name="T10" fmla="*/ 3531 w 12"/>
                    <a:gd name="T11" fmla="*/ 2109 h 16"/>
                    <a:gd name="T12" fmla="*/ 2920 w 12"/>
                    <a:gd name="T13" fmla="*/ 859 h 16"/>
                    <a:gd name="T14" fmla="*/ 0 w 12"/>
                    <a:gd name="T15" fmla="*/ 27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6"/>
                    <a:gd name="T26" fmla="*/ 12 w 12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6">
                      <a:moveTo>
                        <a:pt x="0" y="1"/>
                      </a:moveTo>
                      <a:cubicBezTo>
                        <a:pt x="0" y="1"/>
                        <a:pt x="2" y="3"/>
                        <a:pt x="2" y="3"/>
                      </a:cubicBezTo>
                      <a:cubicBezTo>
                        <a:pt x="4" y="5"/>
                        <a:pt x="4" y="6"/>
                        <a:pt x="5" y="8"/>
                      </a:cubicBezTo>
                      <a:cubicBezTo>
                        <a:pt x="5" y="9"/>
                        <a:pt x="9" y="16"/>
                        <a:pt x="10" y="12"/>
                      </a:cubicBezTo>
                      <a:cubicBezTo>
                        <a:pt x="10" y="11"/>
                        <a:pt x="11" y="10"/>
                        <a:pt x="11" y="10"/>
                      </a:cubicBezTo>
                      <a:cubicBezTo>
                        <a:pt x="12" y="9"/>
                        <a:pt x="11" y="8"/>
                        <a:pt x="11" y="7"/>
                      </a:cubicBezTo>
                      <a:cubicBezTo>
                        <a:pt x="11" y="5"/>
                        <a:pt x="10" y="4"/>
                        <a:pt x="9" y="3"/>
                      </a:cubicBezTo>
                      <a:cubicBezTo>
                        <a:pt x="8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Freeform 1212">
                  <a:extLst>
                    <a:ext uri="{FF2B5EF4-FFF2-40B4-BE49-F238E27FC236}">
                      <a16:creationId xmlns:a16="http://schemas.microsoft.com/office/drawing/2014/main" id="{100C21B5-642D-40BA-8FC9-575F900A1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77"/>
                  <a:ext cx="1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de-DE" sz="1650" b="1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 1414">
                <a:extLst>
                  <a:ext uri="{FF2B5EF4-FFF2-40B4-BE49-F238E27FC236}">
                    <a16:creationId xmlns:a16="http://schemas.microsoft.com/office/drawing/2014/main" id="{84DF6923-5B84-4D89-909E-802C03797D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81277" y="3978607"/>
                <a:ext cx="3461247" cy="3302005"/>
                <a:chOff x="2633" y="710"/>
                <a:chExt cx="2181" cy="2080"/>
              </a:xfrm>
              <a:solidFill>
                <a:srgbClr val="E6E6E6"/>
              </a:solidFill>
            </p:grpSpPr>
            <p:sp>
              <p:nvSpPr>
                <p:cNvPr id="52" name="Freeform 1214">
                  <a:extLst>
                    <a:ext uri="{FF2B5EF4-FFF2-40B4-BE49-F238E27FC236}">
                      <a16:creationId xmlns:a16="http://schemas.microsoft.com/office/drawing/2014/main" id="{16B0DA94-D385-4AE8-BF76-0923BD0EF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" y="2177"/>
                  <a:ext cx="1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1215">
                  <a:extLst>
                    <a:ext uri="{FF2B5EF4-FFF2-40B4-BE49-F238E27FC236}">
                      <a16:creationId xmlns:a16="http://schemas.microsoft.com/office/drawing/2014/main" id="{B41F1B20-328B-4AA4-9E99-91C7A2DB6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198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1216">
                  <a:extLst>
                    <a:ext uri="{FF2B5EF4-FFF2-40B4-BE49-F238E27FC236}">
                      <a16:creationId xmlns:a16="http://schemas.microsoft.com/office/drawing/2014/main" id="{D9750E86-E6AC-47AB-A19C-FA727300FF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198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1217">
                  <a:extLst>
                    <a:ext uri="{FF2B5EF4-FFF2-40B4-BE49-F238E27FC236}">
                      <a16:creationId xmlns:a16="http://schemas.microsoft.com/office/drawing/2014/main" id="{5942105A-7017-453A-A2AF-42EA43DC8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371"/>
                  <a:ext cx="15" cy="9"/>
                </a:xfrm>
                <a:custGeom>
                  <a:avLst/>
                  <a:gdLst>
                    <a:gd name="T0" fmla="*/ 243 w 5"/>
                    <a:gd name="T1" fmla="*/ 729 h 3"/>
                    <a:gd name="T2" fmla="*/ 972 w 5"/>
                    <a:gd name="T3" fmla="*/ 243 h 3"/>
                    <a:gd name="T4" fmla="*/ 486 w 5"/>
                    <a:gd name="T5" fmla="*/ 243 h 3"/>
                    <a:gd name="T6" fmla="*/ 243 w 5"/>
                    <a:gd name="T7" fmla="*/ 729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1" y="3"/>
                      </a:moveTo>
                      <a:cubicBezTo>
                        <a:pt x="1" y="3"/>
                        <a:pt x="5" y="1"/>
                        <a:pt x="4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1218">
                  <a:extLst>
                    <a:ext uri="{FF2B5EF4-FFF2-40B4-BE49-F238E27FC236}">
                      <a16:creationId xmlns:a16="http://schemas.microsoft.com/office/drawing/2014/main" id="{7FD486AA-9D44-4BFA-BB27-C503179AC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" y="2371"/>
                  <a:ext cx="15" cy="9"/>
                </a:xfrm>
                <a:custGeom>
                  <a:avLst/>
                  <a:gdLst>
                    <a:gd name="T0" fmla="*/ 243 w 5"/>
                    <a:gd name="T1" fmla="*/ 729 h 3"/>
                    <a:gd name="T2" fmla="*/ 972 w 5"/>
                    <a:gd name="T3" fmla="*/ 243 h 3"/>
                    <a:gd name="T4" fmla="*/ 486 w 5"/>
                    <a:gd name="T5" fmla="*/ 243 h 3"/>
                    <a:gd name="T6" fmla="*/ 243 w 5"/>
                    <a:gd name="T7" fmla="*/ 729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3"/>
                    <a:gd name="T14" fmla="*/ 5 w 5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3">
                      <a:moveTo>
                        <a:pt x="1" y="3"/>
                      </a:moveTo>
                      <a:cubicBezTo>
                        <a:pt x="1" y="3"/>
                        <a:pt x="5" y="1"/>
                        <a:pt x="4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1219">
                  <a:extLst>
                    <a:ext uri="{FF2B5EF4-FFF2-40B4-BE49-F238E27FC236}">
                      <a16:creationId xmlns:a16="http://schemas.microsoft.com/office/drawing/2014/main" id="{8CA530A8-A600-49CA-819D-0D09D3288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1983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1220">
                  <a:extLst>
                    <a:ext uri="{FF2B5EF4-FFF2-40B4-BE49-F238E27FC236}">
                      <a16:creationId xmlns:a16="http://schemas.microsoft.com/office/drawing/2014/main" id="{F6FE0A2A-AC06-4207-93F7-1ED23773E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1983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1221">
                  <a:extLst>
                    <a:ext uri="{FF2B5EF4-FFF2-40B4-BE49-F238E27FC236}">
                      <a16:creationId xmlns:a16="http://schemas.microsoft.com/office/drawing/2014/main" id="{D47F9E02-3397-4EA5-979D-5DF881AE9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352"/>
                  <a:ext cx="19" cy="6"/>
                </a:xfrm>
                <a:custGeom>
                  <a:avLst/>
                  <a:gdLst>
                    <a:gd name="T0" fmla="*/ 1013 w 6"/>
                    <a:gd name="T1" fmla="*/ 486 h 2"/>
                    <a:gd name="T2" fmla="*/ 320 w 6"/>
                    <a:gd name="T3" fmla="*/ 0 h 2"/>
                    <a:gd name="T4" fmla="*/ 0 w 6"/>
                    <a:gd name="T5" fmla="*/ 243 h 2"/>
                    <a:gd name="T6" fmla="*/ 1013 w 6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3" y="2"/>
                      </a:moveTo>
                      <a:cubicBezTo>
                        <a:pt x="6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1222">
                  <a:extLst>
                    <a:ext uri="{FF2B5EF4-FFF2-40B4-BE49-F238E27FC236}">
                      <a16:creationId xmlns:a16="http://schemas.microsoft.com/office/drawing/2014/main" id="{33597AB0-0C56-4A29-9057-987DB69A06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0" y="2352"/>
                  <a:ext cx="19" cy="6"/>
                </a:xfrm>
                <a:custGeom>
                  <a:avLst/>
                  <a:gdLst>
                    <a:gd name="T0" fmla="*/ 1013 w 6"/>
                    <a:gd name="T1" fmla="*/ 486 h 2"/>
                    <a:gd name="T2" fmla="*/ 320 w 6"/>
                    <a:gd name="T3" fmla="*/ 0 h 2"/>
                    <a:gd name="T4" fmla="*/ 0 w 6"/>
                    <a:gd name="T5" fmla="*/ 243 h 2"/>
                    <a:gd name="T6" fmla="*/ 1013 w 6"/>
                    <a:gd name="T7" fmla="*/ 486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3" y="2"/>
                      </a:moveTo>
                      <a:cubicBezTo>
                        <a:pt x="6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1223">
                  <a:extLst>
                    <a:ext uri="{FF2B5EF4-FFF2-40B4-BE49-F238E27FC236}">
                      <a16:creationId xmlns:a16="http://schemas.microsoft.com/office/drawing/2014/main" id="{08770ADA-8C7E-451F-8DFA-DC59C0782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092"/>
                  <a:ext cx="6" cy="16"/>
                </a:xfrm>
                <a:custGeom>
                  <a:avLst/>
                  <a:gdLst>
                    <a:gd name="T0" fmla="*/ 0 w 2"/>
                    <a:gd name="T1" fmla="*/ 326 h 5"/>
                    <a:gd name="T2" fmla="*/ 486 w 2"/>
                    <a:gd name="T3" fmla="*/ 1670 h 5"/>
                    <a:gd name="T4" fmla="*/ 0 w 2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5"/>
                    <a:gd name="T11" fmla="*/ 2 w 2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5">
                      <a:moveTo>
                        <a:pt x="0" y="1"/>
                      </a:move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2" y="3"/>
                        <a:pt x="2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1224">
                  <a:extLst>
                    <a:ext uri="{FF2B5EF4-FFF2-40B4-BE49-F238E27FC236}">
                      <a16:creationId xmlns:a16="http://schemas.microsoft.com/office/drawing/2014/main" id="{F2D92F15-9BA2-4C33-9E5C-AB9CC0B35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092"/>
                  <a:ext cx="6" cy="16"/>
                </a:xfrm>
                <a:custGeom>
                  <a:avLst/>
                  <a:gdLst>
                    <a:gd name="T0" fmla="*/ 0 w 2"/>
                    <a:gd name="T1" fmla="*/ 326 h 5"/>
                    <a:gd name="T2" fmla="*/ 486 w 2"/>
                    <a:gd name="T3" fmla="*/ 1670 h 5"/>
                    <a:gd name="T4" fmla="*/ 0 w 2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5"/>
                    <a:gd name="T11" fmla="*/ 2 w 2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5">
                      <a:moveTo>
                        <a:pt x="0" y="1"/>
                      </a:move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2" y="3"/>
                        <a:pt x="2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1225">
                  <a:extLst>
                    <a:ext uri="{FF2B5EF4-FFF2-40B4-BE49-F238E27FC236}">
                      <a16:creationId xmlns:a16="http://schemas.microsoft.com/office/drawing/2014/main" id="{1A137FC9-C858-4A16-BECA-236EFBBC1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20"/>
                  <a:ext cx="10" cy="7"/>
                </a:xfrm>
                <a:custGeom>
                  <a:avLst/>
                  <a:gdLst>
                    <a:gd name="T0" fmla="*/ 1223 w 3"/>
                    <a:gd name="T1" fmla="*/ 1029 h 2"/>
                    <a:gd name="T2" fmla="*/ 0 w 3"/>
                    <a:gd name="T3" fmla="*/ 0 h 2"/>
                    <a:gd name="T4" fmla="*/ 1223 w 3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1226">
                  <a:extLst>
                    <a:ext uri="{FF2B5EF4-FFF2-40B4-BE49-F238E27FC236}">
                      <a16:creationId xmlns:a16="http://schemas.microsoft.com/office/drawing/2014/main" id="{4320748F-5370-4F0F-8075-E1A9146E6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20"/>
                  <a:ext cx="10" cy="7"/>
                </a:xfrm>
                <a:custGeom>
                  <a:avLst/>
                  <a:gdLst>
                    <a:gd name="T0" fmla="*/ 1223 w 3"/>
                    <a:gd name="T1" fmla="*/ 1029 h 2"/>
                    <a:gd name="T2" fmla="*/ 0 w 3"/>
                    <a:gd name="T3" fmla="*/ 0 h 2"/>
                    <a:gd name="T4" fmla="*/ 1223 w 3"/>
                    <a:gd name="T5" fmla="*/ 1029 h 2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2"/>
                    <a:gd name="T11" fmla="*/ 3 w 3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3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1227">
                  <a:extLst>
                    <a:ext uri="{FF2B5EF4-FFF2-40B4-BE49-F238E27FC236}">
                      <a16:creationId xmlns:a16="http://schemas.microsoft.com/office/drawing/2014/main" id="{89138DEE-9B0F-4C89-9F9E-E75952993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136"/>
                  <a:ext cx="13" cy="16"/>
                </a:xfrm>
                <a:custGeom>
                  <a:avLst/>
                  <a:gdLst>
                    <a:gd name="T0" fmla="*/ 348 w 4"/>
                    <a:gd name="T1" fmla="*/ 326 h 5"/>
                    <a:gd name="T2" fmla="*/ 1446 w 4"/>
                    <a:gd name="T3" fmla="*/ 624 h 5"/>
                    <a:gd name="T4" fmla="*/ 348 w 4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1" y="1"/>
                      </a:moveTo>
                      <a:cubicBezTo>
                        <a:pt x="0" y="3"/>
                        <a:pt x="3" y="5"/>
                        <a:pt x="4" y="2"/>
                      </a:cubicBezTo>
                      <a:cubicBezTo>
                        <a:pt x="4" y="1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1228">
                  <a:extLst>
                    <a:ext uri="{FF2B5EF4-FFF2-40B4-BE49-F238E27FC236}">
                      <a16:creationId xmlns:a16="http://schemas.microsoft.com/office/drawing/2014/main" id="{C6F35783-20D6-42E9-8CF8-FA0FA4EFD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136"/>
                  <a:ext cx="13" cy="16"/>
                </a:xfrm>
                <a:custGeom>
                  <a:avLst/>
                  <a:gdLst>
                    <a:gd name="T0" fmla="*/ 348 w 4"/>
                    <a:gd name="T1" fmla="*/ 326 h 5"/>
                    <a:gd name="T2" fmla="*/ 1446 w 4"/>
                    <a:gd name="T3" fmla="*/ 624 h 5"/>
                    <a:gd name="T4" fmla="*/ 348 w 4"/>
                    <a:gd name="T5" fmla="*/ 326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1" y="1"/>
                      </a:moveTo>
                      <a:cubicBezTo>
                        <a:pt x="0" y="3"/>
                        <a:pt x="3" y="5"/>
                        <a:pt x="4" y="2"/>
                      </a:cubicBezTo>
                      <a:cubicBezTo>
                        <a:pt x="4" y="1"/>
                        <a:pt x="1" y="0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1229">
                  <a:extLst>
                    <a:ext uri="{FF2B5EF4-FFF2-40B4-BE49-F238E27FC236}">
                      <a16:creationId xmlns:a16="http://schemas.microsoft.com/office/drawing/2014/main" id="{6BDD67BD-E4F4-41FD-9117-97C5F1B09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1" y="2102"/>
                  <a:ext cx="4" cy="3"/>
                </a:xfrm>
                <a:custGeom>
                  <a:avLst/>
                  <a:gdLst>
                    <a:gd name="T0" fmla="*/ 1024 w 1"/>
                    <a:gd name="T1" fmla="*/ 243 h 1"/>
                    <a:gd name="T2" fmla="*/ 0 w 1"/>
                    <a:gd name="T3" fmla="*/ 243 h 1"/>
                    <a:gd name="T4" fmla="*/ 1024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230">
                  <a:extLst>
                    <a:ext uri="{FF2B5EF4-FFF2-40B4-BE49-F238E27FC236}">
                      <a16:creationId xmlns:a16="http://schemas.microsoft.com/office/drawing/2014/main" id="{5892672B-3D61-4F6A-9095-0243C4AB5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1" y="2102"/>
                  <a:ext cx="4" cy="3"/>
                </a:xfrm>
                <a:custGeom>
                  <a:avLst/>
                  <a:gdLst>
                    <a:gd name="T0" fmla="*/ 1024 w 1"/>
                    <a:gd name="T1" fmla="*/ 243 h 1"/>
                    <a:gd name="T2" fmla="*/ 0 w 1"/>
                    <a:gd name="T3" fmla="*/ 243 h 1"/>
                    <a:gd name="T4" fmla="*/ 1024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231">
                  <a:extLst>
                    <a:ext uri="{FF2B5EF4-FFF2-40B4-BE49-F238E27FC236}">
                      <a16:creationId xmlns:a16="http://schemas.microsoft.com/office/drawing/2014/main" id="{9F27A437-0B54-423B-9C5A-066CDC4FF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83"/>
                  <a:ext cx="41" cy="44"/>
                </a:xfrm>
                <a:custGeom>
                  <a:avLst/>
                  <a:gdLst>
                    <a:gd name="T0" fmla="*/ 0 w 13"/>
                    <a:gd name="T1" fmla="*/ 594 h 14"/>
                    <a:gd name="T2" fmla="*/ 596 w 13"/>
                    <a:gd name="T3" fmla="*/ 1867 h 14"/>
                    <a:gd name="T4" fmla="*/ 278 w 13"/>
                    <a:gd name="T5" fmla="*/ 3014 h 14"/>
                    <a:gd name="T6" fmla="*/ 278 w 13"/>
                    <a:gd name="T7" fmla="*/ 4287 h 14"/>
                    <a:gd name="T8" fmla="*/ 1571 w 13"/>
                    <a:gd name="T9" fmla="*/ 3693 h 14"/>
                    <a:gd name="T10" fmla="*/ 2766 w 13"/>
                    <a:gd name="T11" fmla="*/ 3014 h 14"/>
                    <a:gd name="T12" fmla="*/ 3759 w 13"/>
                    <a:gd name="T13" fmla="*/ 2448 h 14"/>
                    <a:gd name="T14" fmla="*/ 3173 w 13"/>
                    <a:gd name="T15" fmla="*/ 1867 h 14"/>
                    <a:gd name="T16" fmla="*/ 2476 w 13"/>
                    <a:gd name="T17" fmla="*/ 1273 h 14"/>
                    <a:gd name="T18" fmla="*/ 1880 w 13"/>
                    <a:gd name="T19" fmla="*/ 1273 h 14"/>
                    <a:gd name="T20" fmla="*/ 1284 w 13"/>
                    <a:gd name="T21" fmla="*/ 594 h 14"/>
                    <a:gd name="T22" fmla="*/ 278 w 13"/>
                    <a:gd name="T23" fmla="*/ 0 h 14"/>
                    <a:gd name="T24" fmla="*/ 0 w 13"/>
                    <a:gd name="T25" fmla="*/ 59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14"/>
                    <a:gd name="T41" fmla="*/ 13 w 13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14">
                      <a:moveTo>
                        <a:pt x="0" y="2"/>
                      </a:moveTo>
                      <a:cubicBezTo>
                        <a:pt x="3" y="2"/>
                        <a:pt x="2" y="4"/>
                        <a:pt x="2" y="6"/>
                      </a:cubicBezTo>
                      <a:cubicBezTo>
                        <a:pt x="2" y="7"/>
                        <a:pt x="2" y="8"/>
                        <a:pt x="1" y="10"/>
                      </a:cubicBezTo>
                      <a:cubicBezTo>
                        <a:pt x="1" y="11"/>
                        <a:pt x="2" y="12"/>
                        <a:pt x="1" y="14"/>
                      </a:cubicBezTo>
                      <a:cubicBezTo>
                        <a:pt x="3" y="14"/>
                        <a:pt x="4" y="12"/>
                        <a:pt x="5" y="12"/>
                      </a:cubicBezTo>
                      <a:cubicBezTo>
                        <a:pt x="7" y="12"/>
                        <a:pt x="9" y="11"/>
                        <a:pt x="9" y="10"/>
                      </a:cubicBezTo>
                      <a:cubicBezTo>
                        <a:pt x="8" y="9"/>
                        <a:pt x="12" y="9"/>
                        <a:pt x="12" y="8"/>
                      </a:cubicBezTo>
                      <a:cubicBezTo>
                        <a:pt x="11" y="6"/>
                        <a:pt x="13" y="4"/>
                        <a:pt x="10" y="6"/>
                      </a:cubicBezTo>
                      <a:cubicBezTo>
                        <a:pt x="10" y="5"/>
                        <a:pt x="9" y="4"/>
                        <a:pt x="8" y="4"/>
                      </a:cubicBezTo>
                      <a:cubicBezTo>
                        <a:pt x="8" y="4"/>
                        <a:pt x="7" y="5"/>
                        <a:pt x="6" y="4"/>
                      </a:cubicBezTo>
                      <a:cubicBezTo>
                        <a:pt x="6" y="3"/>
                        <a:pt x="5" y="2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232">
                  <a:extLst>
                    <a:ext uri="{FF2B5EF4-FFF2-40B4-BE49-F238E27FC236}">
                      <a16:creationId xmlns:a16="http://schemas.microsoft.com/office/drawing/2014/main" id="{0C9B1804-9206-4C2F-95F2-14F673CC7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183"/>
                  <a:ext cx="41" cy="44"/>
                </a:xfrm>
                <a:custGeom>
                  <a:avLst/>
                  <a:gdLst>
                    <a:gd name="T0" fmla="*/ 0 w 13"/>
                    <a:gd name="T1" fmla="*/ 594 h 14"/>
                    <a:gd name="T2" fmla="*/ 596 w 13"/>
                    <a:gd name="T3" fmla="*/ 1867 h 14"/>
                    <a:gd name="T4" fmla="*/ 278 w 13"/>
                    <a:gd name="T5" fmla="*/ 3014 h 14"/>
                    <a:gd name="T6" fmla="*/ 278 w 13"/>
                    <a:gd name="T7" fmla="*/ 4287 h 14"/>
                    <a:gd name="T8" fmla="*/ 1571 w 13"/>
                    <a:gd name="T9" fmla="*/ 3693 h 14"/>
                    <a:gd name="T10" fmla="*/ 2766 w 13"/>
                    <a:gd name="T11" fmla="*/ 3014 h 14"/>
                    <a:gd name="T12" fmla="*/ 3759 w 13"/>
                    <a:gd name="T13" fmla="*/ 2448 h 14"/>
                    <a:gd name="T14" fmla="*/ 3173 w 13"/>
                    <a:gd name="T15" fmla="*/ 1867 h 14"/>
                    <a:gd name="T16" fmla="*/ 2476 w 13"/>
                    <a:gd name="T17" fmla="*/ 1273 h 14"/>
                    <a:gd name="T18" fmla="*/ 1880 w 13"/>
                    <a:gd name="T19" fmla="*/ 1273 h 14"/>
                    <a:gd name="T20" fmla="*/ 1284 w 13"/>
                    <a:gd name="T21" fmla="*/ 594 h 14"/>
                    <a:gd name="T22" fmla="*/ 278 w 13"/>
                    <a:gd name="T23" fmla="*/ 0 h 14"/>
                    <a:gd name="T24" fmla="*/ 0 w 13"/>
                    <a:gd name="T25" fmla="*/ 59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14"/>
                    <a:gd name="T41" fmla="*/ 13 w 13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14">
                      <a:moveTo>
                        <a:pt x="0" y="2"/>
                      </a:moveTo>
                      <a:cubicBezTo>
                        <a:pt x="3" y="2"/>
                        <a:pt x="2" y="4"/>
                        <a:pt x="2" y="6"/>
                      </a:cubicBezTo>
                      <a:cubicBezTo>
                        <a:pt x="2" y="7"/>
                        <a:pt x="2" y="8"/>
                        <a:pt x="1" y="10"/>
                      </a:cubicBezTo>
                      <a:cubicBezTo>
                        <a:pt x="1" y="11"/>
                        <a:pt x="2" y="12"/>
                        <a:pt x="1" y="14"/>
                      </a:cubicBezTo>
                      <a:cubicBezTo>
                        <a:pt x="3" y="14"/>
                        <a:pt x="4" y="12"/>
                        <a:pt x="5" y="12"/>
                      </a:cubicBezTo>
                      <a:cubicBezTo>
                        <a:pt x="7" y="12"/>
                        <a:pt x="9" y="11"/>
                        <a:pt x="9" y="10"/>
                      </a:cubicBezTo>
                      <a:cubicBezTo>
                        <a:pt x="8" y="9"/>
                        <a:pt x="12" y="9"/>
                        <a:pt x="12" y="8"/>
                      </a:cubicBezTo>
                      <a:cubicBezTo>
                        <a:pt x="11" y="6"/>
                        <a:pt x="13" y="4"/>
                        <a:pt x="10" y="6"/>
                      </a:cubicBezTo>
                      <a:cubicBezTo>
                        <a:pt x="10" y="5"/>
                        <a:pt x="9" y="4"/>
                        <a:pt x="8" y="4"/>
                      </a:cubicBezTo>
                      <a:cubicBezTo>
                        <a:pt x="8" y="4"/>
                        <a:pt x="7" y="5"/>
                        <a:pt x="6" y="4"/>
                      </a:cubicBezTo>
                      <a:cubicBezTo>
                        <a:pt x="6" y="3"/>
                        <a:pt x="5" y="2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233">
                  <a:extLst>
                    <a:ext uri="{FF2B5EF4-FFF2-40B4-BE49-F238E27FC236}">
                      <a16:creationId xmlns:a16="http://schemas.microsoft.com/office/drawing/2014/main" id="{394DF9BB-40A9-4A37-81C9-4D61EB471A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2161"/>
                  <a:ext cx="7" cy="19"/>
                </a:xfrm>
                <a:custGeom>
                  <a:avLst/>
                  <a:gdLst>
                    <a:gd name="T0" fmla="*/ 602 w 2"/>
                    <a:gd name="T1" fmla="*/ 602 h 6"/>
                    <a:gd name="T2" fmla="*/ 602 w 2"/>
                    <a:gd name="T3" fmla="*/ 1906 h 6"/>
                    <a:gd name="T4" fmla="*/ 1029 w 2"/>
                    <a:gd name="T5" fmla="*/ 320 h 6"/>
                    <a:gd name="T6" fmla="*/ 602 w 2"/>
                    <a:gd name="T7" fmla="*/ 60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1" y="2"/>
                      </a:move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4"/>
                        <a:pt x="1" y="3"/>
                        <a:pt x="2" y="1"/>
                      </a:cubicBezTo>
                      <a:cubicBezTo>
                        <a:pt x="2" y="0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234">
                  <a:extLst>
                    <a:ext uri="{FF2B5EF4-FFF2-40B4-BE49-F238E27FC236}">
                      <a16:creationId xmlns:a16="http://schemas.microsoft.com/office/drawing/2014/main" id="{1F0E4652-BC87-4953-8650-DB5D3F099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2161"/>
                  <a:ext cx="7" cy="19"/>
                </a:xfrm>
                <a:custGeom>
                  <a:avLst/>
                  <a:gdLst>
                    <a:gd name="T0" fmla="*/ 602 w 2"/>
                    <a:gd name="T1" fmla="*/ 602 h 6"/>
                    <a:gd name="T2" fmla="*/ 602 w 2"/>
                    <a:gd name="T3" fmla="*/ 1906 h 6"/>
                    <a:gd name="T4" fmla="*/ 1029 w 2"/>
                    <a:gd name="T5" fmla="*/ 320 h 6"/>
                    <a:gd name="T6" fmla="*/ 602 w 2"/>
                    <a:gd name="T7" fmla="*/ 60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1" y="2"/>
                      </a:move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4"/>
                        <a:pt x="1" y="3"/>
                        <a:pt x="2" y="1"/>
                      </a:cubicBezTo>
                      <a:cubicBezTo>
                        <a:pt x="2" y="0"/>
                        <a:pt x="0" y="1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235">
                  <a:extLst>
                    <a:ext uri="{FF2B5EF4-FFF2-40B4-BE49-F238E27FC236}">
                      <a16:creationId xmlns:a16="http://schemas.microsoft.com/office/drawing/2014/main" id="{796EBA70-1385-4169-8965-CC0409046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0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236">
                  <a:extLst>
                    <a:ext uri="{FF2B5EF4-FFF2-40B4-BE49-F238E27FC236}">
                      <a16:creationId xmlns:a16="http://schemas.microsoft.com/office/drawing/2014/main" id="{5D0483E6-DECB-40D5-95D8-DB058DEBD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08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1237">
                  <a:extLst>
                    <a:ext uri="{FF2B5EF4-FFF2-40B4-BE49-F238E27FC236}">
                      <a16:creationId xmlns:a16="http://schemas.microsoft.com/office/drawing/2014/main" id="{8829AB74-E954-4D3A-AACE-B7A3A9783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6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1238">
                  <a:extLst>
                    <a:ext uri="{FF2B5EF4-FFF2-40B4-BE49-F238E27FC236}">
                      <a16:creationId xmlns:a16="http://schemas.microsoft.com/office/drawing/2014/main" id="{14F18642-4636-4732-A4CB-2EBEF23CF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16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1239">
                  <a:extLst>
                    <a:ext uri="{FF2B5EF4-FFF2-40B4-BE49-F238E27FC236}">
                      <a16:creationId xmlns:a16="http://schemas.microsoft.com/office/drawing/2014/main" id="{6BF02E5F-1DBF-4DD0-8E06-91EC0CACB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333"/>
                  <a:ext cx="16" cy="9"/>
                </a:xfrm>
                <a:custGeom>
                  <a:avLst/>
                  <a:gdLst>
                    <a:gd name="T0" fmla="*/ 326 w 5"/>
                    <a:gd name="T1" fmla="*/ 243 h 3"/>
                    <a:gd name="T2" fmla="*/ 1043 w 5"/>
                    <a:gd name="T3" fmla="*/ 486 h 3"/>
                    <a:gd name="T4" fmla="*/ 1670 w 5"/>
                    <a:gd name="T5" fmla="*/ 0 h 3"/>
                    <a:gd name="T6" fmla="*/ 1043 w 5"/>
                    <a:gd name="T7" fmla="*/ 0 h 3"/>
                    <a:gd name="T8" fmla="*/ 0 w 5"/>
                    <a:gd name="T9" fmla="*/ 243 h 3"/>
                    <a:gd name="T10" fmla="*/ 326 w 5"/>
                    <a:gd name="T11" fmla="*/ 24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3"/>
                    <a:gd name="T20" fmla="*/ 5 w 5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3">
                      <a:moveTo>
                        <a:pt x="1" y="1"/>
                      </a:move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1240">
                  <a:extLst>
                    <a:ext uri="{FF2B5EF4-FFF2-40B4-BE49-F238E27FC236}">
                      <a16:creationId xmlns:a16="http://schemas.microsoft.com/office/drawing/2014/main" id="{569285F3-AD6E-44EE-B318-3629E24A7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333"/>
                  <a:ext cx="16" cy="9"/>
                </a:xfrm>
                <a:custGeom>
                  <a:avLst/>
                  <a:gdLst>
                    <a:gd name="T0" fmla="*/ 326 w 5"/>
                    <a:gd name="T1" fmla="*/ 243 h 3"/>
                    <a:gd name="T2" fmla="*/ 1043 w 5"/>
                    <a:gd name="T3" fmla="*/ 486 h 3"/>
                    <a:gd name="T4" fmla="*/ 1670 w 5"/>
                    <a:gd name="T5" fmla="*/ 0 h 3"/>
                    <a:gd name="T6" fmla="*/ 1043 w 5"/>
                    <a:gd name="T7" fmla="*/ 0 h 3"/>
                    <a:gd name="T8" fmla="*/ 0 w 5"/>
                    <a:gd name="T9" fmla="*/ 243 h 3"/>
                    <a:gd name="T10" fmla="*/ 326 w 5"/>
                    <a:gd name="T11" fmla="*/ 24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3"/>
                    <a:gd name="T20" fmla="*/ 5 w 5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3">
                      <a:moveTo>
                        <a:pt x="1" y="1"/>
                      </a:move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1241">
                  <a:extLst>
                    <a:ext uri="{FF2B5EF4-FFF2-40B4-BE49-F238E27FC236}">
                      <a16:creationId xmlns:a16="http://schemas.microsoft.com/office/drawing/2014/main" id="{B26B73FE-013B-4B67-92D8-A62F29E60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252"/>
                  <a:ext cx="135" cy="125"/>
                </a:xfrm>
                <a:custGeom>
                  <a:avLst/>
                  <a:gdLst>
                    <a:gd name="T0" fmla="*/ 276 w 43"/>
                    <a:gd name="T1" fmla="*/ 6291 h 40"/>
                    <a:gd name="T2" fmla="*/ 1272 w 43"/>
                    <a:gd name="T3" fmla="*/ 6591 h 40"/>
                    <a:gd name="T4" fmla="*/ 1548 w 43"/>
                    <a:gd name="T5" fmla="*/ 5616 h 40"/>
                    <a:gd name="T6" fmla="*/ 2414 w 43"/>
                    <a:gd name="T7" fmla="*/ 4766 h 40"/>
                    <a:gd name="T8" fmla="*/ 2722 w 43"/>
                    <a:gd name="T9" fmla="*/ 5616 h 40"/>
                    <a:gd name="T10" fmla="*/ 3008 w 43"/>
                    <a:gd name="T11" fmla="*/ 6016 h 40"/>
                    <a:gd name="T12" fmla="*/ 3686 w 43"/>
                    <a:gd name="T13" fmla="*/ 5069 h 40"/>
                    <a:gd name="T14" fmla="*/ 3686 w 43"/>
                    <a:gd name="T15" fmla="*/ 5616 h 40"/>
                    <a:gd name="T16" fmla="*/ 4267 w 43"/>
                    <a:gd name="T17" fmla="*/ 6016 h 40"/>
                    <a:gd name="T18" fmla="*/ 4267 w 43"/>
                    <a:gd name="T19" fmla="*/ 5616 h 40"/>
                    <a:gd name="T20" fmla="*/ 4584 w 43"/>
                    <a:gd name="T21" fmla="*/ 5341 h 40"/>
                    <a:gd name="T22" fmla="*/ 4584 w 43"/>
                    <a:gd name="T23" fmla="*/ 5069 h 40"/>
                    <a:gd name="T24" fmla="*/ 5136 w 43"/>
                    <a:gd name="T25" fmla="*/ 5341 h 40"/>
                    <a:gd name="T26" fmla="*/ 6408 w 43"/>
                    <a:gd name="T27" fmla="*/ 6591 h 40"/>
                    <a:gd name="T28" fmla="*/ 5814 w 43"/>
                    <a:gd name="T29" fmla="*/ 7450 h 40"/>
                    <a:gd name="T30" fmla="*/ 6132 w 43"/>
                    <a:gd name="T31" fmla="*/ 8672 h 40"/>
                    <a:gd name="T32" fmla="*/ 7274 w 43"/>
                    <a:gd name="T33" fmla="*/ 10097 h 40"/>
                    <a:gd name="T34" fmla="*/ 8546 w 43"/>
                    <a:gd name="T35" fmla="*/ 10772 h 40"/>
                    <a:gd name="T36" fmla="*/ 9127 w 43"/>
                    <a:gd name="T37" fmla="*/ 10097 h 40"/>
                    <a:gd name="T38" fmla="*/ 9720 w 43"/>
                    <a:gd name="T39" fmla="*/ 11631 h 40"/>
                    <a:gd name="T40" fmla="*/ 10398 w 43"/>
                    <a:gd name="T41" fmla="*/ 10097 h 40"/>
                    <a:gd name="T42" fmla="*/ 9720 w 43"/>
                    <a:gd name="T43" fmla="*/ 8672 h 40"/>
                    <a:gd name="T44" fmla="*/ 10992 w 43"/>
                    <a:gd name="T45" fmla="*/ 6866 h 40"/>
                    <a:gd name="T46" fmla="*/ 11572 w 43"/>
                    <a:gd name="T47" fmla="*/ 8300 h 40"/>
                    <a:gd name="T48" fmla="*/ 11572 w 43"/>
                    <a:gd name="T49" fmla="*/ 8975 h 40"/>
                    <a:gd name="T50" fmla="*/ 11849 w 43"/>
                    <a:gd name="T51" fmla="*/ 9825 h 40"/>
                    <a:gd name="T52" fmla="*/ 11849 w 43"/>
                    <a:gd name="T53" fmla="*/ 7997 h 40"/>
                    <a:gd name="T54" fmla="*/ 12250 w 43"/>
                    <a:gd name="T55" fmla="*/ 8300 h 40"/>
                    <a:gd name="T56" fmla="*/ 12812 w 43"/>
                    <a:gd name="T57" fmla="*/ 7725 h 40"/>
                    <a:gd name="T58" fmla="*/ 12812 w 43"/>
                    <a:gd name="T59" fmla="*/ 6291 h 40"/>
                    <a:gd name="T60" fmla="*/ 12536 w 43"/>
                    <a:gd name="T61" fmla="*/ 5341 h 40"/>
                    <a:gd name="T62" fmla="*/ 12250 w 43"/>
                    <a:gd name="T63" fmla="*/ 4766 h 40"/>
                    <a:gd name="T64" fmla="*/ 11572 w 43"/>
                    <a:gd name="T65" fmla="*/ 3544 h 40"/>
                    <a:gd name="T66" fmla="*/ 12250 w 43"/>
                    <a:gd name="T67" fmla="*/ 2959 h 40"/>
                    <a:gd name="T68" fmla="*/ 11849 w 43"/>
                    <a:gd name="T69" fmla="*/ 2384 h 40"/>
                    <a:gd name="T70" fmla="*/ 11849 w 43"/>
                    <a:gd name="T71" fmla="*/ 1797 h 40"/>
                    <a:gd name="T72" fmla="*/ 11265 w 43"/>
                    <a:gd name="T73" fmla="*/ 1525 h 40"/>
                    <a:gd name="T74" fmla="*/ 10992 w 43"/>
                    <a:gd name="T75" fmla="*/ 859 h 40"/>
                    <a:gd name="T76" fmla="*/ 10122 w 43"/>
                    <a:gd name="T77" fmla="*/ 0 h 40"/>
                    <a:gd name="T78" fmla="*/ 10122 w 43"/>
                    <a:gd name="T79" fmla="*/ 1797 h 40"/>
                    <a:gd name="T80" fmla="*/ 10122 w 43"/>
                    <a:gd name="T81" fmla="*/ 2384 h 40"/>
                    <a:gd name="T82" fmla="*/ 9127 w 43"/>
                    <a:gd name="T83" fmla="*/ 2109 h 40"/>
                    <a:gd name="T84" fmla="*/ 8546 w 43"/>
                    <a:gd name="T85" fmla="*/ 2109 h 40"/>
                    <a:gd name="T86" fmla="*/ 7956 w 43"/>
                    <a:gd name="T87" fmla="*/ 3231 h 40"/>
                    <a:gd name="T88" fmla="*/ 6998 w 43"/>
                    <a:gd name="T89" fmla="*/ 2959 h 40"/>
                    <a:gd name="T90" fmla="*/ 6712 w 43"/>
                    <a:gd name="T91" fmla="*/ 3906 h 40"/>
                    <a:gd name="T92" fmla="*/ 5814 w 43"/>
                    <a:gd name="T93" fmla="*/ 4181 h 40"/>
                    <a:gd name="T94" fmla="*/ 5136 w 43"/>
                    <a:gd name="T95" fmla="*/ 4481 h 40"/>
                    <a:gd name="T96" fmla="*/ 5136 w 43"/>
                    <a:gd name="T97" fmla="*/ 4481 h 40"/>
                    <a:gd name="T98" fmla="*/ 5538 w 43"/>
                    <a:gd name="T99" fmla="*/ 3906 h 40"/>
                    <a:gd name="T100" fmla="*/ 4860 w 43"/>
                    <a:gd name="T101" fmla="*/ 2959 h 40"/>
                    <a:gd name="T102" fmla="*/ 4267 w 43"/>
                    <a:gd name="T103" fmla="*/ 2384 h 40"/>
                    <a:gd name="T104" fmla="*/ 3400 w 43"/>
                    <a:gd name="T105" fmla="*/ 3231 h 40"/>
                    <a:gd name="T106" fmla="*/ 2722 w 43"/>
                    <a:gd name="T107" fmla="*/ 3906 h 40"/>
                    <a:gd name="T108" fmla="*/ 867 w 43"/>
                    <a:gd name="T109" fmla="*/ 4481 h 40"/>
                    <a:gd name="T110" fmla="*/ 590 w 43"/>
                    <a:gd name="T111" fmla="*/ 5341 h 40"/>
                    <a:gd name="T112" fmla="*/ 276 w 43"/>
                    <a:gd name="T113" fmla="*/ 6291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3"/>
                    <a:gd name="T172" fmla="*/ 0 h 40"/>
                    <a:gd name="T173" fmla="*/ 43 w 43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3" h="40">
                      <a:moveTo>
                        <a:pt x="1" y="21"/>
                      </a:moveTo>
                      <a:cubicBezTo>
                        <a:pt x="0" y="23"/>
                        <a:pt x="3" y="25"/>
                        <a:pt x="4" y="22"/>
                      </a:cubicBezTo>
                      <a:cubicBezTo>
                        <a:pt x="4" y="21"/>
                        <a:pt x="5" y="19"/>
                        <a:pt x="5" y="19"/>
                      </a:cubicBezTo>
                      <a:cubicBezTo>
                        <a:pt x="6" y="19"/>
                        <a:pt x="7" y="15"/>
                        <a:pt x="8" y="16"/>
                      </a:cubicBezTo>
                      <a:cubicBezTo>
                        <a:pt x="9" y="17"/>
                        <a:pt x="9" y="19"/>
                        <a:pt x="9" y="19"/>
                      </a:cubicBezTo>
                      <a:cubicBezTo>
                        <a:pt x="10" y="18"/>
                        <a:pt x="10" y="19"/>
                        <a:pt x="10" y="20"/>
                      </a:cubicBezTo>
                      <a:cubicBezTo>
                        <a:pt x="11" y="19"/>
                        <a:pt x="11" y="18"/>
                        <a:pt x="12" y="17"/>
                      </a:cubicBezTo>
                      <a:cubicBezTo>
                        <a:pt x="12" y="18"/>
                        <a:pt x="12" y="19"/>
                        <a:pt x="12" y="19"/>
                      </a:cubicBezTo>
                      <a:cubicBezTo>
                        <a:pt x="13" y="19"/>
                        <a:pt x="13" y="20"/>
                        <a:pt x="14" y="20"/>
                      </a:cubicBezTo>
                      <a:cubicBezTo>
                        <a:pt x="14" y="20"/>
                        <a:pt x="14" y="19"/>
                        <a:pt x="14" y="19"/>
                      </a:cubicBezTo>
                      <a:cubicBezTo>
                        <a:pt x="14" y="18"/>
                        <a:pt x="15" y="18"/>
                        <a:pt x="15" y="18"/>
                      </a:cubicBezTo>
                      <a:cubicBezTo>
                        <a:pt x="15" y="17"/>
                        <a:pt x="14" y="18"/>
                        <a:pt x="15" y="17"/>
                      </a:cubicBezTo>
                      <a:cubicBezTo>
                        <a:pt x="16" y="16"/>
                        <a:pt x="17" y="17"/>
                        <a:pt x="17" y="18"/>
                      </a:cubicBezTo>
                      <a:cubicBezTo>
                        <a:pt x="19" y="19"/>
                        <a:pt x="21" y="19"/>
                        <a:pt x="21" y="22"/>
                      </a:cubicBezTo>
                      <a:cubicBezTo>
                        <a:pt x="21" y="23"/>
                        <a:pt x="19" y="24"/>
                        <a:pt x="19" y="25"/>
                      </a:cubicBezTo>
                      <a:cubicBezTo>
                        <a:pt x="19" y="26"/>
                        <a:pt x="20" y="28"/>
                        <a:pt x="20" y="29"/>
                      </a:cubicBezTo>
                      <a:cubicBezTo>
                        <a:pt x="20" y="31"/>
                        <a:pt x="22" y="33"/>
                        <a:pt x="24" y="34"/>
                      </a:cubicBezTo>
                      <a:cubicBezTo>
                        <a:pt x="24" y="34"/>
                        <a:pt x="27" y="36"/>
                        <a:pt x="28" y="36"/>
                      </a:cubicBezTo>
                      <a:cubicBezTo>
                        <a:pt x="29" y="35"/>
                        <a:pt x="29" y="34"/>
                        <a:pt x="30" y="34"/>
                      </a:cubicBezTo>
                      <a:cubicBezTo>
                        <a:pt x="30" y="34"/>
                        <a:pt x="29" y="40"/>
                        <a:pt x="32" y="39"/>
                      </a:cubicBezTo>
                      <a:cubicBezTo>
                        <a:pt x="33" y="38"/>
                        <a:pt x="35" y="35"/>
                        <a:pt x="34" y="34"/>
                      </a:cubicBezTo>
                      <a:cubicBezTo>
                        <a:pt x="34" y="32"/>
                        <a:pt x="33" y="31"/>
                        <a:pt x="32" y="29"/>
                      </a:cubicBezTo>
                      <a:cubicBezTo>
                        <a:pt x="32" y="28"/>
                        <a:pt x="35" y="23"/>
                        <a:pt x="36" y="23"/>
                      </a:cubicBezTo>
                      <a:cubicBezTo>
                        <a:pt x="36" y="24"/>
                        <a:pt x="38" y="27"/>
                        <a:pt x="38" y="28"/>
                      </a:cubicBezTo>
                      <a:cubicBezTo>
                        <a:pt x="38" y="28"/>
                        <a:pt x="38" y="29"/>
                        <a:pt x="38" y="30"/>
                      </a:cubicBezTo>
                      <a:cubicBezTo>
                        <a:pt x="38" y="31"/>
                        <a:pt x="39" y="32"/>
                        <a:pt x="39" y="33"/>
                      </a:cubicBezTo>
                      <a:cubicBezTo>
                        <a:pt x="39" y="31"/>
                        <a:pt x="40" y="29"/>
                        <a:pt x="39" y="27"/>
                      </a:cubicBezTo>
                      <a:cubicBezTo>
                        <a:pt x="40" y="27"/>
                        <a:pt x="40" y="28"/>
                        <a:pt x="40" y="28"/>
                      </a:cubicBezTo>
                      <a:cubicBezTo>
                        <a:pt x="39" y="27"/>
                        <a:pt x="41" y="26"/>
                        <a:pt x="42" y="26"/>
                      </a:cubicBezTo>
                      <a:cubicBezTo>
                        <a:pt x="43" y="24"/>
                        <a:pt x="43" y="22"/>
                        <a:pt x="42" y="21"/>
                      </a:cubicBezTo>
                      <a:cubicBezTo>
                        <a:pt x="42" y="19"/>
                        <a:pt x="40" y="19"/>
                        <a:pt x="41" y="18"/>
                      </a:cubicBezTo>
                      <a:cubicBezTo>
                        <a:pt x="42" y="17"/>
                        <a:pt x="42" y="15"/>
                        <a:pt x="40" y="16"/>
                      </a:cubicBezTo>
                      <a:cubicBezTo>
                        <a:pt x="43" y="14"/>
                        <a:pt x="38" y="13"/>
                        <a:pt x="38" y="12"/>
                      </a:cubicBezTo>
                      <a:cubicBezTo>
                        <a:pt x="39" y="11"/>
                        <a:pt x="40" y="11"/>
                        <a:pt x="40" y="10"/>
                      </a:cubicBezTo>
                      <a:cubicBezTo>
                        <a:pt x="41" y="9"/>
                        <a:pt x="40" y="9"/>
                        <a:pt x="39" y="8"/>
                      </a:cubicBezTo>
                      <a:cubicBezTo>
                        <a:pt x="39" y="7"/>
                        <a:pt x="40" y="5"/>
                        <a:pt x="39" y="6"/>
                      </a:cubicBezTo>
                      <a:cubicBezTo>
                        <a:pt x="38" y="6"/>
                        <a:pt x="38" y="6"/>
                        <a:pt x="37" y="5"/>
                      </a:cubicBezTo>
                      <a:cubicBezTo>
                        <a:pt x="37" y="4"/>
                        <a:pt x="37" y="3"/>
                        <a:pt x="36" y="3"/>
                      </a:cubicBezTo>
                      <a:cubicBezTo>
                        <a:pt x="34" y="2"/>
                        <a:pt x="34" y="1"/>
                        <a:pt x="33" y="0"/>
                      </a:cubicBezTo>
                      <a:cubicBezTo>
                        <a:pt x="32" y="2"/>
                        <a:pt x="33" y="4"/>
                        <a:pt x="33" y="6"/>
                      </a:cubicBezTo>
                      <a:cubicBezTo>
                        <a:pt x="33" y="6"/>
                        <a:pt x="34" y="8"/>
                        <a:pt x="33" y="8"/>
                      </a:cubicBezTo>
                      <a:cubicBezTo>
                        <a:pt x="32" y="8"/>
                        <a:pt x="31" y="8"/>
                        <a:pt x="30" y="7"/>
                      </a:cubicBezTo>
                      <a:cubicBezTo>
                        <a:pt x="29" y="9"/>
                        <a:pt x="30" y="9"/>
                        <a:pt x="28" y="7"/>
                      </a:cubicBezTo>
                      <a:cubicBezTo>
                        <a:pt x="26" y="6"/>
                        <a:pt x="27" y="11"/>
                        <a:pt x="26" y="11"/>
                      </a:cubicBezTo>
                      <a:cubicBezTo>
                        <a:pt x="24" y="11"/>
                        <a:pt x="24" y="10"/>
                        <a:pt x="23" y="10"/>
                      </a:cubicBezTo>
                      <a:cubicBezTo>
                        <a:pt x="22" y="11"/>
                        <a:pt x="22" y="13"/>
                        <a:pt x="22" y="13"/>
                      </a:cubicBezTo>
                      <a:cubicBezTo>
                        <a:pt x="21" y="14"/>
                        <a:pt x="20" y="14"/>
                        <a:pt x="19" y="14"/>
                      </a:cubicBezTo>
                      <a:cubicBezTo>
                        <a:pt x="18" y="15"/>
                        <a:pt x="17" y="15"/>
                        <a:pt x="17" y="15"/>
                      </a:cubicBezTo>
                      <a:cubicBezTo>
                        <a:pt x="16" y="15"/>
                        <a:pt x="17" y="14"/>
                        <a:pt x="17" y="15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2"/>
                        <a:pt x="17" y="8"/>
                        <a:pt x="16" y="10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5" y="11"/>
                        <a:pt x="12" y="9"/>
                        <a:pt x="11" y="11"/>
                      </a:cubicBezTo>
                      <a:cubicBezTo>
                        <a:pt x="10" y="12"/>
                        <a:pt x="11" y="13"/>
                        <a:pt x="9" y="13"/>
                      </a:cubicBezTo>
                      <a:cubicBezTo>
                        <a:pt x="7" y="14"/>
                        <a:pt x="4" y="13"/>
                        <a:pt x="3" y="15"/>
                      </a:cubicBezTo>
                      <a:cubicBezTo>
                        <a:pt x="3" y="16"/>
                        <a:pt x="3" y="17"/>
                        <a:pt x="2" y="18"/>
                      </a:cubicBezTo>
                      <a:cubicBezTo>
                        <a:pt x="2" y="19"/>
                        <a:pt x="1" y="20"/>
                        <a:pt x="1" y="2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1242">
                  <a:extLst>
                    <a:ext uri="{FF2B5EF4-FFF2-40B4-BE49-F238E27FC236}">
                      <a16:creationId xmlns:a16="http://schemas.microsoft.com/office/drawing/2014/main" id="{EC6EE39D-092F-4E48-B110-C987EE378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2252"/>
                  <a:ext cx="135" cy="125"/>
                </a:xfrm>
                <a:custGeom>
                  <a:avLst/>
                  <a:gdLst>
                    <a:gd name="T0" fmla="*/ 276 w 43"/>
                    <a:gd name="T1" fmla="*/ 6291 h 40"/>
                    <a:gd name="T2" fmla="*/ 1272 w 43"/>
                    <a:gd name="T3" fmla="*/ 6591 h 40"/>
                    <a:gd name="T4" fmla="*/ 1548 w 43"/>
                    <a:gd name="T5" fmla="*/ 5616 h 40"/>
                    <a:gd name="T6" fmla="*/ 2414 w 43"/>
                    <a:gd name="T7" fmla="*/ 4766 h 40"/>
                    <a:gd name="T8" fmla="*/ 2722 w 43"/>
                    <a:gd name="T9" fmla="*/ 5616 h 40"/>
                    <a:gd name="T10" fmla="*/ 3008 w 43"/>
                    <a:gd name="T11" fmla="*/ 6016 h 40"/>
                    <a:gd name="T12" fmla="*/ 3686 w 43"/>
                    <a:gd name="T13" fmla="*/ 5069 h 40"/>
                    <a:gd name="T14" fmla="*/ 3686 w 43"/>
                    <a:gd name="T15" fmla="*/ 5616 h 40"/>
                    <a:gd name="T16" fmla="*/ 4267 w 43"/>
                    <a:gd name="T17" fmla="*/ 6016 h 40"/>
                    <a:gd name="T18" fmla="*/ 4267 w 43"/>
                    <a:gd name="T19" fmla="*/ 5616 h 40"/>
                    <a:gd name="T20" fmla="*/ 4584 w 43"/>
                    <a:gd name="T21" fmla="*/ 5341 h 40"/>
                    <a:gd name="T22" fmla="*/ 4584 w 43"/>
                    <a:gd name="T23" fmla="*/ 5069 h 40"/>
                    <a:gd name="T24" fmla="*/ 5136 w 43"/>
                    <a:gd name="T25" fmla="*/ 5341 h 40"/>
                    <a:gd name="T26" fmla="*/ 6408 w 43"/>
                    <a:gd name="T27" fmla="*/ 6591 h 40"/>
                    <a:gd name="T28" fmla="*/ 5814 w 43"/>
                    <a:gd name="T29" fmla="*/ 7450 h 40"/>
                    <a:gd name="T30" fmla="*/ 6132 w 43"/>
                    <a:gd name="T31" fmla="*/ 8672 h 40"/>
                    <a:gd name="T32" fmla="*/ 7274 w 43"/>
                    <a:gd name="T33" fmla="*/ 10097 h 40"/>
                    <a:gd name="T34" fmla="*/ 8546 w 43"/>
                    <a:gd name="T35" fmla="*/ 10772 h 40"/>
                    <a:gd name="T36" fmla="*/ 9127 w 43"/>
                    <a:gd name="T37" fmla="*/ 10097 h 40"/>
                    <a:gd name="T38" fmla="*/ 9720 w 43"/>
                    <a:gd name="T39" fmla="*/ 11631 h 40"/>
                    <a:gd name="T40" fmla="*/ 10398 w 43"/>
                    <a:gd name="T41" fmla="*/ 10097 h 40"/>
                    <a:gd name="T42" fmla="*/ 9720 w 43"/>
                    <a:gd name="T43" fmla="*/ 8672 h 40"/>
                    <a:gd name="T44" fmla="*/ 10992 w 43"/>
                    <a:gd name="T45" fmla="*/ 6866 h 40"/>
                    <a:gd name="T46" fmla="*/ 11572 w 43"/>
                    <a:gd name="T47" fmla="*/ 8300 h 40"/>
                    <a:gd name="T48" fmla="*/ 11572 w 43"/>
                    <a:gd name="T49" fmla="*/ 8975 h 40"/>
                    <a:gd name="T50" fmla="*/ 11849 w 43"/>
                    <a:gd name="T51" fmla="*/ 9825 h 40"/>
                    <a:gd name="T52" fmla="*/ 11849 w 43"/>
                    <a:gd name="T53" fmla="*/ 7997 h 40"/>
                    <a:gd name="T54" fmla="*/ 12250 w 43"/>
                    <a:gd name="T55" fmla="*/ 8300 h 40"/>
                    <a:gd name="T56" fmla="*/ 12812 w 43"/>
                    <a:gd name="T57" fmla="*/ 7725 h 40"/>
                    <a:gd name="T58" fmla="*/ 12812 w 43"/>
                    <a:gd name="T59" fmla="*/ 6291 h 40"/>
                    <a:gd name="T60" fmla="*/ 12536 w 43"/>
                    <a:gd name="T61" fmla="*/ 5341 h 40"/>
                    <a:gd name="T62" fmla="*/ 12250 w 43"/>
                    <a:gd name="T63" fmla="*/ 4766 h 40"/>
                    <a:gd name="T64" fmla="*/ 11572 w 43"/>
                    <a:gd name="T65" fmla="*/ 3544 h 40"/>
                    <a:gd name="T66" fmla="*/ 12250 w 43"/>
                    <a:gd name="T67" fmla="*/ 2959 h 40"/>
                    <a:gd name="T68" fmla="*/ 11849 w 43"/>
                    <a:gd name="T69" fmla="*/ 2384 h 40"/>
                    <a:gd name="T70" fmla="*/ 11849 w 43"/>
                    <a:gd name="T71" fmla="*/ 1797 h 40"/>
                    <a:gd name="T72" fmla="*/ 11265 w 43"/>
                    <a:gd name="T73" fmla="*/ 1525 h 40"/>
                    <a:gd name="T74" fmla="*/ 10992 w 43"/>
                    <a:gd name="T75" fmla="*/ 859 h 40"/>
                    <a:gd name="T76" fmla="*/ 10122 w 43"/>
                    <a:gd name="T77" fmla="*/ 0 h 40"/>
                    <a:gd name="T78" fmla="*/ 10122 w 43"/>
                    <a:gd name="T79" fmla="*/ 1797 h 40"/>
                    <a:gd name="T80" fmla="*/ 10122 w 43"/>
                    <a:gd name="T81" fmla="*/ 2384 h 40"/>
                    <a:gd name="T82" fmla="*/ 9127 w 43"/>
                    <a:gd name="T83" fmla="*/ 2109 h 40"/>
                    <a:gd name="T84" fmla="*/ 8546 w 43"/>
                    <a:gd name="T85" fmla="*/ 2109 h 40"/>
                    <a:gd name="T86" fmla="*/ 7956 w 43"/>
                    <a:gd name="T87" fmla="*/ 3231 h 40"/>
                    <a:gd name="T88" fmla="*/ 6998 w 43"/>
                    <a:gd name="T89" fmla="*/ 2959 h 40"/>
                    <a:gd name="T90" fmla="*/ 6712 w 43"/>
                    <a:gd name="T91" fmla="*/ 3906 h 40"/>
                    <a:gd name="T92" fmla="*/ 5814 w 43"/>
                    <a:gd name="T93" fmla="*/ 4181 h 40"/>
                    <a:gd name="T94" fmla="*/ 5136 w 43"/>
                    <a:gd name="T95" fmla="*/ 4481 h 40"/>
                    <a:gd name="T96" fmla="*/ 5136 w 43"/>
                    <a:gd name="T97" fmla="*/ 4481 h 40"/>
                    <a:gd name="T98" fmla="*/ 5538 w 43"/>
                    <a:gd name="T99" fmla="*/ 3906 h 40"/>
                    <a:gd name="T100" fmla="*/ 4860 w 43"/>
                    <a:gd name="T101" fmla="*/ 2959 h 40"/>
                    <a:gd name="T102" fmla="*/ 4267 w 43"/>
                    <a:gd name="T103" fmla="*/ 2384 h 40"/>
                    <a:gd name="T104" fmla="*/ 3400 w 43"/>
                    <a:gd name="T105" fmla="*/ 3231 h 40"/>
                    <a:gd name="T106" fmla="*/ 2722 w 43"/>
                    <a:gd name="T107" fmla="*/ 3906 h 40"/>
                    <a:gd name="T108" fmla="*/ 867 w 43"/>
                    <a:gd name="T109" fmla="*/ 4481 h 40"/>
                    <a:gd name="T110" fmla="*/ 590 w 43"/>
                    <a:gd name="T111" fmla="*/ 5341 h 40"/>
                    <a:gd name="T112" fmla="*/ 276 w 43"/>
                    <a:gd name="T113" fmla="*/ 6291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3"/>
                    <a:gd name="T172" fmla="*/ 0 h 40"/>
                    <a:gd name="T173" fmla="*/ 43 w 43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3" h="40">
                      <a:moveTo>
                        <a:pt x="1" y="21"/>
                      </a:moveTo>
                      <a:cubicBezTo>
                        <a:pt x="0" y="23"/>
                        <a:pt x="3" y="25"/>
                        <a:pt x="4" y="22"/>
                      </a:cubicBezTo>
                      <a:cubicBezTo>
                        <a:pt x="4" y="21"/>
                        <a:pt x="5" y="19"/>
                        <a:pt x="5" y="19"/>
                      </a:cubicBezTo>
                      <a:cubicBezTo>
                        <a:pt x="6" y="19"/>
                        <a:pt x="7" y="15"/>
                        <a:pt x="8" y="16"/>
                      </a:cubicBezTo>
                      <a:cubicBezTo>
                        <a:pt x="9" y="17"/>
                        <a:pt x="9" y="19"/>
                        <a:pt x="9" y="19"/>
                      </a:cubicBezTo>
                      <a:cubicBezTo>
                        <a:pt x="10" y="18"/>
                        <a:pt x="10" y="19"/>
                        <a:pt x="10" y="20"/>
                      </a:cubicBezTo>
                      <a:cubicBezTo>
                        <a:pt x="11" y="19"/>
                        <a:pt x="11" y="18"/>
                        <a:pt x="12" y="17"/>
                      </a:cubicBezTo>
                      <a:cubicBezTo>
                        <a:pt x="12" y="18"/>
                        <a:pt x="12" y="19"/>
                        <a:pt x="12" y="19"/>
                      </a:cubicBezTo>
                      <a:cubicBezTo>
                        <a:pt x="13" y="19"/>
                        <a:pt x="13" y="20"/>
                        <a:pt x="14" y="20"/>
                      </a:cubicBezTo>
                      <a:cubicBezTo>
                        <a:pt x="14" y="20"/>
                        <a:pt x="14" y="19"/>
                        <a:pt x="14" y="19"/>
                      </a:cubicBezTo>
                      <a:cubicBezTo>
                        <a:pt x="14" y="18"/>
                        <a:pt x="15" y="18"/>
                        <a:pt x="15" y="18"/>
                      </a:cubicBezTo>
                      <a:cubicBezTo>
                        <a:pt x="15" y="17"/>
                        <a:pt x="14" y="18"/>
                        <a:pt x="15" y="17"/>
                      </a:cubicBezTo>
                      <a:cubicBezTo>
                        <a:pt x="16" y="16"/>
                        <a:pt x="17" y="17"/>
                        <a:pt x="17" y="18"/>
                      </a:cubicBezTo>
                      <a:cubicBezTo>
                        <a:pt x="19" y="19"/>
                        <a:pt x="21" y="19"/>
                        <a:pt x="21" y="22"/>
                      </a:cubicBezTo>
                      <a:cubicBezTo>
                        <a:pt x="21" y="23"/>
                        <a:pt x="19" y="24"/>
                        <a:pt x="19" y="25"/>
                      </a:cubicBezTo>
                      <a:cubicBezTo>
                        <a:pt x="19" y="26"/>
                        <a:pt x="20" y="28"/>
                        <a:pt x="20" y="29"/>
                      </a:cubicBezTo>
                      <a:cubicBezTo>
                        <a:pt x="20" y="31"/>
                        <a:pt x="22" y="33"/>
                        <a:pt x="24" y="34"/>
                      </a:cubicBezTo>
                      <a:cubicBezTo>
                        <a:pt x="24" y="34"/>
                        <a:pt x="27" y="36"/>
                        <a:pt x="28" y="36"/>
                      </a:cubicBezTo>
                      <a:cubicBezTo>
                        <a:pt x="29" y="35"/>
                        <a:pt x="29" y="34"/>
                        <a:pt x="30" y="34"/>
                      </a:cubicBezTo>
                      <a:cubicBezTo>
                        <a:pt x="30" y="34"/>
                        <a:pt x="29" y="40"/>
                        <a:pt x="32" y="39"/>
                      </a:cubicBezTo>
                      <a:cubicBezTo>
                        <a:pt x="33" y="38"/>
                        <a:pt x="35" y="35"/>
                        <a:pt x="34" y="34"/>
                      </a:cubicBezTo>
                      <a:cubicBezTo>
                        <a:pt x="34" y="32"/>
                        <a:pt x="33" y="31"/>
                        <a:pt x="32" y="29"/>
                      </a:cubicBezTo>
                      <a:cubicBezTo>
                        <a:pt x="32" y="28"/>
                        <a:pt x="35" y="23"/>
                        <a:pt x="36" y="23"/>
                      </a:cubicBezTo>
                      <a:cubicBezTo>
                        <a:pt x="36" y="24"/>
                        <a:pt x="38" y="27"/>
                        <a:pt x="38" y="28"/>
                      </a:cubicBezTo>
                      <a:cubicBezTo>
                        <a:pt x="38" y="28"/>
                        <a:pt x="38" y="29"/>
                        <a:pt x="38" y="30"/>
                      </a:cubicBezTo>
                      <a:cubicBezTo>
                        <a:pt x="38" y="31"/>
                        <a:pt x="39" y="32"/>
                        <a:pt x="39" y="33"/>
                      </a:cubicBezTo>
                      <a:cubicBezTo>
                        <a:pt x="39" y="31"/>
                        <a:pt x="40" y="29"/>
                        <a:pt x="39" y="27"/>
                      </a:cubicBezTo>
                      <a:cubicBezTo>
                        <a:pt x="40" y="27"/>
                        <a:pt x="40" y="28"/>
                        <a:pt x="40" y="28"/>
                      </a:cubicBezTo>
                      <a:cubicBezTo>
                        <a:pt x="39" y="27"/>
                        <a:pt x="41" y="26"/>
                        <a:pt x="42" y="26"/>
                      </a:cubicBezTo>
                      <a:cubicBezTo>
                        <a:pt x="43" y="24"/>
                        <a:pt x="43" y="22"/>
                        <a:pt x="42" y="21"/>
                      </a:cubicBezTo>
                      <a:cubicBezTo>
                        <a:pt x="42" y="19"/>
                        <a:pt x="40" y="19"/>
                        <a:pt x="41" y="18"/>
                      </a:cubicBezTo>
                      <a:cubicBezTo>
                        <a:pt x="42" y="17"/>
                        <a:pt x="42" y="15"/>
                        <a:pt x="40" y="16"/>
                      </a:cubicBezTo>
                      <a:cubicBezTo>
                        <a:pt x="43" y="14"/>
                        <a:pt x="38" y="13"/>
                        <a:pt x="38" y="12"/>
                      </a:cubicBezTo>
                      <a:cubicBezTo>
                        <a:pt x="39" y="11"/>
                        <a:pt x="40" y="11"/>
                        <a:pt x="40" y="10"/>
                      </a:cubicBezTo>
                      <a:cubicBezTo>
                        <a:pt x="41" y="9"/>
                        <a:pt x="40" y="9"/>
                        <a:pt x="39" y="8"/>
                      </a:cubicBezTo>
                      <a:cubicBezTo>
                        <a:pt x="39" y="7"/>
                        <a:pt x="40" y="5"/>
                        <a:pt x="39" y="6"/>
                      </a:cubicBezTo>
                      <a:cubicBezTo>
                        <a:pt x="38" y="6"/>
                        <a:pt x="38" y="6"/>
                        <a:pt x="37" y="5"/>
                      </a:cubicBezTo>
                      <a:cubicBezTo>
                        <a:pt x="37" y="4"/>
                        <a:pt x="37" y="3"/>
                        <a:pt x="36" y="3"/>
                      </a:cubicBezTo>
                      <a:cubicBezTo>
                        <a:pt x="34" y="2"/>
                        <a:pt x="34" y="1"/>
                        <a:pt x="33" y="0"/>
                      </a:cubicBezTo>
                      <a:cubicBezTo>
                        <a:pt x="32" y="2"/>
                        <a:pt x="33" y="4"/>
                        <a:pt x="33" y="6"/>
                      </a:cubicBezTo>
                      <a:cubicBezTo>
                        <a:pt x="33" y="6"/>
                        <a:pt x="34" y="8"/>
                        <a:pt x="33" y="8"/>
                      </a:cubicBezTo>
                      <a:cubicBezTo>
                        <a:pt x="32" y="8"/>
                        <a:pt x="31" y="8"/>
                        <a:pt x="30" y="7"/>
                      </a:cubicBezTo>
                      <a:cubicBezTo>
                        <a:pt x="29" y="9"/>
                        <a:pt x="30" y="9"/>
                        <a:pt x="28" y="7"/>
                      </a:cubicBezTo>
                      <a:cubicBezTo>
                        <a:pt x="26" y="6"/>
                        <a:pt x="27" y="11"/>
                        <a:pt x="26" y="11"/>
                      </a:cubicBezTo>
                      <a:cubicBezTo>
                        <a:pt x="24" y="11"/>
                        <a:pt x="24" y="10"/>
                        <a:pt x="23" y="10"/>
                      </a:cubicBezTo>
                      <a:cubicBezTo>
                        <a:pt x="22" y="11"/>
                        <a:pt x="22" y="13"/>
                        <a:pt x="22" y="13"/>
                      </a:cubicBezTo>
                      <a:cubicBezTo>
                        <a:pt x="21" y="14"/>
                        <a:pt x="20" y="14"/>
                        <a:pt x="19" y="14"/>
                      </a:cubicBezTo>
                      <a:cubicBezTo>
                        <a:pt x="18" y="15"/>
                        <a:pt x="17" y="15"/>
                        <a:pt x="17" y="15"/>
                      </a:cubicBezTo>
                      <a:cubicBezTo>
                        <a:pt x="16" y="15"/>
                        <a:pt x="17" y="14"/>
                        <a:pt x="17" y="15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2"/>
                        <a:pt x="17" y="8"/>
                        <a:pt x="16" y="10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5" y="11"/>
                        <a:pt x="12" y="9"/>
                        <a:pt x="11" y="11"/>
                      </a:cubicBezTo>
                      <a:cubicBezTo>
                        <a:pt x="10" y="12"/>
                        <a:pt x="11" y="13"/>
                        <a:pt x="9" y="13"/>
                      </a:cubicBezTo>
                      <a:cubicBezTo>
                        <a:pt x="7" y="14"/>
                        <a:pt x="4" y="13"/>
                        <a:pt x="3" y="15"/>
                      </a:cubicBezTo>
                      <a:cubicBezTo>
                        <a:pt x="3" y="16"/>
                        <a:pt x="3" y="17"/>
                        <a:pt x="2" y="18"/>
                      </a:cubicBezTo>
                      <a:cubicBezTo>
                        <a:pt x="2" y="19"/>
                        <a:pt x="1" y="20"/>
                        <a:pt x="1" y="2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1243">
                  <a:extLst>
                    <a:ext uri="{FF2B5EF4-FFF2-40B4-BE49-F238E27FC236}">
                      <a16:creationId xmlns:a16="http://schemas.microsoft.com/office/drawing/2014/main" id="{CE00D5EE-DFE4-4557-AE2B-459DC2620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170"/>
                  <a:ext cx="9" cy="7"/>
                </a:xfrm>
                <a:custGeom>
                  <a:avLst/>
                  <a:gdLst>
                    <a:gd name="T0" fmla="*/ 243 w 3"/>
                    <a:gd name="T1" fmla="*/ 0 h 2"/>
                    <a:gd name="T2" fmla="*/ 0 w 3"/>
                    <a:gd name="T3" fmla="*/ 0 h 2"/>
                    <a:gd name="T4" fmla="*/ 486 w 3"/>
                    <a:gd name="T5" fmla="*/ 1029 h 2"/>
                    <a:gd name="T6" fmla="*/ 24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"/>
                    <a:gd name="T14" fmla="*/ 3 w 3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3" y="1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1244">
                  <a:extLst>
                    <a:ext uri="{FF2B5EF4-FFF2-40B4-BE49-F238E27FC236}">
                      <a16:creationId xmlns:a16="http://schemas.microsoft.com/office/drawing/2014/main" id="{D4DEB475-F960-4CDB-BF1D-2BB18BF59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170"/>
                  <a:ext cx="9" cy="7"/>
                </a:xfrm>
                <a:custGeom>
                  <a:avLst/>
                  <a:gdLst>
                    <a:gd name="T0" fmla="*/ 243 w 3"/>
                    <a:gd name="T1" fmla="*/ 0 h 2"/>
                    <a:gd name="T2" fmla="*/ 0 w 3"/>
                    <a:gd name="T3" fmla="*/ 0 h 2"/>
                    <a:gd name="T4" fmla="*/ 486 w 3"/>
                    <a:gd name="T5" fmla="*/ 1029 h 2"/>
                    <a:gd name="T6" fmla="*/ 243 w 3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"/>
                    <a:gd name="T14" fmla="*/ 3 w 3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3" y="1"/>
                        <a:pt x="3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1245">
                  <a:extLst>
                    <a:ext uri="{FF2B5EF4-FFF2-40B4-BE49-F238E27FC236}">
                      <a16:creationId xmlns:a16="http://schemas.microsoft.com/office/drawing/2014/main" id="{5EF8E431-BCCD-45F8-BD96-57487C8D6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214"/>
                  <a:ext cx="37" cy="56"/>
                </a:xfrm>
                <a:custGeom>
                  <a:avLst/>
                  <a:gdLst>
                    <a:gd name="T0" fmla="*/ 561 w 12"/>
                    <a:gd name="T1" fmla="*/ 3736 h 18"/>
                    <a:gd name="T2" fmla="*/ 1351 w 12"/>
                    <a:gd name="T3" fmla="*/ 4393 h 18"/>
                    <a:gd name="T4" fmla="*/ 1351 w 12"/>
                    <a:gd name="T5" fmla="*/ 4965 h 18"/>
                    <a:gd name="T6" fmla="*/ 2254 w 12"/>
                    <a:gd name="T7" fmla="*/ 4695 h 18"/>
                    <a:gd name="T8" fmla="*/ 1998 w 12"/>
                    <a:gd name="T9" fmla="*/ 3736 h 18"/>
                    <a:gd name="T10" fmla="*/ 2519 w 12"/>
                    <a:gd name="T11" fmla="*/ 1509 h 18"/>
                    <a:gd name="T12" fmla="*/ 2519 w 12"/>
                    <a:gd name="T13" fmla="*/ 0 h 18"/>
                    <a:gd name="T14" fmla="*/ 1998 w 12"/>
                    <a:gd name="T15" fmla="*/ 0 h 18"/>
                    <a:gd name="T16" fmla="*/ 1351 w 12"/>
                    <a:gd name="T17" fmla="*/ 843 h 18"/>
                    <a:gd name="T18" fmla="*/ 1085 w 12"/>
                    <a:gd name="T19" fmla="*/ 1114 h 18"/>
                    <a:gd name="T20" fmla="*/ 1085 w 12"/>
                    <a:gd name="T21" fmla="*/ 2053 h 18"/>
                    <a:gd name="T22" fmla="*/ 0 w 12"/>
                    <a:gd name="T23" fmla="*/ 2623 h 18"/>
                    <a:gd name="T24" fmla="*/ 561 w 12"/>
                    <a:gd name="T25" fmla="*/ 3736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8"/>
                    <a:gd name="T41" fmla="*/ 12 w 12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8">
                      <a:moveTo>
                        <a:pt x="2" y="13"/>
                      </a:moveTo>
                      <a:cubicBezTo>
                        <a:pt x="3" y="14"/>
                        <a:pt x="4" y="14"/>
                        <a:pt x="5" y="15"/>
                      </a:cubicBezTo>
                      <a:cubicBezTo>
                        <a:pt x="5" y="15"/>
                        <a:pt x="5" y="16"/>
                        <a:pt x="5" y="17"/>
                      </a:cubicBezTo>
                      <a:cubicBezTo>
                        <a:pt x="6" y="18"/>
                        <a:pt x="8" y="17"/>
                        <a:pt x="8" y="16"/>
                      </a:cubicBezTo>
                      <a:cubicBezTo>
                        <a:pt x="9" y="15"/>
                        <a:pt x="8" y="14"/>
                        <a:pt x="7" y="13"/>
                      </a:cubicBezTo>
                      <a:cubicBezTo>
                        <a:pt x="7" y="11"/>
                        <a:pt x="8" y="7"/>
                        <a:pt x="9" y="5"/>
                      </a:cubicBezTo>
                      <a:cubicBezTo>
                        <a:pt x="10" y="4"/>
                        <a:pt x="12" y="2"/>
                        <a:pt x="9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0"/>
                        <a:pt x="6" y="2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4" y="5"/>
                        <a:pt x="5" y="7"/>
                        <a:pt x="4" y="7"/>
                      </a:cubicBezTo>
                      <a:cubicBezTo>
                        <a:pt x="3" y="9"/>
                        <a:pt x="0" y="8"/>
                        <a:pt x="0" y="9"/>
                      </a:cubicBezTo>
                      <a:cubicBezTo>
                        <a:pt x="0" y="11"/>
                        <a:pt x="1" y="12"/>
                        <a:pt x="2" y="1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1246">
                  <a:extLst>
                    <a:ext uri="{FF2B5EF4-FFF2-40B4-BE49-F238E27FC236}">
                      <a16:creationId xmlns:a16="http://schemas.microsoft.com/office/drawing/2014/main" id="{C5EBC65D-AC52-4797-824B-FF84A633AA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1" y="2214"/>
                  <a:ext cx="37" cy="56"/>
                </a:xfrm>
                <a:custGeom>
                  <a:avLst/>
                  <a:gdLst>
                    <a:gd name="T0" fmla="*/ 561 w 12"/>
                    <a:gd name="T1" fmla="*/ 3736 h 18"/>
                    <a:gd name="T2" fmla="*/ 1351 w 12"/>
                    <a:gd name="T3" fmla="*/ 4393 h 18"/>
                    <a:gd name="T4" fmla="*/ 1351 w 12"/>
                    <a:gd name="T5" fmla="*/ 4965 h 18"/>
                    <a:gd name="T6" fmla="*/ 2254 w 12"/>
                    <a:gd name="T7" fmla="*/ 4695 h 18"/>
                    <a:gd name="T8" fmla="*/ 1998 w 12"/>
                    <a:gd name="T9" fmla="*/ 3736 h 18"/>
                    <a:gd name="T10" fmla="*/ 2519 w 12"/>
                    <a:gd name="T11" fmla="*/ 1509 h 18"/>
                    <a:gd name="T12" fmla="*/ 2519 w 12"/>
                    <a:gd name="T13" fmla="*/ 0 h 18"/>
                    <a:gd name="T14" fmla="*/ 1998 w 12"/>
                    <a:gd name="T15" fmla="*/ 0 h 18"/>
                    <a:gd name="T16" fmla="*/ 1351 w 12"/>
                    <a:gd name="T17" fmla="*/ 843 h 18"/>
                    <a:gd name="T18" fmla="*/ 1085 w 12"/>
                    <a:gd name="T19" fmla="*/ 1114 h 18"/>
                    <a:gd name="T20" fmla="*/ 1085 w 12"/>
                    <a:gd name="T21" fmla="*/ 2053 h 18"/>
                    <a:gd name="T22" fmla="*/ 0 w 12"/>
                    <a:gd name="T23" fmla="*/ 2623 h 18"/>
                    <a:gd name="T24" fmla="*/ 561 w 12"/>
                    <a:gd name="T25" fmla="*/ 3736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8"/>
                    <a:gd name="T41" fmla="*/ 12 w 12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8">
                      <a:moveTo>
                        <a:pt x="2" y="13"/>
                      </a:moveTo>
                      <a:cubicBezTo>
                        <a:pt x="3" y="14"/>
                        <a:pt x="4" y="14"/>
                        <a:pt x="5" y="15"/>
                      </a:cubicBezTo>
                      <a:cubicBezTo>
                        <a:pt x="5" y="15"/>
                        <a:pt x="5" y="16"/>
                        <a:pt x="5" y="17"/>
                      </a:cubicBezTo>
                      <a:cubicBezTo>
                        <a:pt x="6" y="18"/>
                        <a:pt x="8" y="17"/>
                        <a:pt x="8" y="16"/>
                      </a:cubicBezTo>
                      <a:cubicBezTo>
                        <a:pt x="9" y="15"/>
                        <a:pt x="8" y="14"/>
                        <a:pt x="7" y="13"/>
                      </a:cubicBezTo>
                      <a:cubicBezTo>
                        <a:pt x="7" y="11"/>
                        <a:pt x="8" y="7"/>
                        <a:pt x="9" y="5"/>
                      </a:cubicBezTo>
                      <a:cubicBezTo>
                        <a:pt x="10" y="4"/>
                        <a:pt x="12" y="2"/>
                        <a:pt x="9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0"/>
                        <a:pt x="6" y="2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4" y="5"/>
                        <a:pt x="5" y="7"/>
                        <a:pt x="4" y="7"/>
                      </a:cubicBezTo>
                      <a:cubicBezTo>
                        <a:pt x="3" y="9"/>
                        <a:pt x="0" y="8"/>
                        <a:pt x="0" y="9"/>
                      </a:cubicBezTo>
                      <a:cubicBezTo>
                        <a:pt x="0" y="11"/>
                        <a:pt x="1" y="12"/>
                        <a:pt x="2" y="1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1247">
                  <a:extLst>
                    <a:ext uri="{FF2B5EF4-FFF2-40B4-BE49-F238E27FC236}">
                      <a16:creationId xmlns:a16="http://schemas.microsoft.com/office/drawing/2014/main" id="{585E71BC-5A97-4F98-B62E-9E5418D31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2220"/>
                  <a:ext cx="9" cy="10"/>
                </a:xfrm>
                <a:custGeom>
                  <a:avLst/>
                  <a:gdLst>
                    <a:gd name="T0" fmla="*/ 243 w 3"/>
                    <a:gd name="T1" fmla="*/ 1223 h 3"/>
                    <a:gd name="T2" fmla="*/ 486 w 3"/>
                    <a:gd name="T3" fmla="*/ 0 h 3"/>
                    <a:gd name="T4" fmla="*/ 243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1" y="2"/>
                        <a:pt x="3" y="0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1248">
                  <a:extLst>
                    <a:ext uri="{FF2B5EF4-FFF2-40B4-BE49-F238E27FC236}">
                      <a16:creationId xmlns:a16="http://schemas.microsoft.com/office/drawing/2014/main" id="{1E892362-6A98-403B-9DF7-AAC46EAB0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2220"/>
                  <a:ext cx="9" cy="10"/>
                </a:xfrm>
                <a:custGeom>
                  <a:avLst/>
                  <a:gdLst>
                    <a:gd name="T0" fmla="*/ 243 w 3"/>
                    <a:gd name="T1" fmla="*/ 1223 h 3"/>
                    <a:gd name="T2" fmla="*/ 486 w 3"/>
                    <a:gd name="T3" fmla="*/ 0 h 3"/>
                    <a:gd name="T4" fmla="*/ 243 w 3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3"/>
                      </a:moveTo>
                      <a:cubicBezTo>
                        <a:pt x="1" y="2"/>
                        <a:pt x="3" y="0"/>
                        <a:pt x="2" y="0"/>
                      </a:cubicBezTo>
                      <a:cubicBezTo>
                        <a:pt x="1" y="0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249">
                  <a:extLst>
                    <a:ext uri="{FF2B5EF4-FFF2-40B4-BE49-F238E27FC236}">
                      <a16:creationId xmlns:a16="http://schemas.microsoft.com/office/drawing/2014/main" id="{3A442D07-8BBA-435A-8222-615A79E0BD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152"/>
                  <a:ext cx="16" cy="12"/>
                </a:xfrm>
                <a:custGeom>
                  <a:avLst/>
                  <a:gdLst>
                    <a:gd name="T0" fmla="*/ 1670 w 5"/>
                    <a:gd name="T1" fmla="*/ 972 h 4"/>
                    <a:gd name="T2" fmla="*/ 326 w 5"/>
                    <a:gd name="T3" fmla="*/ 0 h 4"/>
                    <a:gd name="T4" fmla="*/ 1670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5" y="4"/>
                      </a:moveTo>
                      <a:cubicBezTo>
                        <a:pt x="4" y="3"/>
                        <a:pt x="3" y="1"/>
                        <a:pt x="1" y="0"/>
                      </a:cubicBezTo>
                      <a:cubicBezTo>
                        <a:pt x="0" y="1"/>
                        <a:pt x="4" y="4"/>
                        <a:pt x="5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1250">
                  <a:extLst>
                    <a:ext uri="{FF2B5EF4-FFF2-40B4-BE49-F238E27FC236}">
                      <a16:creationId xmlns:a16="http://schemas.microsoft.com/office/drawing/2014/main" id="{49171DE8-E8DC-48FC-BD03-FEE79CC3C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2152"/>
                  <a:ext cx="16" cy="12"/>
                </a:xfrm>
                <a:custGeom>
                  <a:avLst/>
                  <a:gdLst>
                    <a:gd name="T0" fmla="*/ 1670 w 5"/>
                    <a:gd name="T1" fmla="*/ 972 h 4"/>
                    <a:gd name="T2" fmla="*/ 326 w 5"/>
                    <a:gd name="T3" fmla="*/ 0 h 4"/>
                    <a:gd name="T4" fmla="*/ 1670 w 5"/>
                    <a:gd name="T5" fmla="*/ 972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5" y="4"/>
                      </a:moveTo>
                      <a:cubicBezTo>
                        <a:pt x="4" y="3"/>
                        <a:pt x="3" y="1"/>
                        <a:pt x="1" y="0"/>
                      </a:cubicBezTo>
                      <a:cubicBezTo>
                        <a:pt x="0" y="1"/>
                        <a:pt x="4" y="4"/>
                        <a:pt x="5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1251">
                  <a:extLst>
                    <a:ext uri="{FF2B5EF4-FFF2-40B4-BE49-F238E27FC236}">
                      <a16:creationId xmlns:a16="http://schemas.microsoft.com/office/drawing/2014/main" id="{30432C95-BE25-4ACA-93DF-BB09C3BF6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167"/>
                  <a:ext cx="28" cy="28"/>
                </a:xfrm>
                <a:custGeom>
                  <a:avLst/>
                  <a:gdLst>
                    <a:gd name="T0" fmla="*/ 0 w 9"/>
                    <a:gd name="T1" fmla="*/ 1780 h 9"/>
                    <a:gd name="T2" fmla="*/ 0 w 9"/>
                    <a:gd name="T3" fmla="*/ 1780 h 9"/>
                    <a:gd name="T4" fmla="*/ 1114 w 9"/>
                    <a:gd name="T5" fmla="*/ 1509 h 9"/>
                    <a:gd name="T6" fmla="*/ 1509 w 9"/>
                    <a:gd name="T7" fmla="*/ 2053 h 9"/>
                    <a:gd name="T8" fmla="*/ 2352 w 9"/>
                    <a:gd name="T9" fmla="*/ 2623 h 9"/>
                    <a:gd name="T10" fmla="*/ 1509 w 9"/>
                    <a:gd name="T11" fmla="*/ 843 h 9"/>
                    <a:gd name="T12" fmla="*/ 843 w 9"/>
                    <a:gd name="T13" fmla="*/ 572 h 9"/>
                    <a:gd name="T14" fmla="*/ 0 w 9"/>
                    <a:gd name="T15" fmla="*/ 0 h 9"/>
                    <a:gd name="T16" fmla="*/ 271 w 9"/>
                    <a:gd name="T17" fmla="*/ 843 h 9"/>
                    <a:gd name="T18" fmla="*/ 0 w 9"/>
                    <a:gd name="T19" fmla="*/ 178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2" y="3"/>
                        <a:pt x="4" y="5"/>
                      </a:cubicBezTo>
                      <a:cubicBezTo>
                        <a:pt x="4" y="5"/>
                        <a:pt x="5" y="6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6"/>
                        <a:pt x="6" y="5"/>
                        <a:pt x="5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1" y="5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1252">
                  <a:extLst>
                    <a:ext uri="{FF2B5EF4-FFF2-40B4-BE49-F238E27FC236}">
                      <a16:creationId xmlns:a16="http://schemas.microsoft.com/office/drawing/2014/main" id="{A65B2144-A7F6-4759-BC84-F58AF7AB9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3" y="2167"/>
                  <a:ext cx="28" cy="28"/>
                </a:xfrm>
                <a:custGeom>
                  <a:avLst/>
                  <a:gdLst>
                    <a:gd name="T0" fmla="*/ 0 w 9"/>
                    <a:gd name="T1" fmla="*/ 1780 h 9"/>
                    <a:gd name="T2" fmla="*/ 0 w 9"/>
                    <a:gd name="T3" fmla="*/ 1780 h 9"/>
                    <a:gd name="T4" fmla="*/ 1114 w 9"/>
                    <a:gd name="T5" fmla="*/ 1509 h 9"/>
                    <a:gd name="T6" fmla="*/ 1509 w 9"/>
                    <a:gd name="T7" fmla="*/ 2053 h 9"/>
                    <a:gd name="T8" fmla="*/ 2352 w 9"/>
                    <a:gd name="T9" fmla="*/ 2623 h 9"/>
                    <a:gd name="T10" fmla="*/ 1509 w 9"/>
                    <a:gd name="T11" fmla="*/ 843 h 9"/>
                    <a:gd name="T12" fmla="*/ 843 w 9"/>
                    <a:gd name="T13" fmla="*/ 572 h 9"/>
                    <a:gd name="T14" fmla="*/ 0 w 9"/>
                    <a:gd name="T15" fmla="*/ 0 h 9"/>
                    <a:gd name="T16" fmla="*/ 271 w 9"/>
                    <a:gd name="T17" fmla="*/ 843 h 9"/>
                    <a:gd name="T18" fmla="*/ 0 w 9"/>
                    <a:gd name="T19" fmla="*/ 178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2" y="3"/>
                        <a:pt x="4" y="5"/>
                      </a:cubicBezTo>
                      <a:cubicBezTo>
                        <a:pt x="4" y="5"/>
                        <a:pt x="5" y="6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6"/>
                        <a:pt x="6" y="5"/>
                        <a:pt x="5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1" y="5"/>
                        <a:pt x="0" y="4"/>
                        <a:pt x="0" y="6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1253">
                  <a:extLst>
                    <a:ext uri="{FF2B5EF4-FFF2-40B4-BE49-F238E27FC236}">
                      <a16:creationId xmlns:a16="http://schemas.microsoft.com/office/drawing/2014/main" id="{D796DA1B-DA6D-4E65-8A74-2CCA957AD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167"/>
                  <a:ext cx="3" cy="10"/>
                </a:xfrm>
                <a:custGeom>
                  <a:avLst/>
                  <a:gdLst>
                    <a:gd name="T0" fmla="*/ 0 w 1"/>
                    <a:gd name="T1" fmla="*/ 367 h 3"/>
                    <a:gd name="T2" fmla="*/ 243 w 1"/>
                    <a:gd name="T3" fmla="*/ 1223 h 3"/>
                    <a:gd name="T4" fmla="*/ 0 w 1"/>
                    <a:gd name="T5" fmla="*/ 0 h 3"/>
                    <a:gd name="T6" fmla="*/ 0 w 1"/>
                    <a:gd name="T7" fmla="*/ 36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1254">
                  <a:extLst>
                    <a:ext uri="{FF2B5EF4-FFF2-40B4-BE49-F238E27FC236}">
                      <a16:creationId xmlns:a16="http://schemas.microsoft.com/office/drawing/2014/main" id="{7337BBD1-3BD8-4CBE-86C2-C9ACEE5CF4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167"/>
                  <a:ext cx="3" cy="10"/>
                </a:xfrm>
                <a:custGeom>
                  <a:avLst/>
                  <a:gdLst>
                    <a:gd name="T0" fmla="*/ 0 w 1"/>
                    <a:gd name="T1" fmla="*/ 367 h 3"/>
                    <a:gd name="T2" fmla="*/ 243 w 1"/>
                    <a:gd name="T3" fmla="*/ 1223 h 3"/>
                    <a:gd name="T4" fmla="*/ 0 w 1"/>
                    <a:gd name="T5" fmla="*/ 0 h 3"/>
                    <a:gd name="T6" fmla="*/ 0 w 1"/>
                    <a:gd name="T7" fmla="*/ 367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1255">
                  <a:extLst>
                    <a:ext uri="{FF2B5EF4-FFF2-40B4-BE49-F238E27FC236}">
                      <a16:creationId xmlns:a16="http://schemas.microsoft.com/office/drawing/2014/main" id="{0C83D4ED-CE0A-4628-9F8B-5FB4782D3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208"/>
                  <a:ext cx="22" cy="50"/>
                </a:xfrm>
                <a:custGeom>
                  <a:avLst/>
                  <a:gdLst>
                    <a:gd name="T0" fmla="*/ 277 w 7"/>
                    <a:gd name="T1" fmla="*/ 3231 h 16"/>
                    <a:gd name="T2" fmla="*/ 0 w 7"/>
                    <a:gd name="T3" fmla="*/ 4766 h 16"/>
                    <a:gd name="T4" fmla="*/ 1273 w 7"/>
                    <a:gd name="T5" fmla="*/ 2959 h 16"/>
                    <a:gd name="T6" fmla="*/ 2143 w 7"/>
                    <a:gd name="T7" fmla="*/ 2109 h 16"/>
                    <a:gd name="T8" fmla="*/ 2143 w 7"/>
                    <a:gd name="T9" fmla="*/ 0 h 16"/>
                    <a:gd name="T10" fmla="*/ 1549 w 7"/>
                    <a:gd name="T11" fmla="*/ 1250 h 16"/>
                    <a:gd name="T12" fmla="*/ 277 w 7"/>
                    <a:gd name="T13" fmla="*/ 323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6"/>
                    <a:gd name="T23" fmla="*/ 7 w 7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6">
                      <a:moveTo>
                        <a:pt x="1" y="11"/>
                      </a:moveTo>
                      <a:cubicBezTo>
                        <a:pt x="1" y="13"/>
                        <a:pt x="1" y="14"/>
                        <a:pt x="0" y="16"/>
                      </a:cubicBezTo>
                      <a:cubicBezTo>
                        <a:pt x="3" y="16"/>
                        <a:pt x="3" y="11"/>
                        <a:pt x="4" y="10"/>
                      </a:cubicBezTo>
                      <a:cubicBezTo>
                        <a:pt x="5" y="9"/>
                        <a:pt x="7" y="8"/>
                        <a:pt x="7" y="7"/>
                      </a:cubicBezTo>
                      <a:cubicBezTo>
                        <a:pt x="7" y="4"/>
                        <a:pt x="7" y="2"/>
                        <a:pt x="7" y="0"/>
                      </a:cubicBezTo>
                      <a:cubicBezTo>
                        <a:pt x="6" y="0"/>
                        <a:pt x="5" y="4"/>
                        <a:pt x="5" y="4"/>
                      </a:cubicBezTo>
                      <a:cubicBezTo>
                        <a:pt x="4" y="7"/>
                        <a:pt x="2" y="9"/>
                        <a:pt x="1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1256">
                  <a:extLst>
                    <a:ext uri="{FF2B5EF4-FFF2-40B4-BE49-F238E27FC236}">
                      <a16:creationId xmlns:a16="http://schemas.microsoft.com/office/drawing/2014/main" id="{530B7102-CEE4-4770-9D85-D4A598F87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6" y="2208"/>
                  <a:ext cx="22" cy="50"/>
                </a:xfrm>
                <a:custGeom>
                  <a:avLst/>
                  <a:gdLst>
                    <a:gd name="T0" fmla="*/ 277 w 7"/>
                    <a:gd name="T1" fmla="*/ 3231 h 16"/>
                    <a:gd name="T2" fmla="*/ 0 w 7"/>
                    <a:gd name="T3" fmla="*/ 4766 h 16"/>
                    <a:gd name="T4" fmla="*/ 1273 w 7"/>
                    <a:gd name="T5" fmla="*/ 2959 h 16"/>
                    <a:gd name="T6" fmla="*/ 2143 w 7"/>
                    <a:gd name="T7" fmla="*/ 2109 h 16"/>
                    <a:gd name="T8" fmla="*/ 2143 w 7"/>
                    <a:gd name="T9" fmla="*/ 0 h 16"/>
                    <a:gd name="T10" fmla="*/ 1549 w 7"/>
                    <a:gd name="T11" fmla="*/ 1250 h 16"/>
                    <a:gd name="T12" fmla="*/ 277 w 7"/>
                    <a:gd name="T13" fmla="*/ 323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6"/>
                    <a:gd name="T23" fmla="*/ 7 w 7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6">
                      <a:moveTo>
                        <a:pt x="1" y="11"/>
                      </a:moveTo>
                      <a:cubicBezTo>
                        <a:pt x="1" y="13"/>
                        <a:pt x="1" y="14"/>
                        <a:pt x="0" y="16"/>
                      </a:cubicBezTo>
                      <a:cubicBezTo>
                        <a:pt x="3" y="16"/>
                        <a:pt x="3" y="11"/>
                        <a:pt x="4" y="10"/>
                      </a:cubicBezTo>
                      <a:cubicBezTo>
                        <a:pt x="5" y="9"/>
                        <a:pt x="7" y="8"/>
                        <a:pt x="7" y="7"/>
                      </a:cubicBezTo>
                      <a:cubicBezTo>
                        <a:pt x="7" y="4"/>
                        <a:pt x="7" y="2"/>
                        <a:pt x="7" y="0"/>
                      </a:cubicBezTo>
                      <a:cubicBezTo>
                        <a:pt x="6" y="0"/>
                        <a:pt x="5" y="4"/>
                        <a:pt x="5" y="4"/>
                      </a:cubicBezTo>
                      <a:cubicBezTo>
                        <a:pt x="4" y="7"/>
                        <a:pt x="2" y="9"/>
                        <a:pt x="1" y="1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1257">
                  <a:extLst>
                    <a:ext uri="{FF2B5EF4-FFF2-40B4-BE49-F238E27FC236}">
                      <a16:creationId xmlns:a16="http://schemas.microsoft.com/office/drawing/2014/main" id="{DF693C00-58AE-4C7B-96F5-3AC87DD610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258">
                  <a:extLst>
                    <a:ext uri="{FF2B5EF4-FFF2-40B4-BE49-F238E27FC236}">
                      <a16:creationId xmlns:a16="http://schemas.microsoft.com/office/drawing/2014/main" id="{6204181B-EE93-43DC-A525-DC23FA0EAD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52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259">
                  <a:extLst>
                    <a:ext uri="{FF2B5EF4-FFF2-40B4-BE49-F238E27FC236}">
                      <a16:creationId xmlns:a16="http://schemas.microsoft.com/office/drawing/2014/main" id="{AF41A875-CEAE-4D01-A9E4-F15887745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2" y="226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1260">
                  <a:extLst>
                    <a:ext uri="{FF2B5EF4-FFF2-40B4-BE49-F238E27FC236}">
                      <a16:creationId xmlns:a16="http://schemas.microsoft.com/office/drawing/2014/main" id="{C560F3AF-A06C-4361-A826-83556E853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2" y="2261"/>
                  <a:ext cx="6" cy="6"/>
                </a:xfrm>
                <a:custGeom>
                  <a:avLst/>
                  <a:gdLst>
                    <a:gd name="T0" fmla="*/ 243 w 2"/>
                    <a:gd name="T1" fmla="*/ 486 h 2"/>
                    <a:gd name="T2" fmla="*/ 243 w 2"/>
                    <a:gd name="T3" fmla="*/ 0 h 2"/>
                    <a:gd name="T4" fmla="*/ 243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261">
                  <a:extLst>
                    <a:ext uri="{FF2B5EF4-FFF2-40B4-BE49-F238E27FC236}">
                      <a16:creationId xmlns:a16="http://schemas.microsoft.com/office/drawing/2014/main" id="{6BCCAFCA-30F7-429C-AF33-776DC5E37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30"/>
                  <a:ext cx="12" cy="15"/>
                </a:xfrm>
                <a:custGeom>
                  <a:avLst/>
                  <a:gdLst>
                    <a:gd name="T0" fmla="*/ 486 w 4"/>
                    <a:gd name="T1" fmla="*/ 1215 h 5"/>
                    <a:gd name="T2" fmla="*/ 243 w 4"/>
                    <a:gd name="T3" fmla="*/ 0 h 5"/>
                    <a:gd name="T4" fmla="*/ 486 w 4"/>
                    <a:gd name="T5" fmla="*/ 1215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2" y="5"/>
                      </a:moveTo>
                      <a:cubicBezTo>
                        <a:pt x="4" y="4"/>
                        <a:pt x="4" y="1"/>
                        <a:pt x="1" y="0"/>
                      </a:cubicBezTo>
                      <a:cubicBezTo>
                        <a:pt x="0" y="1"/>
                        <a:pt x="1" y="4"/>
                        <a:pt x="2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262">
                  <a:extLst>
                    <a:ext uri="{FF2B5EF4-FFF2-40B4-BE49-F238E27FC236}">
                      <a16:creationId xmlns:a16="http://schemas.microsoft.com/office/drawing/2014/main" id="{A97E0F94-C220-4234-B158-24FE18422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130"/>
                  <a:ext cx="12" cy="15"/>
                </a:xfrm>
                <a:custGeom>
                  <a:avLst/>
                  <a:gdLst>
                    <a:gd name="T0" fmla="*/ 486 w 4"/>
                    <a:gd name="T1" fmla="*/ 1215 h 5"/>
                    <a:gd name="T2" fmla="*/ 243 w 4"/>
                    <a:gd name="T3" fmla="*/ 0 h 5"/>
                    <a:gd name="T4" fmla="*/ 486 w 4"/>
                    <a:gd name="T5" fmla="*/ 1215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2" y="5"/>
                      </a:moveTo>
                      <a:cubicBezTo>
                        <a:pt x="4" y="4"/>
                        <a:pt x="4" y="1"/>
                        <a:pt x="1" y="0"/>
                      </a:cubicBezTo>
                      <a:cubicBezTo>
                        <a:pt x="0" y="1"/>
                        <a:pt x="1" y="4"/>
                        <a:pt x="2" y="5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263">
                  <a:extLst>
                    <a:ext uri="{FF2B5EF4-FFF2-40B4-BE49-F238E27FC236}">
                      <a16:creationId xmlns:a16="http://schemas.microsoft.com/office/drawing/2014/main" id="{F5D67C8F-C706-4A53-B6C9-9C20D2C772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2155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264">
                  <a:extLst>
                    <a:ext uri="{FF2B5EF4-FFF2-40B4-BE49-F238E27FC236}">
                      <a16:creationId xmlns:a16="http://schemas.microsoft.com/office/drawing/2014/main" id="{281DB537-BB3B-49FC-A72A-1F00A1D03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8" y="2155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265">
                  <a:extLst>
                    <a:ext uri="{FF2B5EF4-FFF2-40B4-BE49-F238E27FC236}">
                      <a16:creationId xmlns:a16="http://schemas.microsoft.com/office/drawing/2014/main" id="{1372AE5B-B479-4FC0-9B23-D339F28B6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255"/>
                  <a:ext cx="4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266">
                  <a:extLst>
                    <a:ext uri="{FF2B5EF4-FFF2-40B4-BE49-F238E27FC236}">
                      <a16:creationId xmlns:a16="http://schemas.microsoft.com/office/drawing/2014/main" id="{6CE0A791-26A6-4A9A-8D18-053BA10A5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" y="2255"/>
                  <a:ext cx="4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267">
                  <a:extLst>
                    <a:ext uri="{FF2B5EF4-FFF2-40B4-BE49-F238E27FC236}">
                      <a16:creationId xmlns:a16="http://schemas.microsoft.com/office/drawing/2014/main" id="{657365CF-A2F3-48F8-A239-6B70E7840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239"/>
                  <a:ext cx="25" cy="22"/>
                </a:xfrm>
                <a:custGeom>
                  <a:avLst/>
                  <a:gdLst>
                    <a:gd name="T0" fmla="*/ 275 w 8"/>
                    <a:gd name="T1" fmla="*/ 1273 h 7"/>
                    <a:gd name="T2" fmla="*/ 2384 w 8"/>
                    <a:gd name="T3" fmla="*/ 1273 h 7"/>
                    <a:gd name="T4" fmla="*/ 1525 w 8"/>
                    <a:gd name="T5" fmla="*/ 0 h 7"/>
                    <a:gd name="T6" fmla="*/ 275 w 8"/>
                    <a:gd name="T7" fmla="*/ 127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1" y="4"/>
                      </a:moveTo>
                      <a:cubicBezTo>
                        <a:pt x="1" y="7"/>
                        <a:pt x="7" y="4"/>
                        <a:pt x="8" y="4"/>
                      </a:cubicBezTo>
                      <a:cubicBezTo>
                        <a:pt x="8" y="3"/>
                        <a:pt x="8" y="0"/>
                        <a:pt x="5" y="0"/>
                      </a:cubicBezTo>
                      <a:cubicBezTo>
                        <a:pt x="4" y="0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268">
                  <a:extLst>
                    <a:ext uri="{FF2B5EF4-FFF2-40B4-BE49-F238E27FC236}">
                      <a16:creationId xmlns:a16="http://schemas.microsoft.com/office/drawing/2014/main" id="{8120C26C-501D-420A-A0EE-35F987B69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239"/>
                  <a:ext cx="25" cy="22"/>
                </a:xfrm>
                <a:custGeom>
                  <a:avLst/>
                  <a:gdLst>
                    <a:gd name="T0" fmla="*/ 275 w 8"/>
                    <a:gd name="T1" fmla="*/ 1273 h 7"/>
                    <a:gd name="T2" fmla="*/ 2384 w 8"/>
                    <a:gd name="T3" fmla="*/ 1273 h 7"/>
                    <a:gd name="T4" fmla="*/ 1525 w 8"/>
                    <a:gd name="T5" fmla="*/ 0 h 7"/>
                    <a:gd name="T6" fmla="*/ 275 w 8"/>
                    <a:gd name="T7" fmla="*/ 127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1" y="4"/>
                      </a:moveTo>
                      <a:cubicBezTo>
                        <a:pt x="1" y="7"/>
                        <a:pt x="7" y="4"/>
                        <a:pt x="8" y="4"/>
                      </a:cubicBezTo>
                      <a:cubicBezTo>
                        <a:pt x="8" y="3"/>
                        <a:pt x="8" y="0"/>
                        <a:pt x="5" y="0"/>
                      </a:cubicBezTo>
                      <a:cubicBezTo>
                        <a:pt x="4" y="0"/>
                        <a:pt x="0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269">
                  <a:extLst>
                    <a:ext uri="{FF2B5EF4-FFF2-40B4-BE49-F238E27FC236}">
                      <a16:creationId xmlns:a16="http://schemas.microsoft.com/office/drawing/2014/main" id="{E64CB70A-9A5E-438A-B4A8-F67486CB4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23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1270">
                  <a:extLst>
                    <a:ext uri="{FF2B5EF4-FFF2-40B4-BE49-F238E27FC236}">
                      <a16:creationId xmlns:a16="http://schemas.microsoft.com/office/drawing/2014/main" id="{FA065144-B6F1-462A-BC12-C85DE379E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2233"/>
                  <a:ext cx="3" cy="3"/>
                </a:xfrm>
                <a:custGeom>
                  <a:avLst/>
                  <a:gdLst>
                    <a:gd name="T0" fmla="*/ 0 w 1"/>
                    <a:gd name="T1" fmla="*/ 243 h 1"/>
                    <a:gd name="T2" fmla="*/ 243 w 1"/>
                    <a:gd name="T3" fmla="*/ 243 h 1"/>
                    <a:gd name="T4" fmla="*/ 0 w 1"/>
                    <a:gd name="T5" fmla="*/ 243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1271">
                  <a:extLst>
                    <a:ext uri="{FF2B5EF4-FFF2-40B4-BE49-F238E27FC236}">
                      <a16:creationId xmlns:a16="http://schemas.microsoft.com/office/drawing/2014/main" id="{3D0B0DA0-E136-4112-B97C-5DE144103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170"/>
                  <a:ext cx="41" cy="75"/>
                </a:xfrm>
                <a:custGeom>
                  <a:avLst/>
                  <a:gdLst>
                    <a:gd name="T0" fmla="*/ 0 w 13"/>
                    <a:gd name="T1" fmla="*/ 275 h 24"/>
                    <a:gd name="T2" fmla="*/ 596 w 13"/>
                    <a:gd name="T3" fmla="*/ 1525 h 24"/>
                    <a:gd name="T4" fmla="*/ 2170 w 13"/>
                    <a:gd name="T5" fmla="*/ 2384 h 24"/>
                    <a:gd name="T6" fmla="*/ 1571 w 13"/>
                    <a:gd name="T7" fmla="*/ 2959 h 24"/>
                    <a:gd name="T8" fmla="*/ 1880 w 13"/>
                    <a:gd name="T9" fmla="*/ 3634 h 24"/>
                    <a:gd name="T10" fmla="*/ 1284 w 13"/>
                    <a:gd name="T11" fmla="*/ 3634 h 24"/>
                    <a:gd name="T12" fmla="*/ 278 w 13"/>
                    <a:gd name="T13" fmla="*/ 2959 h 24"/>
                    <a:gd name="T14" fmla="*/ 596 w 13"/>
                    <a:gd name="T15" fmla="*/ 4766 h 24"/>
                    <a:gd name="T16" fmla="*/ 1571 w 13"/>
                    <a:gd name="T17" fmla="*/ 5341 h 24"/>
                    <a:gd name="T18" fmla="*/ 2170 w 13"/>
                    <a:gd name="T19" fmla="*/ 7138 h 24"/>
                    <a:gd name="T20" fmla="*/ 1880 w 13"/>
                    <a:gd name="T21" fmla="*/ 6591 h 24"/>
                    <a:gd name="T22" fmla="*/ 2766 w 13"/>
                    <a:gd name="T23" fmla="*/ 6291 h 24"/>
                    <a:gd name="T24" fmla="*/ 2476 w 13"/>
                    <a:gd name="T25" fmla="*/ 5341 h 24"/>
                    <a:gd name="T26" fmla="*/ 2170 w 13"/>
                    <a:gd name="T27" fmla="*/ 4766 h 24"/>
                    <a:gd name="T28" fmla="*/ 1880 w 13"/>
                    <a:gd name="T29" fmla="*/ 3906 h 24"/>
                    <a:gd name="T30" fmla="*/ 2766 w 13"/>
                    <a:gd name="T31" fmla="*/ 4209 h 24"/>
                    <a:gd name="T32" fmla="*/ 4050 w 13"/>
                    <a:gd name="T33" fmla="*/ 4766 h 24"/>
                    <a:gd name="T34" fmla="*/ 3450 w 13"/>
                    <a:gd name="T35" fmla="*/ 3906 h 24"/>
                    <a:gd name="T36" fmla="*/ 3173 w 13"/>
                    <a:gd name="T37" fmla="*/ 2656 h 24"/>
                    <a:gd name="T38" fmla="*/ 3173 w 13"/>
                    <a:gd name="T39" fmla="*/ 1797 h 24"/>
                    <a:gd name="T40" fmla="*/ 3173 w 13"/>
                    <a:gd name="T41" fmla="*/ 1250 h 24"/>
                    <a:gd name="T42" fmla="*/ 2766 w 13"/>
                    <a:gd name="T43" fmla="*/ 859 h 24"/>
                    <a:gd name="T44" fmla="*/ 2170 w 13"/>
                    <a:gd name="T45" fmla="*/ 275 h 24"/>
                    <a:gd name="T46" fmla="*/ 1284 w 13"/>
                    <a:gd name="T47" fmla="*/ 275 h 24"/>
                    <a:gd name="T48" fmla="*/ 0 w 13"/>
                    <a:gd name="T49" fmla="*/ 275 h 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"/>
                    <a:gd name="T76" fmla="*/ 0 h 24"/>
                    <a:gd name="T77" fmla="*/ 13 w 13"/>
                    <a:gd name="T78" fmla="*/ 24 h 2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" h="24">
                      <a:moveTo>
                        <a:pt x="0" y="1"/>
                      </a:move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3" y="6"/>
                        <a:pt x="6" y="9"/>
                        <a:pt x="7" y="8"/>
                      </a:cubicBez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6" y="11"/>
                        <a:pt x="6" y="11"/>
                        <a:pt x="6" y="12"/>
                      </a:cubicBezTo>
                      <a:cubicBezTo>
                        <a:pt x="5" y="11"/>
                        <a:pt x="5" y="12"/>
                        <a:pt x="4" y="12"/>
                      </a:cubicBezTo>
                      <a:cubicBezTo>
                        <a:pt x="3" y="13"/>
                        <a:pt x="1" y="11"/>
                        <a:pt x="1" y="10"/>
                      </a:cubicBezTo>
                      <a:cubicBezTo>
                        <a:pt x="0" y="11"/>
                        <a:pt x="1" y="15"/>
                        <a:pt x="2" y="16"/>
                      </a:cubicBezTo>
                      <a:cubicBezTo>
                        <a:pt x="2" y="14"/>
                        <a:pt x="5" y="17"/>
                        <a:pt x="5" y="18"/>
                      </a:cubicBezTo>
                      <a:cubicBezTo>
                        <a:pt x="5" y="20"/>
                        <a:pt x="4" y="22"/>
                        <a:pt x="7" y="24"/>
                      </a:cubicBezTo>
                      <a:cubicBezTo>
                        <a:pt x="7" y="23"/>
                        <a:pt x="6" y="22"/>
                        <a:pt x="6" y="22"/>
                      </a:cubicBezTo>
                      <a:cubicBezTo>
                        <a:pt x="7" y="22"/>
                        <a:pt x="9" y="22"/>
                        <a:pt x="9" y="21"/>
                      </a:cubicBezTo>
                      <a:cubicBezTo>
                        <a:pt x="9" y="21"/>
                        <a:pt x="8" y="19"/>
                        <a:pt x="8" y="18"/>
                      </a:cubicBezTo>
                      <a:cubicBezTo>
                        <a:pt x="7" y="17"/>
                        <a:pt x="7" y="17"/>
                        <a:pt x="7" y="16"/>
                      </a:cubicBezTo>
                      <a:cubicBezTo>
                        <a:pt x="7" y="15"/>
                        <a:pt x="7" y="13"/>
                        <a:pt x="6" y="13"/>
                      </a:cubicBezTo>
                      <a:cubicBezTo>
                        <a:pt x="7" y="13"/>
                        <a:pt x="9" y="14"/>
                        <a:pt x="9" y="14"/>
                      </a:cubicBezTo>
                      <a:cubicBezTo>
                        <a:pt x="10" y="14"/>
                        <a:pt x="13" y="15"/>
                        <a:pt x="13" y="16"/>
                      </a:cubicBezTo>
                      <a:cubicBezTo>
                        <a:pt x="13" y="15"/>
                        <a:pt x="12" y="14"/>
                        <a:pt x="11" y="13"/>
                      </a:cubicBezTo>
                      <a:cubicBezTo>
                        <a:pt x="13" y="13"/>
                        <a:pt x="10" y="10"/>
                        <a:pt x="10" y="9"/>
                      </a:cubicBezTo>
                      <a:cubicBezTo>
                        <a:pt x="10" y="8"/>
                        <a:pt x="11" y="7"/>
                        <a:pt x="10" y="6"/>
                      </a:cubicBezTo>
                      <a:cubicBezTo>
                        <a:pt x="10" y="5"/>
                        <a:pt x="12" y="5"/>
                        <a:pt x="10" y="4"/>
                      </a:cubicBezTo>
                      <a:cubicBezTo>
                        <a:pt x="10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1272">
                  <a:extLst>
                    <a:ext uri="{FF2B5EF4-FFF2-40B4-BE49-F238E27FC236}">
                      <a16:creationId xmlns:a16="http://schemas.microsoft.com/office/drawing/2014/main" id="{3E6F9B6B-81C8-4362-A023-5F2CFD5FB2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170"/>
                  <a:ext cx="41" cy="75"/>
                </a:xfrm>
                <a:custGeom>
                  <a:avLst/>
                  <a:gdLst>
                    <a:gd name="T0" fmla="*/ 0 w 13"/>
                    <a:gd name="T1" fmla="*/ 275 h 24"/>
                    <a:gd name="T2" fmla="*/ 596 w 13"/>
                    <a:gd name="T3" fmla="*/ 1525 h 24"/>
                    <a:gd name="T4" fmla="*/ 2170 w 13"/>
                    <a:gd name="T5" fmla="*/ 2384 h 24"/>
                    <a:gd name="T6" fmla="*/ 1571 w 13"/>
                    <a:gd name="T7" fmla="*/ 2959 h 24"/>
                    <a:gd name="T8" fmla="*/ 1880 w 13"/>
                    <a:gd name="T9" fmla="*/ 3634 h 24"/>
                    <a:gd name="T10" fmla="*/ 1284 w 13"/>
                    <a:gd name="T11" fmla="*/ 3634 h 24"/>
                    <a:gd name="T12" fmla="*/ 278 w 13"/>
                    <a:gd name="T13" fmla="*/ 2959 h 24"/>
                    <a:gd name="T14" fmla="*/ 596 w 13"/>
                    <a:gd name="T15" fmla="*/ 4766 h 24"/>
                    <a:gd name="T16" fmla="*/ 1571 w 13"/>
                    <a:gd name="T17" fmla="*/ 5341 h 24"/>
                    <a:gd name="T18" fmla="*/ 2170 w 13"/>
                    <a:gd name="T19" fmla="*/ 7138 h 24"/>
                    <a:gd name="T20" fmla="*/ 1880 w 13"/>
                    <a:gd name="T21" fmla="*/ 6591 h 24"/>
                    <a:gd name="T22" fmla="*/ 2766 w 13"/>
                    <a:gd name="T23" fmla="*/ 6291 h 24"/>
                    <a:gd name="T24" fmla="*/ 2476 w 13"/>
                    <a:gd name="T25" fmla="*/ 5341 h 24"/>
                    <a:gd name="T26" fmla="*/ 2170 w 13"/>
                    <a:gd name="T27" fmla="*/ 4766 h 24"/>
                    <a:gd name="T28" fmla="*/ 1880 w 13"/>
                    <a:gd name="T29" fmla="*/ 3906 h 24"/>
                    <a:gd name="T30" fmla="*/ 2766 w 13"/>
                    <a:gd name="T31" fmla="*/ 4209 h 24"/>
                    <a:gd name="T32" fmla="*/ 4050 w 13"/>
                    <a:gd name="T33" fmla="*/ 4766 h 24"/>
                    <a:gd name="T34" fmla="*/ 3450 w 13"/>
                    <a:gd name="T35" fmla="*/ 3906 h 24"/>
                    <a:gd name="T36" fmla="*/ 3173 w 13"/>
                    <a:gd name="T37" fmla="*/ 2656 h 24"/>
                    <a:gd name="T38" fmla="*/ 3173 w 13"/>
                    <a:gd name="T39" fmla="*/ 1797 h 24"/>
                    <a:gd name="T40" fmla="*/ 3173 w 13"/>
                    <a:gd name="T41" fmla="*/ 1250 h 24"/>
                    <a:gd name="T42" fmla="*/ 2766 w 13"/>
                    <a:gd name="T43" fmla="*/ 859 h 24"/>
                    <a:gd name="T44" fmla="*/ 2170 w 13"/>
                    <a:gd name="T45" fmla="*/ 275 h 24"/>
                    <a:gd name="T46" fmla="*/ 1284 w 13"/>
                    <a:gd name="T47" fmla="*/ 275 h 24"/>
                    <a:gd name="T48" fmla="*/ 0 w 13"/>
                    <a:gd name="T49" fmla="*/ 275 h 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"/>
                    <a:gd name="T76" fmla="*/ 0 h 24"/>
                    <a:gd name="T77" fmla="*/ 13 w 13"/>
                    <a:gd name="T78" fmla="*/ 24 h 2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" h="24">
                      <a:moveTo>
                        <a:pt x="0" y="1"/>
                      </a:move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3" y="6"/>
                        <a:pt x="6" y="9"/>
                        <a:pt x="7" y="8"/>
                      </a:cubicBez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6" y="11"/>
                        <a:pt x="6" y="11"/>
                        <a:pt x="6" y="12"/>
                      </a:cubicBezTo>
                      <a:cubicBezTo>
                        <a:pt x="5" y="11"/>
                        <a:pt x="5" y="12"/>
                        <a:pt x="4" y="12"/>
                      </a:cubicBezTo>
                      <a:cubicBezTo>
                        <a:pt x="3" y="13"/>
                        <a:pt x="1" y="11"/>
                        <a:pt x="1" y="10"/>
                      </a:cubicBezTo>
                      <a:cubicBezTo>
                        <a:pt x="0" y="11"/>
                        <a:pt x="1" y="15"/>
                        <a:pt x="2" y="16"/>
                      </a:cubicBezTo>
                      <a:cubicBezTo>
                        <a:pt x="2" y="14"/>
                        <a:pt x="5" y="17"/>
                        <a:pt x="5" y="18"/>
                      </a:cubicBezTo>
                      <a:cubicBezTo>
                        <a:pt x="5" y="20"/>
                        <a:pt x="4" y="22"/>
                        <a:pt x="7" y="24"/>
                      </a:cubicBezTo>
                      <a:cubicBezTo>
                        <a:pt x="7" y="23"/>
                        <a:pt x="6" y="22"/>
                        <a:pt x="6" y="22"/>
                      </a:cubicBezTo>
                      <a:cubicBezTo>
                        <a:pt x="7" y="22"/>
                        <a:pt x="9" y="22"/>
                        <a:pt x="9" y="21"/>
                      </a:cubicBezTo>
                      <a:cubicBezTo>
                        <a:pt x="9" y="21"/>
                        <a:pt x="8" y="19"/>
                        <a:pt x="8" y="18"/>
                      </a:cubicBezTo>
                      <a:cubicBezTo>
                        <a:pt x="7" y="17"/>
                        <a:pt x="7" y="17"/>
                        <a:pt x="7" y="16"/>
                      </a:cubicBezTo>
                      <a:cubicBezTo>
                        <a:pt x="7" y="15"/>
                        <a:pt x="7" y="13"/>
                        <a:pt x="6" y="13"/>
                      </a:cubicBezTo>
                      <a:cubicBezTo>
                        <a:pt x="7" y="13"/>
                        <a:pt x="9" y="14"/>
                        <a:pt x="9" y="14"/>
                      </a:cubicBezTo>
                      <a:cubicBezTo>
                        <a:pt x="10" y="14"/>
                        <a:pt x="13" y="15"/>
                        <a:pt x="13" y="16"/>
                      </a:cubicBezTo>
                      <a:cubicBezTo>
                        <a:pt x="13" y="15"/>
                        <a:pt x="12" y="14"/>
                        <a:pt x="11" y="13"/>
                      </a:cubicBezTo>
                      <a:cubicBezTo>
                        <a:pt x="13" y="13"/>
                        <a:pt x="10" y="10"/>
                        <a:pt x="10" y="9"/>
                      </a:cubicBezTo>
                      <a:cubicBezTo>
                        <a:pt x="10" y="8"/>
                        <a:pt x="11" y="7"/>
                        <a:pt x="10" y="6"/>
                      </a:cubicBezTo>
                      <a:cubicBezTo>
                        <a:pt x="10" y="5"/>
                        <a:pt x="12" y="5"/>
                        <a:pt x="10" y="4"/>
                      </a:cubicBezTo>
                      <a:cubicBezTo>
                        <a:pt x="10" y="4"/>
                        <a:pt x="9" y="4"/>
                        <a:pt x="9" y="3"/>
                      </a:cubicBez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1273">
                  <a:extLst>
                    <a:ext uri="{FF2B5EF4-FFF2-40B4-BE49-F238E27FC236}">
                      <a16:creationId xmlns:a16="http://schemas.microsoft.com/office/drawing/2014/main" id="{617FCF21-DE6B-4014-9AB6-C50374ED9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195"/>
                  <a:ext cx="6" cy="10"/>
                </a:xfrm>
                <a:custGeom>
                  <a:avLst/>
                  <a:gdLst>
                    <a:gd name="T0" fmla="*/ 243 w 2"/>
                    <a:gd name="T1" fmla="*/ 1223 h 3"/>
                    <a:gd name="T2" fmla="*/ 0 w 2"/>
                    <a:gd name="T3" fmla="*/ 367 h 3"/>
                    <a:gd name="T4" fmla="*/ 243 w 2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2" y="0"/>
                        <a:pt x="0" y="1"/>
                      </a:cubicBezTo>
                      <a:cubicBezTo>
                        <a:pt x="0" y="1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1274">
                  <a:extLst>
                    <a:ext uri="{FF2B5EF4-FFF2-40B4-BE49-F238E27FC236}">
                      <a16:creationId xmlns:a16="http://schemas.microsoft.com/office/drawing/2014/main" id="{CABAB4D1-4FA9-46FD-95AA-2F2E03BC7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195"/>
                  <a:ext cx="6" cy="10"/>
                </a:xfrm>
                <a:custGeom>
                  <a:avLst/>
                  <a:gdLst>
                    <a:gd name="T0" fmla="*/ 243 w 2"/>
                    <a:gd name="T1" fmla="*/ 1223 h 3"/>
                    <a:gd name="T2" fmla="*/ 0 w 2"/>
                    <a:gd name="T3" fmla="*/ 367 h 3"/>
                    <a:gd name="T4" fmla="*/ 243 w 2"/>
                    <a:gd name="T5" fmla="*/ 122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1" y="3"/>
                      </a:moveTo>
                      <a:cubicBezTo>
                        <a:pt x="2" y="3"/>
                        <a:pt x="2" y="0"/>
                        <a:pt x="0" y="1"/>
                      </a:cubicBezTo>
                      <a:cubicBezTo>
                        <a:pt x="0" y="1"/>
                        <a:pt x="0" y="2"/>
                        <a:pt x="1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1275">
                  <a:extLst>
                    <a:ext uri="{FF2B5EF4-FFF2-40B4-BE49-F238E27FC236}">
                      <a16:creationId xmlns:a16="http://schemas.microsoft.com/office/drawing/2014/main" id="{4B1BE654-2425-44E6-B2A3-3806D0CB2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 1276">
                  <a:extLst>
                    <a:ext uri="{FF2B5EF4-FFF2-40B4-BE49-F238E27FC236}">
                      <a16:creationId xmlns:a16="http://schemas.microsoft.com/office/drawing/2014/main" id="{CD1B4FED-630C-4F5B-A43F-B5F2C4154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6" cy="1"/>
                </a:xfrm>
                <a:custGeom>
                  <a:avLst/>
                  <a:gdLst>
                    <a:gd name="T0" fmla="*/ 243 w 2"/>
                    <a:gd name="T1" fmla="*/ 0 h 1"/>
                    <a:gd name="T2" fmla="*/ 486 w 2"/>
                    <a:gd name="T3" fmla="*/ 0 h 1"/>
                    <a:gd name="T4" fmla="*/ 0 w 2"/>
                    <a:gd name="T5" fmla="*/ 0 h 1"/>
                    <a:gd name="T6" fmla="*/ 243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1277">
                  <a:extLst>
                    <a:ext uri="{FF2B5EF4-FFF2-40B4-BE49-F238E27FC236}">
                      <a16:creationId xmlns:a16="http://schemas.microsoft.com/office/drawing/2014/main" id="{7C6D773B-46AC-41AA-96AA-DD4DE57C8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3" y="2264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0 w 2"/>
                    <a:gd name="T3" fmla="*/ 243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1" y="2"/>
                        <a:pt x="1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278">
                  <a:extLst>
                    <a:ext uri="{FF2B5EF4-FFF2-40B4-BE49-F238E27FC236}">
                      <a16:creationId xmlns:a16="http://schemas.microsoft.com/office/drawing/2014/main" id="{AA7ACC24-E900-4A9E-83A6-E74D5EC0A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3" y="2264"/>
                  <a:ext cx="7" cy="6"/>
                </a:xfrm>
                <a:custGeom>
                  <a:avLst/>
                  <a:gdLst>
                    <a:gd name="T0" fmla="*/ 1029 w 2"/>
                    <a:gd name="T1" fmla="*/ 486 h 2"/>
                    <a:gd name="T2" fmla="*/ 0 w 2"/>
                    <a:gd name="T3" fmla="*/ 243 h 2"/>
                    <a:gd name="T4" fmla="*/ 1029 w 2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2"/>
                    <a:gd name="T11" fmla="*/ 2 w 2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1" y="2"/>
                        <a:pt x="1" y="2"/>
                        <a:pt x="2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279">
                  <a:extLst>
                    <a:ext uri="{FF2B5EF4-FFF2-40B4-BE49-F238E27FC236}">
                      <a16:creationId xmlns:a16="http://schemas.microsoft.com/office/drawing/2014/main" id="{2077DE79-7FBC-4699-A7D5-BAEDCBC82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174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280">
                  <a:extLst>
                    <a:ext uri="{FF2B5EF4-FFF2-40B4-BE49-F238E27FC236}">
                      <a16:creationId xmlns:a16="http://schemas.microsoft.com/office/drawing/2014/main" id="{28F42289-0F4D-4E08-9F11-75ABDE44CF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174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1281">
                  <a:extLst>
                    <a:ext uri="{FF2B5EF4-FFF2-40B4-BE49-F238E27FC236}">
                      <a16:creationId xmlns:a16="http://schemas.microsoft.com/office/drawing/2014/main" id="{3D520D40-F4F2-4274-A489-021418FA2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9" y="2242"/>
                  <a:ext cx="3" cy="7"/>
                </a:xfrm>
                <a:custGeom>
                  <a:avLst/>
                  <a:gdLst>
                    <a:gd name="T0" fmla="*/ 0 w 1"/>
                    <a:gd name="T1" fmla="*/ 602 h 2"/>
                    <a:gd name="T2" fmla="*/ 243 w 1"/>
                    <a:gd name="T3" fmla="*/ 1029 h 2"/>
                    <a:gd name="T4" fmla="*/ 0 w 1"/>
                    <a:gd name="T5" fmla="*/ 602 h 2"/>
                    <a:gd name="T6" fmla="*/ 0 w 1"/>
                    <a:gd name="T7" fmla="*/ 60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1282">
                  <a:extLst>
                    <a:ext uri="{FF2B5EF4-FFF2-40B4-BE49-F238E27FC236}">
                      <a16:creationId xmlns:a16="http://schemas.microsoft.com/office/drawing/2014/main" id="{323AC658-BC35-4330-853D-9B8DC9AB20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9" y="2242"/>
                  <a:ext cx="3" cy="7"/>
                </a:xfrm>
                <a:custGeom>
                  <a:avLst/>
                  <a:gdLst>
                    <a:gd name="T0" fmla="*/ 0 w 1"/>
                    <a:gd name="T1" fmla="*/ 602 h 2"/>
                    <a:gd name="T2" fmla="*/ 243 w 1"/>
                    <a:gd name="T3" fmla="*/ 1029 h 2"/>
                    <a:gd name="T4" fmla="*/ 0 w 1"/>
                    <a:gd name="T5" fmla="*/ 602 h 2"/>
                    <a:gd name="T6" fmla="*/ 0 w 1"/>
                    <a:gd name="T7" fmla="*/ 60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283">
                  <a:extLst>
                    <a:ext uri="{FF2B5EF4-FFF2-40B4-BE49-F238E27FC236}">
                      <a16:creationId xmlns:a16="http://schemas.microsoft.com/office/drawing/2014/main" id="{53CBD235-EBB0-4E71-A471-EFB6B83AE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" y="2236"/>
                  <a:ext cx="7" cy="19"/>
                </a:xfrm>
                <a:custGeom>
                  <a:avLst/>
                  <a:gdLst>
                    <a:gd name="T0" fmla="*/ 602 w 2"/>
                    <a:gd name="T1" fmla="*/ 1305 h 6"/>
                    <a:gd name="T2" fmla="*/ 602 w 2"/>
                    <a:gd name="T3" fmla="*/ 1625 h 6"/>
                    <a:gd name="T4" fmla="*/ 1029 w 2"/>
                    <a:gd name="T5" fmla="*/ 1013 h 6"/>
                    <a:gd name="T6" fmla="*/ 602 w 2"/>
                    <a:gd name="T7" fmla="*/ 320 h 6"/>
                    <a:gd name="T8" fmla="*/ 1029 w 2"/>
                    <a:gd name="T9" fmla="*/ 0 h 6"/>
                    <a:gd name="T10" fmla="*/ 0 w 2"/>
                    <a:gd name="T11" fmla="*/ 1013 h 6"/>
                    <a:gd name="T12" fmla="*/ 602 w 2"/>
                    <a:gd name="T13" fmla="*/ 1305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6"/>
                    <a:gd name="T23" fmla="*/ 2 w 2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6">
                      <a:moveTo>
                        <a:pt x="1" y="4"/>
                      </a:move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6"/>
                        <a:pt x="2" y="4"/>
                        <a:pt x="2" y="3"/>
                      </a:cubicBezTo>
                      <a:cubicBezTo>
                        <a:pt x="2" y="3"/>
                        <a:pt x="1" y="2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0" y="0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1284">
                  <a:extLst>
                    <a:ext uri="{FF2B5EF4-FFF2-40B4-BE49-F238E27FC236}">
                      <a16:creationId xmlns:a16="http://schemas.microsoft.com/office/drawing/2014/main" id="{B6251968-E5F6-4227-94B0-5940887E4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" y="2236"/>
                  <a:ext cx="7" cy="19"/>
                </a:xfrm>
                <a:custGeom>
                  <a:avLst/>
                  <a:gdLst>
                    <a:gd name="T0" fmla="*/ 602 w 2"/>
                    <a:gd name="T1" fmla="*/ 1305 h 6"/>
                    <a:gd name="T2" fmla="*/ 602 w 2"/>
                    <a:gd name="T3" fmla="*/ 1625 h 6"/>
                    <a:gd name="T4" fmla="*/ 1029 w 2"/>
                    <a:gd name="T5" fmla="*/ 1013 h 6"/>
                    <a:gd name="T6" fmla="*/ 602 w 2"/>
                    <a:gd name="T7" fmla="*/ 320 h 6"/>
                    <a:gd name="T8" fmla="*/ 1029 w 2"/>
                    <a:gd name="T9" fmla="*/ 0 h 6"/>
                    <a:gd name="T10" fmla="*/ 0 w 2"/>
                    <a:gd name="T11" fmla="*/ 1013 h 6"/>
                    <a:gd name="T12" fmla="*/ 602 w 2"/>
                    <a:gd name="T13" fmla="*/ 1305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6"/>
                    <a:gd name="T23" fmla="*/ 2 w 2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6">
                      <a:moveTo>
                        <a:pt x="1" y="4"/>
                      </a:move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6"/>
                        <a:pt x="2" y="4"/>
                        <a:pt x="2" y="3"/>
                      </a:cubicBezTo>
                      <a:cubicBezTo>
                        <a:pt x="2" y="3"/>
                        <a:pt x="1" y="2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0" y="0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4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1285">
                  <a:extLst>
                    <a:ext uri="{FF2B5EF4-FFF2-40B4-BE49-F238E27FC236}">
                      <a16:creationId xmlns:a16="http://schemas.microsoft.com/office/drawing/2014/main" id="{B42E764C-F0D2-45C2-B41B-B1A48C8CF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55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1286">
                  <a:extLst>
                    <a:ext uri="{FF2B5EF4-FFF2-40B4-BE49-F238E27FC236}">
                      <a16:creationId xmlns:a16="http://schemas.microsoft.com/office/drawing/2014/main" id="{B98AFE6F-52DD-4B4B-B2F0-74E241C45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55"/>
                  <a:ext cx="3" cy="6"/>
                </a:xfrm>
                <a:custGeom>
                  <a:avLst/>
                  <a:gdLst>
                    <a:gd name="T0" fmla="*/ 0 w 1"/>
                    <a:gd name="T1" fmla="*/ 486 h 2"/>
                    <a:gd name="T2" fmla="*/ 0 w 1"/>
                    <a:gd name="T3" fmla="*/ 0 h 2"/>
                    <a:gd name="T4" fmla="*/ 0 w 1"/>
                    <a:gd name="T5" fmla="*/ 486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1287">
                  <a:extLst>
                    <a:ext uri="{FF2B5EF4-FFF2-40B4-BE49-F238E27FC236}">
                      <a16:creationId xmlns:a16="http://schemas.microsoft.com/office/drawing/2014/main" id="{CA519F4B-3D20-4329-A317-849C35716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49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243 w 3"/>
                    <a:gd name="T3" fmla="*/ 729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3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1288">
                  <a:extLst>
                    <a:ext uri="{FF2B5EF4-FFF2-40B4-BE49-F238E27FC236}">
                      <a16:creationId xmlns:a16="http://schemas.microsoft.com/office/drawing/2014/main" id="{D9E62282-6ACD-4B1F-AE36-44690685F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2249"/>
                  <a:ext cx="9" cy="9"/>
                </a:xfrm>
                <a:custGeom>
                  <a:avLst/>
                  <a:gdLst>
                    <a:gd name="T0" fmla="*/ 243 w 3"/>
                    <a:gd name="T1" fmla="*/ 0 h 3"/>
                    <a:gd name="T2" fmla="*/ 243 w 3"/>
                    <a:gd name="T3" fmla="*/ 729 h 3"/>
                    <a:gd name="T4" fmla="*/ 243 w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3"/>
                        <a:pt x="1" y="3"/>
                      </a:cubicBezTo>
                      <a:cubicBezTo>
                        <a:pt x="3" y="2"/>
                        <a:pt x="2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89">
                  <a:extLst>
                    <a:ext uri="{FF2B5EF4-FFF2-40B4-BE49-F238E27FC236}">
                      <a16:creationId xmlns:a16="http://schemas.microsoft.com/office/drawing/2014/main" id="{A91123CC-FAE4-4A75-9163-731B0B22C3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2002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243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90">
                  <a:extLst>
                    <a:ext uri="{FF2B5EF4-FFF2-40B4-BE49-F238E27FC236}">
                      <a16:creationId xmlns:a16="http://schemas.microsoft.com/office/drawing/2014/main" id="{C50BE10B-36C0-44D9-A818-043FB454E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0" y="2002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243 w 1"/>
                    <a:gd name="T3" fmla="*/ 486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91">
                  <a:extLst>
                    <a:ext uri="{FF2B5EF4-FFF2-40B4-BE49-F238E27FC236}">
                      <a16:creationId xmlns:a16="http://schemas.microsoft.com/office/drawing/2014/main" id="{2F933518-56D3-4894-98D4-E98479E25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1292">
                  <a:extLst>
                    <a:ext uri="{FF2B5EF4-FFF2-40B4-BE49-F238E27FC236}">
                      <a16:creationId xmlns:a16="http://schemas.microsoft.com/office/drawing/2014/main" id="{2E5C0A45-067B-4A70-AB51-98BAA99AB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4" y="2227"/>
                  <a:ext cx="3" cy="1"/>
                </a:xfrm>
                <a:custGeom>
                  <a:avLst/>
                  <a:gdLst>
                    <a:gd name="T0" fmla="*/ 243 w 1"/>
                    <a:gd name="T1" fmla="*/ 0 h 1"/>
                    <a:gd name="T2" fmla="*/ 0 w 1"/>
                    <a:gd name="T3" fmla="*/ 0 h 1"/>
                    <a:gd name="T4" fmla="*/ 243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1293">
                  <a:extLst>
                    <a:ext uri="{FF2B5EF4-FFF2-40B4-BE49-F238E27FC236}">
                      <a16:creationId xmlns:a16="http://schemas.microsoft.com/office/drawing/2014/main" id="{8B6D8C94-053F-4BCF-B010-3864C288B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22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1294">
                  <a:extLst>
                    <a:ext uri="{FF2B5EF4-FFF2-40B4-BE49-F238E27FC236}">
                      <a16:creationId xmlns:a16="http://schemas.microsoft.com/office/drawing/2014/main" id="{568150B2-2993-4DA1-A13F-0B7EF25FB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2227"/>
                  <a:ext cx="3" cy="1"/>
                </a:xfrm>
                <a:custGeom>
                  <a:avLst/>
                  <a:gdLst>
                    <a:gd name="T0" fmla="*/ 0 w 1"/>
                    <a:gd name="T1" fmla="*/ 0 h 1"/>
                    <a:gd name="T2" fmla="*/ 243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1295">
                  <a:extLst>
                    <a:ext uri="{FF2B5EF4-FFF2-40B4-BE49-F238E27FC236}">
                      <a16:creationId xmlns:a16="http://schemas.microsoft.com/office/drawing/2014/main" id="{BBAA5571-6BE3-472D-ADB0-6A0E77BDB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208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1296">
                  <a:extLst>
                    <a:ext uri="{FF2B5EF4-FFF2-40B4-BE49-F238E27FC236}">
                      <a16:creationId xmlns:a16="http://schemas.microsoft.com/office/drawing/2014/main" id="{6DEA3047-3605-4883-AFA4-7BA74244C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208"/>
                  <a:ext cx="1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43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"/>
                    <a:gd name="T11" fmla="*/ 1 w 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1297">
                  <a:extLst>
                    <a:ext uri="{FF2B5EF4-FFF2-40B4-BE49-F238E27FC236}">
                      <a16:creationId xmlns:a16="http://schemas.microsoft.com/office/drawing/2014/main" id="{F5E8DB4F-DFF3-407D-914A-FB298B618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205"/>
                  <a:ext cx="13" cy="9"/>
                </a:xfrm>
                <a:custGeom>
                  <a:avLst/>
                  <a:gdLst>
                    <a:gd name="T0" fmla="*/ 0 w 4"/>
                    <a:gd name="T1" fmla="*/ 729 h 3"/>
                    <a:gd name="T2" fmla="*/ 0 w 4"/>
                    <a:gd name="T3" fmla="*/ 729 h 3"/>
                    <a:gd name="T4" fmla="*/ 0 60000 65536"/>
                    <a:gd name="T5" fmla="*/ 0 60000 65536"/>
                    <a:gd name="T6" fmla="*/ 0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3">
                      <a:moveTo>
                        <a:pt x="0" y="3"/>
                      </a:moveTo>
                      <a:cubicBezTo>
                        <a:pt x="0" y="0"/>
                        <a:pt x="4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1298">
                  <a:extLst>
                    <a:ext uri="{FF2B5EF4-FFF2-40B4-BE49-F238E27FC236}">
                      <a16:creationId xmlns:a16="http://schemas.microsoft.com/office/drawing/2014/main" id="{C9C4C689-DB4B-4F49-91C2-F40330B925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5" y="2205"/>
                  <a:ext cx="13" cy="9"/>
                </a:xfrm>
                <a:custGeom>
                  <a:avLst/>
                  <a:gdLst>
                    <a:gd name="T0" fmla="*/ 0 w 4"/>
                    <a:gd name="T1" fmla="*/ 729 h 3"/>
                    <a:gd name="T2" fmla="*/ 0 w 4"/>
                    <a:gd name="T3" fmla="*/ 729 h 3"/>
                    <a:gd name="T4" fmla="*/ 0 60000 65536"/>
                    <a:gd name="T5" fmla="*/ 0 60000 65536"/>
                    <a:gd name="T6" fmla="*/ 0 w 4"/>
                    <a:gd name="T7" fmla="*/ 0 h 3"/>
                    <a:gd name="T8" fmla="*/ 4 w 4"/>
                    <a:gd name="T9" fmla="*/ 3 h 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" h="3">
                      <a:moveTo>
                        <a:pt x="0" y="3"/>
                      </a:moveTo>
                      <a:cubicBezTo>
                        <a:pt x="0" y="0"/>
                        <a:pt x="4" y="2"/>
                        <a:pt x="0" y="3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299">
                  <a:extLst>
                    <a:ext uri="{FF2B5EF4-FFF2-40B4-BE49-F238E27FC236}">
                      <a16:creationId xmlns:a16="http://schemas.microsoft.com/office/drawing/2014/main" id="{DB8A8A58-C016-47AA-8553-328CA9B8C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755"/>
                  <a:ext cx="65" cy="35"/>
                </a:xfrm>
                <a:custGeom>
                  <a:avLst/>
                  <a:gdLst>
                    <a:gd name="T0" fmla="*/ 0 w 21"/>
                    <a:gd name="T1" fmla="*/ 2580 h 11"/>
                    <a:gd name="T2" fmla="*/ 833 w 21"/>
                    <a:gd name="T3" fmla="*/ 2965 h 11"/>
                    <a:gd name="T4" fmla="*/ 2845 w 21"/>
                    <a:gd name="T5" fmla="*/ 1935 h 11"/>
                    <a:gd name="T6" fmla="*/ 5692 w 21"/>
                    <a:gd name="T7" fmla="*/ 325 h 11"/>
                    <a:gd name="T8" fmla="*/ 4866 w 21"/>
                    <a:gd name="T9" fmla="*/ 0 h 11"/>
                    <a:gd name="T10" fmla="*/ 3114 w 21"/>
                    <a:gd name="T11" fmla="*/ 325 h 11"/>
                    <a:gd name="T12" fmla="*/ 1102 w 21"/>
                    <a:gd name="T13" fmla="*/ 608 h 11"/>
                    <a:gd name="T14" fmla="*/ 269 w 21"/>
                    <a:gd name="T15" fmla="*/ 1034 h 11"/>
                    <a:gd name="T16" fmla="*/ 0 w 21"/>
                    <a:gd name="T17" fmla="*/ 1639 h 11"/>
                    <a:gd name="T18" fmla="*/ 0 w 21"/>
                    <a:gd name="T19" fmla="*/ 2580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11"/>
                    <a:gd name="T32" fmla="*/ 21 w 21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11">
                      <a:moveTo>
                        <a:pt x="0" y="8"/>
                      </a:moveTo>
                      <a:cubicBezTo>
                        <a:pt x="0" y="11"/>
                        <a:pt x="1" y="10"/>
                        <a:pt x="3" y="9"/>
                      </a:cubicBezTo>
                      <a:cubicBezTo>
                        <a:pt x="5" y="8"/>
                        <a:pt x="8" y="7"/>
                        <a:pt x="10" y="6"/>
                      </a:cubicBezTo>
                      <a:cubicBezTo>
                        <a:pt x="13" y="5"/>
                        <a:pt x="18" y="4"/>
                        <a:pt x="20" y="1"/>
                      </a:cubicBezTo>
                      <a:cubicBezTo>
                        <a:pt x="21" y="0"/>
                        <a:pt x="18" y="0"/>
                        <a:pt x="17" y="0"/>
                      </a:cubicBezTo>
                      <a:cubicBezTo>
                        <a:pt x="15" y="1"/>
                        <a:pt x="13" y="1"/>
                        <a:pt x="11" y="1"/>
                      </a:cubicBezTo>
                      <a:cubicBezTo>
                        <a:pt x="9" y="2"/>
                        <a:pt x="6" y="2"/>
                        <a:pt x="4" y="2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6"/>
                        <a:pt x="1" y="6"/>
                        <a:pt x="0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1300">
                  <a:extLst>
                    <a:ext uri="{FF2B5EF4-FFF2-40B4-BE49-F238E27FC236}">
                      <a16:creationId xmlns:a16="http://schemas.microsoft.com/office/drawing/2014/main" id="{BECE33FF-0AAA-47D3-A187-44781A6FC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755"/>
                  <a:ext cx="65" cy="35"/>
                </a:xfrm>
                <a:custGeom>
                  <a:avLst/>
                  <a:gdLst>
                    <a:gd name="T0" fmla="*/ 0 w 21"/>
                    <a:gd name="T1" fmla="*/ 2580 h 11"/>
                    <a:gd name="T2" fmla="*/ 833 w 21"/>
                    <a:gd name="T3" fmla="*/ 2965 h 11"/>
                    <a:gd name="T4" fmla="*/ 2845 w 21"/>
                    <a:gd name="T5" fmla="*/ 1935 h 11"/>
                    <a:gd name="T6" fmla="*/ 5692 w 21"/>
                    <a:gd name="T7" fmla="*/ 325 h 11"/>
                    <a:gd name="T8" fmla="*/ 4866 w 21"/>
                    <a:gd name="T9" fmla="*/ 0 h 11"/>
                    <a:gd name="T10" fmla="*/ 3114 w 21"/>
                    <a:gd name="T11" fmla="*/ 325 h 11"/>
                    <a:gd name="T12" fmla="*/ 1102 w 21"/>
                    <a:gd name="T13" fmla="*/ 608 h 11"/>
                    <a:gd name="T14" fmla="*/ 269 w 21"/>
                    <a:gd name="T15" fmla="*/ 1034 h 11"/>
                    <a:gd name="T16" fmla="*/ 0 w 21"/>
                    <a:gd name="T17" fmla="*/ 1639 h 11"/>
                    <a:gd name="T18" fmla="*/ 0 w 21"/>
                    <a:gd name="T19" fmla="*/ 2580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11"/>
                    <a:gd name="T32" fmla="*/ 21 w 21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11">
                      <a:moveTo>
                        <a:pt x="0" y="8"/>
                      </a:moveTo>
                      <a:cubicBezTo>
                        <a:pt x="0" y="11"/>
                        <a:pt x="1" y="10"/>
                        <a:pt x="3" y="9"/>
                      </a:cubicBezTo>
                      <a:cubicBezTo>
                        <a:pt x="5" y="8"/>
                        <a:pt x="8" y="7"/>
                        <a:pt x="10" y="6"/>
                      </a:cubicBezTo>
                      <a:cubicBezTo>
                        <a:pt x="13" y="5"/>
                        <a:pt x="18" y="4"/>
                        <a:pt x="20" y="1"/>
                      </a:cubicBezTo>
                      <a:cubicBezTo>
                        <a:pt x="21" y="0"/>
                        <a:pt x="18" y="0"/>
                        <a:pt x="17" y="0"/>
                      </a:cubicBezTo>
                      <a:cubicBezTo>
                        <a:pt x="15" y="1"/>
                        <a:pt x="13" y="1"/>
                        <a:pt x="11" y="1"/>
                      </a:cubicBezTo>
                      <a:cubicBezTo>
                        <a:pt x="9" y="2"/>
                        <a:pt x="6" y="2"/>
                        <a:pt x="4" y="2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6"/>
                        <a:pt x="1" y="6"/>
                        <a:pt x="0" y="8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 1301">
                  <a:extLst>
                    <a:ext uri="{FF2B5EF4-FFF2-40B4-BE49-F238E27FC236}">
                      <a16:creationId xmlns:a16="http://schemas.microsoft.com/office/drawing/2014/main" id="{AFFAECC3-2A70-4D8C-BF56-3E26FD87F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780"/>
                  <a:ext cx="19" cy="10"/>
                </a:xfrm>
                <a:custGeom>
                  <a:avLst/>
                  <a:gdLst>
                    <a:gd name="T0" fmla="*/ 0 w 6"/>
                    <a:gd name="T1" fmla="*/ 857 h 3"/>
                    <a:gd name="T2" fmla="*/ 1906 w 6"/>
                    <a:gd name="T3" fmla="*/ 0 h 3"/>
                    <a:gd name="T4" fmla="*/ 1305 w 6"/>
                    <a:gd name="T5" fmla="*/ 1223 h 3"/>
                    <a:gd name="T6" fmla="*/ 1013 w 6"/>
                    <a:gd name="T7" fmla="*/ 857 h 3"/>
                    <a:gd name="T8" fmla="*/ 0 w 6"/>
                    <a:gd name="T9" fmla="*/ 85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0" y="2"/>
                      </a:move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5" y="1"/>
                        <a:pt x="4" y="2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3"/>
                        <a:pt x="1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1302">
                  <a:extLst>
                    <a:ext uri="{FF2B5EF4-FFF2-40B4-BE49-F238E27FC236}">
                      <a16:creationId xmlns:a16="http://schemas.microsoft.com/office/drawing/2014/main" id="{9D962865-FDCF-4D84-8C2A-43D686DBF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8" y="2780"/>
                  <a:ext cx="19" cy="10"/>
                </a:xfrm>
                <a:custGeom>
                  <a:avLst/>
                  <a:gdLst>
                    <a:gd name="T0" fmla="*/ 0 w 6"/>
                    <a:gd name="T1" fmla="*/ 857 h 3"/>
                    <a:gd name="T2" fmla="*/ 1906 w 6"/>
                    <a:gd name="T3" fmla="*/ 0 h 3"/>
                    <a:gd name="T4" fmla="*/ 1305 w 6"/>
                    <a:gd name="T5" fmla="*/ 1223 h 3"/>
                    <a:gd name="T6" fmla="*/ 1013 w 6"/>
                    <a:gd name="T7" fmla="*/ 857 h 3"/>
                    <a:gd name="T8" fmla="*/ 0 w 6"/>
                    <a:gd name="T9" fmla="*/ 857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"/>
                    <a:gd name="T17" fmla="*/ 6 w 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">
                      <a:moveTo>
                        <a:pt x="0" y="2"/>
                      </a:move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5" y="1"/>
                        <a:pt x="4" y="2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3"/>
                        <a:pt x="1" y="2"/>
                        <a:pt x="0" y="2"/>
                      </a:cubicBez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303">
                  <a:extLst>
                    <a:ext uri="{FF2B5EF4-FFF2-40B4-BE49-F238E27FC236}">
                      <a16:creationId xmlns:a16="http://schemas.microsoft.com/office/drawing/2014/main" id="{C43FFE9F-2F3F-437C-BE33-D634CFDB77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1507"/>
                  <a:ext cx="4" cy="7"/>
                </a:xfrm>
                <a:custGeom>
                  <a:avLst/>
                  <a:gdLst>
                    <a:gd name="T0" fmla="*/ 0 w 4"/>
                    <a:gd name="T1" fmla="*/ 0 h 7"/>
                    <a:gd name="T2" fmla="*/ 0 w 4"/>
                    <a:gd name="T3" fmla="*/ 4 h 7"/>
                    <a:gd name="T4" fmla="*/ 0 w 4"/>
                    <a:gd name="T5" fmla="*/ 7 h 7"/>
                    <a:gd name="T6" fmla="*/ 4 w 4"/>
                    <a:gd name="T7" fmla="*/ 4 h 7"/>
                    <a:gd name="T8" fmla="*/ 0 w 4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304">
                  <a:extLst>
                    <a:ext uri="{FF2B5EF4-FFF2-40B4-BE49-F238E27FC236}">
                      <a16:creationId xmlns:a16="http://schemas.microsoft.com/office/drawing/2014/main" id="{E289594E-AB3A-4898-93EE-422671187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1507"/>
                  <a:ext cx="4" cy="7"/>
                </a:xfrm>
                <a:custGeom>
                  <a:avLst/>
                  <a:gdLst>
                    <a:gd name="T0" fmla="*/ 0 w 4"/>
                    <a:gd name="T1" fmla="*/ 0 h 7"/>
                    <a:gd name="T2" fmla="*/ 0 w 4"/>
                    <a:gd name="T3" fmla="*/ 4 h 7"/>
                    <a:gd name="T4" fmla="*/ 0 w 4"/>
                    <a:gd name="T5" fmla="*/ 7 h 7"/>
                    <a:gd name="T6" fmla="*/ 4 w 4"/>
                    <a:gd name="T7" fmla="*/ 4 h 7"/>
                    <a:gd name="T8" fmla="*/ 0 w 4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305">
                  <a:extLst>
                    <a:ext uri="{FF2B5EF4-FFF2-40B4-BE49-F238E27FC236}">
                      <a16:creationId xmlns:a16="http://schemas.microsoft.com/office/drawing/2014/main" id="{039029B7-DC5F-450D-B68D-7A7C48591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2" y="1495"/>
                  <a:ext cx="3" cy="9"/>
                </a:xfrm>
                <a:custGeom>
                  <a:avLst/>
                  <a:gdLst>
                    <a:gd name="T0" fmla="*/ 3 w 3"/>
                    <a:gd name="T1" fmla="*/ 0 h 9"/>
                    <a:gd name="T2" fmla="*/ 3 w 3"/>
                    <a:gd name="T3" fmla="*/ 0 h 9"/>
                    <a:gd name="T4" fmla="*/ 3 w 3"/>
                    <a:gd name="T5" fmla="*/ 6 h 9"/>
                    <a:gd name="T6" fmla="*/ 3 w 3"/>
                    <a:gd name="T7" fmla="*/ 9 h 9"/>
                    <a:gd name="T8" fmla="*/ 0 w 3"/>
                    <a:gd name="T9" fmla="*/ 6 h 9"/>
                    <a:gd name="T10" fmla="*/ 0 w 3"/>
                    <a:gd name="T11" fmla="*/ 3 h 9"/>
                    <a:gd name="T12" fmla="*/ 3 w 3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1306">
                  <a:extLst>
                    <a:ext uri="{FF2B5EF4-FFF2-40B4-BE49-F238E27FC236}">
                      <a16:creationId xmlns:a16="http://schemas.microsoft.com/office/drawing/2014/main" id="{1DFA6D77-06F3-4700-A96F-A0FCB4ADD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2" y="1495"/>
                  <a:ext cx="3" cy="9"/>
                </a:xfrm>
                <a:custGeom>
                  <a:avLst/>
                  <a:gdLst>
                    <a:gd name="T0" fmla="*/ 3 w 3"/>
                    <a:gd name="T1" fmla="*/ 0 h 9"/>
                    <a:gd name="T2" fmla="*/ 3 w 3"/>
                    <a:gd name="T3" fmla="*/ 0 h 9"/>
                    <a:gd name="T4" fmla="*/ 3 w 3"/>
                    <a:gd name="T5" fmla="*/ 6 h 9"/>
                    <a:gd name="T6" fmla="*/ 3 w 3"/>
                    <a:gd name="T7" fmla="*/ 9 h 9"/>
                    <a:gd name="T8" fmla="*/ 0 w 3"/>
                    <a:gd name="T9" fmla="*/ 6 h 9"/>
                    <a:gd name="T10" fmla="*/ 0 w 3"/>
                    <a:gd name="T11" fmla="*/ 3 h 9"/>
                    <a:gd name="T12" fmla="*/ 3 w 3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307">
                  <a:extLst>
                    <a:ext uri="{FF2B5EF4-FFF2-40B4-BE49-F238E27FC236}">
                      <a16:creationId xmlns:a16="http://schemas.microsoft.com/office/drawing/2014/main" id="{E34A9A37-D87B-4CD2-9780-3F02A0C9A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395"/>
                  <a:ext cx="6" cy="3"/>
                </a:xfrm>
                <a:custGeom>
                  <a:avLst/>
                  <a:gdLst>
                    <a:gd name="T0" fmla="*/ 3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3 w 6"/>
                    <a:gd name="T7" fmla="*/ 3 h 3"/>
                    <a:gd name="T8" fmla="*/ 6 w 6"/>
                    <a:gd name="T9" fmla="*/ 0 h 3"/>
                    <a:gd name="T10" fmla="*/ 3 w 6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1308">
                  <a:extLst>
                    <a:ext uri="{FF2B5EF4-FFF2-40B4-BE49-F238E27FC236}">
                      <a16:creationId xmlns:a16="http://schemas.microsoft.com/office/drawing/2014/main" id="{6E7C6FC0-4C58-4783-8857-C2CFA093A5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395"/>
                  <a:ext cx="6" cy="3"/>
                </a:xfrm>
                <a:custGeom>
                  <a:avLst/>
                  <a:gdLst>
                    <a:gd name="T0" fmla="*/ 3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3 w 6"/>
                    <a:gd name="T7" fmla="*/ 3 h 3"/>
                    <a:gd name="T8" fmla="*/ 6 w 6"/>
                    <a:gd name="T9" fmla="*/ 0 h 3"/>
                    <a:gd name="T10" fmla="*/ 3 w 6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309">
                  <a:extLst>
                    <a:ext uri="{FF2B5EF4-FFF2-40B4-BE49-F238E27FC236}">
                      <a16:creationId xmlns:a16="http://schemas.microsoft.com/office/drawing/2014/main" id="{DFF1AAD4-01ED-42A8-85EC-E123C12411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1532"/>
                  <a:ext cx="19" cy="13"/>
                </a:xfrm>
                <a:custGeom>
                  <a:avLst/>
                  <a:gdLst>
                    <a:gd name="T0" fmla="*/ 3 w 19"/>
                    <a:gd name="T1" fmla="*/ 7 h 13"/>
                    <a:gd name="T2" fmla="*/ 0 w 19"/>
                    <a:gd name="T3" fmla="*/ 10 h 13"/>
                    <a:gd name="T4" fmla="*/ 0 w 19"/>
                    <a:gd name="T5" fmla="*/ 13 h 13"/>
                    <a:gd name="T6" fmla="*/ 13 w 19"/>
                    <a:gd name="T7" fmla="*/ 10 h 13"/>
                    <a:gd name="T8" fmla="*/ 19 w 19"/>
                    <a:gd name="T9" fmla="*/ 7 h 13"/>
                    <a:gd name="T10" fmla="*/ 19 w 19"/>
                    <a:gd name="T11" fmla="*/ 0 h 13"/>
                    <a:gd name="T12" fmla="*/ 13 w 19"/>
                    <a:gd name="T13" fmla="*/ 0 h 13"/>
                    <a:gd name="T14" fmla="*/ 3 w 19"/>
                    <a:gd name="T15" fmla="*/ 7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13"/>
                    <a:gd name="T26" fmla="*/ 19 w 19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13">
                      <a:moveTo>
                        <a:pt x="3" y="7"/>
                      </a:move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3" y="10"/>
                      </a:lnTo>
                      <a:lnTo>
                        <a:pt x="19" y="7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310">
                  <a:extLst>
                    <a:ext uri="{FF2B5EF4-FFF2-40B4-BE49-F238E27FC236}">
                      <a16:creationId xmlns:a16="http://schemas.microsoft.com/office/drawing/2014/main" id="{913783AF-5EE2-40F1-9BA8-0E2C2865E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1532"/>
                  <a:ext cx="19" cy="13"/>
                </a:xfrm>
                <a:custGeom>
                  <a:avLst/>
                  <a:gdLst>
                    <a:gd name="T0" fmla="*/ 3 w 19"/>
                    <a:gd name="T1" fmla="*/ 7 h 13"/>
                    <a:gd name="T2" fmla="*/ 0 w 19"/>
                    <a:gd name="T3" fmla="*/ 10 h 13"/>
                    <a:gd name="T4" fmla="*/ 0 w 19"/>
                    <a:gd name="T5" fmla="*/ 13 h 13"/>
                    <a:gd name="T6" fmla="*/ 13 w 19"/>
                    <a:gd name="T7" fmla="*/ 10 h 13"/>
                    <a:gd name="T8" fmla="*/ 19 w 19"/>
                    <a:gd name="T9" fmla="*/ 7 h 13"/>
                    <a:gd name="T10" fmla="*/ 19 w 19"/>
                    <a:gd name="T11" fmla="*/ 0 h 13"/>
                    <a:gd name="T12" fmla="*/ 13 w 19"/>
                    <a:gd name="T13" fmla="*/ 0 h 13"/>
                    <a:gd name="T14" fmla="*/ 3 w 19"/>
                    <a:gd name="T15" fmla="*/ 7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13"/>
                    <a:gd name="T26" fmla="*/ 19 w 19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13">
                      <a:moveTo>
                        <a:pt x="3" y="7"/>
                      </a:move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3" y="10"/>
                      </a:lnTo>
                      <a:lnTo>
                        <a:pt x="19" y="7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3" y="7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311">
                  <a:extLst>
                    <a:ext uri="{FF2B5EF4-FFF2-40B4-BE49-F238E27FC236}">
                      <a16:creationId xmlns:a16="http://schemas.microsoft.com/office/drawing/2014/main" id="{C2090F22-3149-4E44-80D9-638744668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182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3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3"/>
                    <a:gd name="T29" fmla="*/ 1 w 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312">
                  <a:extLst>
                    <a:ext uri="{FF2B5EF4-FFF2-40B4-BE49-F238E27FC236}">
                      <a16:creationId xmlns:a16="http://schemas.microsoft.com/office/drawing/2014/main" id="{510B79A2-EDAA-4164-8B10-FB3D71D6A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182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3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3"/>
                    <a:gd name="T29" fmla="*/ 1 w 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313">
                  <a:extLst>
                    <a:ext uri="{FF2B5EF4-FFF2-40B4-BE49-F238E27FC236}">
                      <a16:creationId xmlns:a16="http://schemas.microsoft.com/office/drawing/2014/main" id="{5362D0C2-68E3-42C1-B11D-4C44E7C57B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1360"/>
                  <a:ext cx="97" cy="144"/>
                </a:xfrm>
                <a:custGeom>
                  <a:avLst/>
                  <a:gdLst>
                    <a:gd name="T0" fmla="*/ 94 w 97"/>
                    <a:gd name="T1" fmla="*/ 47 h 144"/>
                    <a:gd name="T2" fmla="*/ 97 w 97"/>
                    <a:gd name="T3" fmla="*/ 88 h 144"/>
                    <a:gd name="T4" fmla="*/ 84 w 97"/>
                    <a:gd name="T5" fmla="*/ 116 h 144"/>
                    <a:gd name="T6" fmla="*/ 69 w 97"/>
                    <a:gd name="T7" fmla="*/ 116 h 144"/>
                    <a:gd name="T8" fmla="*/ 62 w 97"/>
                    <a:gd name="T9" fmla="*/ 126 h 144"/>
                    <a:gd name="T10" fmla="*/ 53 w 97"/>
                    <a:gd name="T11" fmla="*/ 122 h 144"/>
                    <a:gd name="T12" fmla="*/ 47 w 97"/>
                    <a:gd name="T13" fmla="*/ 129 h 144"/>
                    <a:gd name="T14" fmla="*/ 41 w 97"/>
                    <a:gd name="T15" fmla="*/ 135 h 144"/>
                    <a:gd name="T16" fmla="*/ 37 w 97"/>
                    <a:gd name="T17" fmla="*/ 129 h 144"/>
                    <a:gd name="T18" fmla="*/ 34 w 97"/>
                    <a:gd name="T19" fmla="*/ 138 h 144"/>
                    <a:gd name="T20" fmla="*/ 31 w 97"/>
                    <a:gd name="T21" fmla="*/ 138 h 144"/>
                    <a:gd name="T22" fmla="*/ 34 w 97"/>
                    <a:gd name="T23" fmla="*/ 132 h 144"/>
                    <a:gd name="T24" fmla="*/ 22 w 97"/>
                    <a:gd name="T25" fmla="*/ 141 h 144"/>
                    <a:gd name="T26" fmla="*/ 19 w 97"/>
                    <a:gd name="T27" fmla="*/ 138 h 144"/>
                    <a:gd name="T28" fmla="*/ 12 w 97"/>
                    <a:gd name="T29" fmla="*/ 141 h 144"/>
                    <a:gd name="T30" fmla="*/ 6 w 97"/>
                    <a:gd name="T31" fmla="*/ 144 h 144"/>
                    <a:gd name="T32" fmla="*/ 6 w 97"/>
                    <a:gd name="T33" fmla="*/ 135 h 144"/>
                    <a:gd name="T34" fmla="*/ 12 w 97"/>
                    <a:gd name="T35" fmla="*/ 132 h 144"/>
                    <a:gd name="T36" fmla="*/ 9 w 97"/>
                    <a:gd name="T37" fmla="*/ 126 h 144"/>
                    <a:gd name="T38" fmla="*/ 6 w 97"/>
                    <a:gd name="T39" fmla="*/ 126 h 144"/>
                    <a:gd name="T40" fmla="*/ 9 w 97"/>
                    <a:gd name="T41" fmla="*/ 113 h 144"/>
                    <a:gd name="T42" fmla="*/ 12 w 97"/>
                    <a:gd name="T43" fmla="*/ 101 h 144"/>
                    <a:gd name="T44" fmla="*/ 19 w 97"/>
                    <a:gd name="T45" fmla="*/ 94 h 144"/>
                    <a:gd name="T46" fmla="*/ 16 w 97"/>
                    <a:gd name="T47" fmla="*/ 88 h 144"/>
                    <a:gd name="T48" fmla="*/ 9 w 97"/>
                    <a:gd name="T49" fmla="*/ 66 h 144"/>
                    <a:gd name="T50" fmla="*/ 9 w 97"/>
                    <a:gd name="T51" fmla="*/ 69 h 144"/>
                    <a:gd name="T52" fmla="*/ 3 w 97"/>
                    <a:gd name="T53" fmla="*/ 66 h 144"/>
                    <a:gd name="T54" fmla="*/ 3 w 97"/>
                    <a:gd name="T55" fmla="*/ 63 h 144"/>
                    <a:gd name="T56" fmla="*/ 16 w 97"/>
                    <a:gd name="T57" fmla="*/ 57 h 144"/>
                    <a:gd name="T58" fmla="*/ 22 w 97"/>
                    <a:gd name="T59" fmla="*/ 60 h 144"/>
                    <a:gd name="T60" fmla="*/ 22 w 97"/>
                    <a:gd name="T61" fmla="*/ 50 h 144"/>
                    <a:gd name="T62" fmla="*/ 19 w 97"/>
                    <a:gd name="T63" fmla="*/ 44 h 144"/>
                    <a:gd name="T64" fmla="*/ 19 w 97"/>
                    <a:gd name="T65" fmla="*/ 41 h 144"/>
                    <a:gd name="T66" fmla="*/ 12 w 97"/>
                    <a:gd name="T67" fmla="*/ 38 h 144"/>
                    <a:gd name="T68" fmla="*/ 16 w 97"/>
                    <a:gd name="T69" fmla="*/ 35 h 144"/>
                    <a:gd name="T70" fmla="*/ 12 w 97"/>
                    <a:gd name="T71" fmla="*/ 29 h 144"/>
                    <a:gd name="T72" fmla="*/ 12 w 97"/>
                    <a:gd name="T73" fmla="*/ 29 h 144"/>
                    <a:gd name="T74" fmla="*/ 50 w 97"/>
                    <a:gd name="T75" fmla="*/ 10 h 144"/>
                    <a:gd name="T76" fmla="*/ 66 w 97"/>
                    <a:gd name="T77" fmla="*/ 0 h 14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7"/>
                    <a:gd name="T118" fmla="*/ 0 h 144"/>
                    <a:gd name="T119" fmla="*/ 97 w 97"/>
                    <a:gd name="T120" fmla="*/ 144 h 14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7" h="144">
                      <a:moveTo>
                        <a:pt x="66" y="0"/>
                      </a:moveTo>
                      <a:lnTo>
                        <a:pt x="94" y="47"/>
                      </a:lnTo>
                      <a:lnTo>
                        <a:pt x="94" y="85"/>
                      </a:lnTo>
                      <a:lnTo>
                        <a:pt x="97" y="88"/>
                      </a:lnTo>
                      <a:lnTo>
                        <a:pt x="91" y="110"/>
                      </a:lnTo>
                      <a:lnTo>
                        <a:pt x="84" y="116"/>
                      </a:lnTo>
                      <a:lnTo>
                        <a:pt x="75" y="119"/>
                      </a:lnTo>
                      <a:lnTo>
                        <a:pt x="69" y="116"/>
                      </a:lnTo>
                      <a:lnTo>
                        <a:pt x="62" y="129"/>
                      </a:lnTo>
                      <a:lnTo>
                        <a:pt x="62" y="126"/>
                      </a:lnTo>
                      <a:lnTo>
                        <a:pt x="59" y="126"/>
                      </a:lnTo>
                      <a:lnTo>
                        <a:pt x="53" y="122"/>
                      </a:lnTo>
                      <a:lnTo>
                        <a:pt x="44" y="126"/>
                      </a:lnTo>
                      <a:lnTo>
                        <a:pt x="47" y="129"/>
                      </a:lnTo>
                      <a:lnTo>
                        <a:pt x="44" y="132"/>
                      </a:lnTo>
                      <a:lnTo>
                        <a:pt x="41" y="135"/>
                      </a:lnTo>
                      <a:lnTo>
                        <a:pt x="41" y="129"/>
                      </a:lnTo>
                      <a:lnTo>
                        <a:pt x="37" y="129"/>
                      </a:lnTo>
                      <a:lnTo>
                        <a:pt x="37" y="135"/>
                      </a:lnTo>
                      <a:lnTo>
                        <a:pt x="34" y="138"/>
                      </a:lnTo>
                      <a:lnTo>
                        <a:pt x="31" y="138"/>
                      </a:lnTo>
                      <a:lnTo>
                        <a:pt x="34" y="135"/>
                      </a:lnTo>
                      <a:lnTo>
                        <a:pt x="34" y="132"/>
                      </a:lnTo>
                      <a:lnTo>
                        <a:pt x="28" y="135"/>
                      </a:lnTo>
                      <a:lnTo>
                        <a:pt x="22" y="141"/>
                      </a:lnTo>
                      <a:lnTo>
                        <a:pt x="19" y="138"/>
                      </a:lnTo>
                      <a:lnTo>
                        <a:pt x="12" y="144"/>
                      </a:lnTo>
                      <a:lnTo>
                        <a:pt x="12" y="141"/>
                      </a:lnTo>
                      <a:lnTo>
                        <a:pt x="6" y="141"/>
                      </a:lnTo>
                      <a:lnTo>
                        <a:pt x="6" y="144"/>
                      </a:lnTo>
                      <a:lnTo>
                        <a:pt x="3" y="144"/>
                      </a:lnTo>
                      <a:lnTo>
                        <a:pt x="6" y="135"/>
                      </a:lnTo>
                      <a:lnTo>
                        <a:pt x="12" y="135"/>
                      </a:lnTo>
                      <a:lnTo>
                        <a:pt x="12" y="132"/>
                      </a:lnTo>
                      <a:lnTo>
                        <a:pt x="12" y="129"/>
                      </a:lnTo>
                      <a:lnTo>
                        <a:pt x="9" y="126"/>
                      </a:lnTo>
                      <a:lnTo>
                        <a:pt x="9" y="129"/>
                      </a:lnTo>
                      <a:lnTo>
                        <a:pt x="6" y="126"/>
                      </a:lnTo>
                      <a:lnTo>
                        <a:pt x="9" y="119"/>
                      </a:lnTo>
                      <a:lnTo>
                        <a:pt x="9" y="113"/>
                      </a:lnTo>
                      <a:lnTo>
                        <a:pt x="16" y="104"/>
                      </a:lnTo>
                      <a:lnTo>
                        <a:pt x="12" y="101"/>
                      </a:lnTo>
                      <a:lnTo>
                        <a:pt x="19" y="97"/>
                      </a:lnTo>
                      <a:lnTo>
                        <a:pt x="19" y="94"/>
                      </a:lnTo>
                      <a:lnTo>
                        <a:pt x="16" y="91"/>
                      </a:lnTo>
                      <a:lnTo>
                        <a:pt x="16" y="88"/>
                      </a:lnTo>
                      <a:lnTo>
                        <a:pt x="12" y="85"/>
                      </a:lnTo>
                      <a:lnTo>
                        <a:pt x="9" y="66"/>
                      </a:lnTo>
                      <a:lnTo>
                        <a:pt x="6" y="63"/>
                      </a:lnTo>
                      <a:lnTo>
                        <a:pt x="9" y="69"/>
                      </a:lnTo>
                      <a:lnTo>
                        <a:pt x="6" y="72"/>
                      </a:lnTo>
                      <a:lnTo>
                        <a:pt x="3" y="66"/>
                      </a:lnTo>
                      <a:lnTo>
                        <a:pt x="0" y="66"/>
                      </a:lnTo>
                      <a:lnTo>
                        <a:pt x="3" y="63"/>
                      </a:lnTo>
                      <a:lnTo>
                        <a:pt x="6" y="57"/>
                      </a:lnTo>
                      <a:lnTo>
                        <a:pt x="16" y="57"/>
                      </a:lnTo>
                      <a:lnTo>
                        <a:pt x="22" y="60"/>
                      </a:lnTo>
                      <a:lnTo>
                        <a:pt x="22" y="54"/>
                      </a:lnTo>
                      <a:lnTo>
                        <a:pt x="22" y="50"/>
                      </a:lnTo>
                      <a:lnTo>
                        <a:pt x="19" y="47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19" y="41"/>
                      </a:lnTo>
                      <a:lnTo>
                        <a:pt x="16" y="41"/>
                      </a:lnTo>
                      <a:lnTo>
                        <a:pt x="12" y="38"/>
                      </a:lnTo>
                      <a:lnTo>
                        <a:pt x="12" y="35"/>
                      </a:lnTo>
                      <a:lnTo>
                        <a:pt x="16" y="35"/>
                      </a:lnTo>
                      <a:lnTo>
                        <a:pt x="12" y="32"/>
                      </a:lnTo>
                      <a:lnTo>
                        <a:pt x="12" y="29"/>
                      </a:lnTo>
                      <a:lnTo>
                        <a:pt x="12" y="25"/>
                      </a:lnTo>
                      <a:lnTo>
                        <a:pt x="12" y="29"/>
                      </a:lnTo>
                      <a:lnTo>
                        <a:pt x="31" y="10"/>
                      </a:lnTo>
                      <a:lnTo>
                        <a:pt x="50" y="10"/>
                      </a:lnTo>
                      <a:lnTo>
                        <a:pt x="56" y="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314">
                  <a:extLst>
                    <a:ext uri="{FF2B5EF4-FFF2-40B4-BE49-F238E27FC236}">
                      <a16:creationId xmlns:a16="http://schemas.microsoft.com/office/drawing/2014/main" id="{E564D590-1D07-4E5E-A325-66D683B73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1360"/>
                  <a:ext cx="97" cy="144"/>
                </a:xfrm>
                <a:custGeom>
                  <a:avLst/>
                  <a:gdLst>
                    <a:gd name="T0" fmla="*/ 94 w 97"/>
                    <a:gd name="T1" fmla="*/ 47 h 144"/>
                    <a:gd name="T2" fmla="*/ 97 w 97"/>
                    <a:gd name="T3" fmla="*/ 88 h 144"/>
                    <a:gd name="T4" fmla="*/ 84 w 97"/>
                    <a:gd name="T5" fmla="*/ 116 h 144"/>
                    <a:gd name="T6" fmla="*/ 69 w 97"/>
                    <a:gd name="T7" fmla="*/ 116 h 144"/>
                    <a:gd name="T8" fmla="*/ 62 w 97"/>
                    <a:gd name="T9" fmla="*/ 126 h 144"/>
                    <a:gd name="T10" fmla="*/ 53 w 97"/>
                    <a:gd name="T11" fmla="*/ 122 h 144"/>
                    <a:gd name="T12" fmla="*/ 47 w 97"/>
                    <a:gd name="T13" fmla="*/ 129 h 144"/>
                    <a:gd name="T14" fmla="*/ 41 w 97"/>
                    <a:gd name="T15" fmla="*/ 135 h 144"/>
                    <a:gd name="T16" fmla="*/ 37 w 97"/>
                    <a:gd name="T17" fmla="*/ 129 h 144"/>
                    <a:gd name="T18" fmla="*/ 34 w 97"/>
                    <a:gd name="T19" fmla="*/ 138 h 144"/>
                    <a:gd name="T20" fmla="*/ 31 w 97"/>
                    <a:gd name="T21" fmla="*/ 138 h 144"/>
                    <a:gd name="T22" fmla="*/ 34 w 97"/>
                    <a:gd name="T23" fmla="*/ 132 h 144"/>
                    <a:gd name="T24" fmla="*/ 22 w 97"/>
                    <a:gd name="T25" fmla="*/ 141 h 144"/>
                    <a:gd name="T26" fmla="*/ 19 w 97"/>
                    <a:gd name="T27" fmla="*/ 138 h 144"/>
                    <a:gd name="T28" fmla="*/ 12 w 97"/>
                    <a:gd name="T29" fmla="*/ 141 h 144"/>
                    <a:gd name="T30" fmla="*/ 6 w 97"/>
                    <a:gd name="T31" fmla="*/ 144 h 144"/>
                    <a:gd name="T32" fmla="*/ 6 w 97"/>
                    <a:gd name="T33" fmla="*/ 135 h 144"/>
                    <a:gd name="T34" fmla="*/ 12 w 97"/>
                    <a:gd name="T35" fmla="*/ 132 h 144"/>
                    <a:gd name="T36" fmla="*/ 9 w 97"/>
                    <a:gd name="T37" fmla="*/ 126 h 144"/>
                    <a:gd name="T38" fmla="*/ 6 w 97"/>
                    <a:gd name="T39" fmla="*/ 126 h 144"/>
                    <a:gd name="T40" fmla="*/ 9 w 97"/>
                    <a:gd name="T41" fmla="*/ 113 h 144"/>
                    <a:gd name="T42" fmla="*/ 12 w 97"/>
                    <a:gd name="T43" fmla="*/ 101 h 144"/>
                    <a:gd name="T44" fmla="*/ 19 w 97"/>
                    <a:gd name="T45" fmla="*/ 94 h 144"/>
                    <a:gd name="T46" fmla="*/ 16 w 97"/>
                    <a:gd name="T47" fmla="*/ 88 h 144"/>
                    <a:gd name="T48" fmla="*/ 9 w 97"/>
                    <a:gd name="T49" fmla="*/ 66 h 144"/>
                    <a:gd name="T50" fmla="*/ 9 w 97"/>
                    <a:gd name="T51" fmla="*/ 69 h 144"/>
                    <a:gd name="T52" fmla="*/ 3 w 97"/>
                    <a:gd name="T53" fmla="*/ 66 h 144"/>
                    <a:gd name="T54" fmla="*/ 3 w 97"/>
                    <a:gd name="T55" fmla="*/ 63 h 144"/>
                    <a:gd name="T56" fmla="*/ 16 w 97"/>
                    <a:gd name="T57" fmla="*/ 57 h 144"/>
                    <a:gd name="T58" fmla="*/ 22 w 97"/>
                    <a:gd name="T59" fmla="*/ 60 h 144"/>
                    <a:gd name="T60" fmla="*/ 22 w 97"/>
                    <a:gd name="T61" fmla="*/ 50 h 144"/>
                    <a:gd name="T62" fmla="*/ 19 w 97"/>
                    <a:gd name="T63" fmla="*/ 44 h 144"/>
                    <a:gd name="T64" fmla="*/ 19 w 97"/>
                    <a:gd name="T65" fmla="*/ 41 h 144"/>
                    <a:gd name="T66" fmla="*/ 12 w 97"/>
                    <a:gd name="T67" fmla="*/ 38 h 144"/>
                    <a:gd name="T68" fmla="*/ 16 w 97"/>
                    <a:gd name="T69" fmla="*/ 35 h 144"/>
                    <a:gd name="T70" fmla="*/ 12 w 97"/>
                    <a:gd name="T71" fmla="*/ 29 h 144"/>
                    <a:gd name="T72" fmla="*/ 12 w 97"/>
                    <a:gd name="T73" fmla="*/ 29 h 144"/>
                    <a:gd name="T74" fmla="*/ 50 w 97"/>
                    <a:gd name="T75" fmla="*/ 10 h 144"/>
                    <a:gd name="T76" fmla="*/ 66 w 97"/>
                    <a:gd name="T77" fmla="*/ 0 h 14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7"/>
                    <a:gd name="T118" fmla="*/ 0 h 144"/>
                    <a:gd name="T119" fmla="*/ 97 w 97"/>
                    <a:gd name="T120" fmla="*/ 144 h 14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7" h="144">
                      <a:moveTo>
                        <a:pt x="66" y="0"/>
                      </a:moveTo>
                      <a:lnTo>
                        <a:pt x="94" y="47"/>
                      </a:lnTo>
                      <a:lnTo>
                        <a:pt x="94" y="85"/>
                      </a:lnTo>
                      <a:lnTo>
                        <a:pt x="97" y="88"/>
                      </a:lnTo>
                      <a:lnTo>
                        <a:pt x="91" y="110"/>
                      </a:lnTo>
                      <a:lnTo>
                        <a:pt x="84" y="116"/>
                      </a:lnTo>
                      <a:lnTo>
                        <a:pt x="75" y="119"/>
                      </a:lnTo>
                      <a:lnTo>
                        <a:pt x="69" y="116"/>
                      </a:lnTo>
                      <a:lnTo>
                        <a:pt x="62" y="129"/>
                      </a:lnTo>
                      <a:lnTo>
                        <a:pt x="62" y="126"/>
                      </a:lnTo>
                      <a:lnTo>
                        <a:pt x="59" y="126"/>
                      </a:lnTo>
                      <a:lnTo>
                        <a:pt x="53" y="122"/>
                      </a:lnTo>
                      <a:lnTo>
                        <a:pt x="44" y="126"/>
                      </a:lnTo>
                      <a:lnTo>
                        <a:pt x="47" y="129"/>
                      </a:lnTo>
                      <a:lnTo>
                        <a:pt x="44" y="132"/>
                      </a:lnTo>
                      <a:lnTo>
                        <a:pt x="41" y="135"/>
                      </a:lnTo>
                      <a:lnTo>
                        <a:pt x="41" y="129"/>
                      </a:lnTo>
                      <a:lnTo>
                        <a:pt x="37" y="129"/>
                      </a:lnTo>
                      <a:lnTo>
                        <a:pt x="37" y="135"/>
                      </a:lnTo>
                      <a:lnTo>
                        <a:pt x="34" y="138"/>
                      </a:lnTo>
                      <a:lnTo>
                        <a:pt x="31" y="138"/>
                      </a:lnTo>
                      <a:lnTo>
                        <a:pt x="34" y="135"/>
                      </a:lnTo>
                      <a:lnTo>
                        <a:pt x="34" y="132"/>
                      </a:lnTo>
                      <a:lnTo>
                        <a:pt x="28" y="135"/>
                      </a:lnTo>
                      <a:lnTo>
                        <a:pt x="22" y="141"/>
                      </a:lnTo>
                      <a:lnTo>
                        <a:pt x="19" y="138"/>
                      </a:lnTo>
                      <a:lnTo>
                        <a:pt x="12" y="144"/>
                      </a:lnTo>
                      <a:lnTo>
                        <a:pt x="12" y="141"/>
                      </a:lnTo>
                      <a:lnTo>
                        <a:pt x="6" y="141"/>
                      </a:lnTo>
                      <a:lnTo>
                        <a:pt x="6" y="144"/>
                      </a:lnTo>
                      <a:lnTo>
                        <a:pt x="3" y="144"/>
                      </a:lnTo>
                      <a:lnTo>
                        <a:pt x="6" y="135"/>
                      </a:lnTo>
                      <a:lnTo>
                        <a:pt x="12" y="135"/>
                      </a:lnTo>
                      <a:lnTo>
                        <a:pt x="12" y="132"/>
                      </a:lnTo>
                      <a:lnTo>
                        <a:pt x="12" y="129"/>
                      </a:lnTo>
                      <a:lnTo>
                        <a:pt x="9" y="126"/>
                      </a:lnTo>
                      <a:lnTo>
                        <a:pt x="9" y="129"/>
                      </a:lnTo>
                      <a:lnTo>
                        <a:pt x="6" y="126"/>
                      </a:lnTo>
                      <a:lnTo>
                        <a:pt x="9" y="119"/>
                      </a:lnTo>
                      <a:lnTo>
                        <a:pt x="9" y="113"/>
                      </a:lnTo>
                      <a:lnTo>
                        <a:pt x="16" y="104"/>
                      </a:lnTo>
                      <a:lnTo>
                        <a:pt x="12" y="101"/>
                      </a:lnTo>
                      <a:lnTo>
                        <a:pt x="19" y="97"/>
                      </a:lnTo>
                      <a:lnTo>
                        <a:pt x="19" y="94"/>
                      </a:lnTo>
                      <a:lnTo>
                        <a:pt x="16" y="91"/>
                      </a:lnTo>
                      <a:lnTo>
                        <a:pt x="16" y="88"/>
                      </a:lnTo>
                      <a:lnTo>
                        <a:pt x="12" y="85"/>
                      </a:lnTo>
                      <a:lnTo>
                        <a:pt x="9" y="66"/>
                      </a:lnTo>
                      <a:lnTo>
                        <a:pt x="6" y="63"/>
                      </a:lnTo>
                      <a:lnTo>
                        <a:pt x="9" y="69"/>
                      </a:lnTo>
                      <a:lnTo>
                        <a:pt x="6" y="72"/>
                      </a:lnTo>
                      <a:lnTo>
                        <a:pt x="3" y="66"/>
                      </a:lnTo>
                      <a:lnTo>
                        <a:pt x="0" y="66"/>
                      </a:lnTo>
                      <a:lnTo>
                        <a:pt x="3" y="63"/>
                      </a:lnTo>
                      <a:lnTo>
                        <a:pt x="6" y="57"/>
                      </a:lnTo>
                      <a:lnTo>
                        <a:pt x="16" y="57"/>
                      </a:lnTo>
                      <a:lnTo>
                        <a:pt x="22" y="60"/>
                      </a:lnTo>
                      <a:lnTo>
                        <a:pt x="22" y="54"/>
                      </a:lnTo>
                      <a:lnTo>
                        <a:pt x="22" y="50"/>
                      </a:lnTo>
                      <a:lnTo>
                        <a:pt x="19" y="47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19" y="41"/>
                      </a:lnTo>
                      <a:lnTo>
                        <a:pt x="16" y="41"/>
                      </a:lnTo>
                      <a:lnTo>
                        <a:pt x="12" y="38"/>
                      </a:lnTo>
                      <a:lnTo>
                        <a:pt x="12" y="35"/>
                      </a:lnTo>
                      <a:lnTo>
                        <a:pt x="16" y="35"/>
                      </a:lnTo>
                      <a:lnTo>
                        <a:pt x="12" y="32"/>
                      </a:lnTo>
                      <a:lnTo>
                        <a:pt x="12" y="29"/>
                      </a:lnTo>
                      <a:lnTo>
                        <a:pt x="12" y="25"/>
                      </a:lnTo>
                      <a:lnTo>
                        <a:pt x="12" y="29"/>
                      </a:lnTo>
                      <a:lnTo>
                        <a:pt x="31" y="10"/>
                      </a:lnTo>
                      <a:lnTo>
                        <a:pt x="50" y="10"/>
                      </a:lnTo>
                      <a:lnTo>
                        <a:pt x="56" y="7"/>
                      </a:lnTo>
                      <a:lnTo>
                        <a:pt x="6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1315">
                  <a:extLst>
                    <a:ext uri="{FF2B5EF4-FFF2-40B4-BE49-F238E27FC236}">
                      <a16:creationId xmlns:a16="http://schemas.microsoft.com/office/drawing/2014/main" id="{1F624EE3-2D31-42CC-BE19-A898CB09D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973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1316">
                  <a:extLst>
                    <a:ext uri="{FF2B5EF4-FFF2-40B4-BE49-F238E27FC236}">
                      <a16:creationId xmlns:a16="http://schemas.microsoft.com/office/drawing/2014/main" id="{4B2A3B10-99C7-459F-A967-AB8CAB2A6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973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1317">
                  <a:extLst>
                    <a:ext uri="{FF2B5EF4-FFF2-40B4-BE49-F238E27FC236}">
                      <a16:creationId xmlns:a16="http://schemas.microsoft.com/office/drawing/2014/main" id="{CA7FDD41-4E65-4DC8-BC37-1B830837F0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251"/>
                  <a:ext cx="313" cy="281"/>
                </a:xfrm>
                <a:custGeom>
                  <a:avLst/>
                  <a:gdLst>
                    <a:gd name="T0" fmla="*/ 294 w 313"/>
                    <a:gd name="T1" fmla="*/ 6 h 281"/>
                    <a:gd name="T2" fmla="*/ 304 w 313"/>
                    <a:gd name="T3" fmla="*/ 44 h 281"/>
                    <a:gd name="T4" fmla="*/ 310 w 313"/>
                    <a:gd name="T5" fmla="*/ 81 h 281"/>
                    <a:gd name="T6" fmla="*/ 304 w 313"/>
                    <a:gd name="T7" fmla="*/ 94 h 281"/>
                    <a:gd name="T8" fmla="*/ 291 w 313"/>
                    <a:gd name="T9" fmla="*/ 116 h 281"/>
                    <a:gd name="T10" fmla="*/ 285 w 313"/>
                    <a:gd name="T11" fmla="*/ 163 h 281"/>
                    <a:gd name="T12" fmla="*/ 273 w 313"/>
                    <a:gd name="T13" fmla="*/ 197 h 281"/>
                    <a:gd name="T14" fmla="*/ 273 w 313"/>
                    <a:gd name="T15" fmla="*/ 210 h 281"/>
                    <a:gd name="T16" fmla="*/ 251 w 313"/>
                    <a:gd name="T17" fmla="*/ 231 h 281"/>
                    <a:gd name="T18" fmla="*/ 257 w 313"/>
                    <a:gd name="T19" fmla="*/ 210 h 281"/>
                    <a:gd name="T20" fmla="*/ 248 w 313"/>
                    <a:gd name="T21" fmla="*/ 225 h 281"/>
                    <a:gd name="T22" fmla="*/ 232 w 313"/>
                    <a:gd name="T23" fmla="*/ 228 h 281"/>
                    <a:gd name="T24" fmla="*/ 223 w 313"/>
                    <a:gd name="T25" fmla="*/ 244 h 281"/>
                    <a:gd name="T26" fmla="*/ 219 w 313"/>
                    <a:gd name="T27" fmla="*/ 228 h 281"/>
                    <a:gd name="T28" fmla="*/ 172 w 313"/>
                    <a:gd name="T29" fmla="*/ 247 h 281"/>
                    <a:gd name="T30" fmla="*/ 172 w 313"/>
                    <a:gd name="T31" fmla="*/ 241 h 281"/>
                    <a:gd name="T32" fmla="*/ 166 w 313"/>
                    <a:gd name="T33" fmla="*/ 238 h 281"/>
                    <a:gd name="T34" fmla="*/ 157 w 313"/>
                    <a:gd name="T35" fmla="*/ 244 h 281"/>
                    <a:gd name="T36" fmla="*/ 163 w 313"/>
                    <a:gd name="T37" fmla="*/ 256 h 281"/>
                    <a:gd name="T38" fmla="*/ 154 w 313"/>
                    <a:gd name="T39" fmla="*/ 260 h 281"/>
                    <a:gd name="T40" fmla="*/ 129 w 313"/>
                    <a:gd name="T41" fmla="*/ 278 h 281"/>
                    <a:gd name="T42" fmla="*/ 119 w 313"/>
                    <a:gd name="T43" fmla="*/ 266 h 281"/>
                    <a:gd name="T44" fmla="*/ 126 w 313"/>
                    <a:gd name="T45" fmla="*/ 244 h 281"/>
                    <a:gd name="T46" fmla="*/ 104 w 313"/>
                    <a:gd name="T47" fmla="*/ 241 h 281"/>
                    <a:gd name="T48" fmla="*/ 79 w 313"/>
                    <a:gd name="T49" fmla="*/ 247 h 281"/>
                    <a:gd name="T50" fmla="*/ 41 w 313"/>
                    <a:gd name="T51" fmla="*/ 256 h 281"/>
                    <a:gd name="T52" fmla="*/ 22 w 313"/>
                    <a:gd name="T53" fmla="*/ 266 h 281"/>
                    <a:gd name="T54" fmla="*/ 10 w 313"/>
                    <a:gd name="T55" fmla="*/ 269 h 281"/>
                    <a:gd name="T56" fmla="*/ 13 w 313"/>
                    <a:gd name="T57" fmla="*/ 250 h 281"/>
                    <a:gd name="T58" fmla="*/ 44 w 313"/>
                    <a:gd name="T59" fmla="*/ 225 h 281"/>
                    <a:gd name="T60" fmla="*/ 69 w 313"/>
                    <a:gd name="T61" fmla="*/ 216 h 281"/>
                    <a:gd name="T62" fmla="*/ 132 w 313"/>
                    <a:gd name="T63" fmla="*/ 216 h 281"/>
                    <a:gd name="T64" fmla="*/ 144 w 313"/>
                    <a:gd name="T65" fmla="*/ 191 h 281"/>
                    <a:gd name="T66" fmla="*/ 166 w 313"/>
                    <a:gd name="T67" fmla="*/ 150 h 281"/>
                    <a:gd name="T68" fmla="*/ 179 w 313"/>
                    <a:gd name="T69" fmla="*/ 150 h 281"/>
                    <a:gd name="T70" fmla="*/ 169 w 313"/>
                    <a:gd name="T71" fmla="*/ 159 h 281"/>
                    <a:gd name="T72" fmla="*/ 182 w 313"/>
                    <a:gd name="T73" fmla="*/ 169 h 281"/>
                    <a:gd name="T74" fmla="*/ 216 w 313"/>
                    <a:gd name="T75" fmla="*/ 147 h 281"/>
                    <a:gd name="T76" fmla="*/ 235 w 313"/>
                    <a:gd name="T77" fmla="*/ 128 h 281"/>
                    <a:gd name="T78" fmla="*/ 254 w 313"/>
                    <a:gd name="T79" fmla="*/ 59 h 281"/>
                    <a:gd name="T80" fmla="*/ 254 w 313"/>
                    <a:gd name="T81" fmla="*/ 31 h 281"/>
                    <a:gd name="T82" fmla="*/ 263 w 313"/>
                    <a:gd name="T83" fmla="*/ 19 h 281"/>
                    <a:gd name="T84" fmla="*/ 269 w 313"/>
                    <a:gd name="T85" fmla="*/ 16 h 281"/>
                    <a:gd name="T86" fmla="*/ 279 w 313"/>
                    <a:gd name="T87" fmla="*/ 22 h 281"/>
                    <a:gd name="T88" fmla="*/ 288 w 313"/>
                    <a:gd name="T89" fmla="*/ 16 h 281"/>
                    <a:gd name="T90" fmla="*/ 279 w 313"/>
                    <a:gd name="T91" fmla="*/ 16 h 281"/>
                    <a:gd name="T92" fmla="*/ 282 w 313"/>
                    <a:gd name="T93" fmla="*/ 0 h 2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13"/>
                    <a:gd name="T142" fmla="*/ 0 h 281"/>
                    <a:gd name="T143" fmla="*/ 313 w 313"/>
                    <a:gd name="T144" fmla="*/ 281 h 28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13" h="281">
                      <a:moveTo>
                        <a:pt x="285" y="3"/>
                      </a:moveTo>
                      <a:lnTo>
                        <a:pt x="294" y="3"/>
                      </a:lnTo>
                      <a:lnTo>
                        <a:pt x="294" y="6"/>
                      </a:lnTo>
                      <a:lnTo>
                        <a:pt x="294" y="28"/>
                      </a:lnTo>
                      <a:lnTo>
                        <a:pt x="298" y="38"/>
                      </a:lnTo>
                      <a:lnTo>
                        <a:pt x="304" y="44"/>
                      </a:lnTo>
                      <a:lnTo>
                        <a:pt x="313" y="75"/>
                      </a:lnTo>
                      <a:lnTo>
                        <a:pt x="313" y="78"/>
                      </a:lnTo>
                      <a:lnTo>
                        <a:pt x="310" y="81"/>
                      </a:lnTo>
                      <a:lnTo>
                        <a:pt x="310" y="88"/>
                      </a:lnTo>
                      <a:lnTo>
                        <a:pt x="307" y="94"/>
                      </a:lnTo>
                      <a:lnTo>
                        <a:pt x="304" y="94"/>
                      </a:lnTo>
                      <a:lnTo>
                        <a:pt x="298" y="106"/>
                      </a:lnTo>
                      <a:lnTo>
                        <a:pt x="298" y="116"/>
                      </a:lnTo>
                      <a:lnTo>
                        <a:pt x="291" y="116"/>
                      </a:lnTo>
                      <a:lnTo>
                        <a:pt x="285" y="119"/>
                      </a:lnTo>
                      <a:lnTo>
                        <a:pt x="282" y="128"/>
                      </a:lnTo>
                      <a:lnTo>
                        <a:pt x="285" y="163"/>
                      </a:lnTo>
                      <a:lnTo>
                        <a:pt x="279" y="169"/>
                      </a:lnTo>
                      <a:lnTo>
                        <a:pt x="276" y="178"/>
                      </a:lnTo>
                      <a:lnTo>
                        <a:pt x="273" y="197"/>
                      </a:lnTo>
                      <a:lnTo>
                        <a:pt x="276" y="203"/>
                      </a:lnTo>
                      <a:lnTo>
                        <a:pt x="279" y="206"/>
                      </a:lnTo>
                      <a:lnTo>
                        <a:pt x="273" y="210"/>
                      </a:lnTo>
                      <a:lnTo>
                        <a:pt x="266" y="225"/>
                      </a:lnTo>
                      <a:lnTo>
                        <a:pt x="251" y="235"/>
                      </a:lnTo>
                      <a:lnTo>
                        <a:pt x="251" y="231"/>
                      </a:lnTo>
                      <a:lnTo>
                        <a:pt x="254" y="219"/>
                      </a:lnTo>
                      <a:lnTo>
                        <a:pt x="257" y="213"/>
                      </a:lnTo>
                      <a:lnTo>
                        <a:pt x="257" y="210"/>
                      </a:lnTo>
                      <a:lnTo>
                        <a:pt x="251" y="210"/>
                      </a:lnTo>
                      <a:lnTo>
                        <a:pt x="248" y="219"/>
                      </a:lnTo>
                      <a:lnTo>
                        <a:pt x="248" y="225"/>
                      </a:lnTo>
                      <a:lnTo>
                        <a:pt x="241" y="222"/>
                      </a:lnTo>
                      <a:lnTo>
                        <a:pt x="235" y="222"/>
                      </a:lnTo>
                      <a:lnTo>
                        <a:pt x="232" y="228"/>
                      </a:lnTo>
                      <a:lnTo>
                        <a:pt x="229" y="241"/>
                      </a:lnTo>
                      <a:lnTo>
                        <a:pt x="226" y="244"/>
                      </a:lnTo>
                      <a:lnTo>
                        <a:pt x="223" y="244"/>
                      </a:lnTo>
                      <a:lnTo>
                        <a:pt x="223" y="235"/>
                      </a:lnTo>
                      <a:lnTo>
                        <a:pt x="223" y="228"/>
                      </a:lnTo>
                      <a:lnTo>
                        <a:pt x="219" y="228"/>
                      </a:lnTo>
                      <a:lnTo>
                        <a:pt x="204" y="247"/>
                      </a:lnTo>
                      <a:lnTo>
                        <a:pt x="182" y="244"/>
                      </a:lnTo>
                      <a:lnTo>
                        <a:pt x="172" y="247"/>
                      </a:lnTo>
                      <a:lnTo>
                        <a:pt x="176" y="244"/>
                      </a:lnTo>
                      <a:lnTo>
                        <a:pt x="179" y="241"/>
                      </a:lnTo>
                      <a:lnTo>
                        <a:pt x="172" y="241"/>
                      </a:lnTo>
                      <a:lnTo>
                        <a:pt x="172" y="238"/>
                      </a:lnTo>
                      <a:lnTo>
                        <a:pt x="169" y="241"/>
                      </a:lnTo>
                      <a:lnTo>
                        <a:pt x="166" y="238"/>
                      </a:lnTo>
                      <a:lnTo>
                        <a:pt x="166" y="231"/>
                      </a:lnTo>
                      <a:lnTo>
                        <a:pt x="163" y="231"/>
                      </a:lnTo>
                      <a:lnTo>
                        <a:pt x="157" y="244"/>
                      </a:lnTo>
                      <a:lnTo>
                        <a:pt x="166" y="250"/>
                      </a:lnTo>
                      <a:lnTo>
                        <a:pt x="166" y="260"/>
                      </a:lnTo>
                      <a:lnTo>
                        <a:pt x="163" y="256"/>
                      </a:lnTo>
                      <a:lnTo>
                        <a:pt x="160" y="256"/>
                      </a:lnTo>
                      <a:lnTo>
                        <a:pt x="157" y="256"/>
                      </a:lnTo>
                      <a:lnTo>
                        <a:pt x="154" y="260"/>
                      </a:lnTo>
                      <a:lnTo>
                        <a:pt x="141" y="278"/>
                      </a:lnTo>
                      <a:lnTo>
                        <a:pt x="135" y="281"/>
                      </a:lnTo>
                      <a:lnTo>
                        <a:pt x="129" y="278"/>
                      </a:lnTo>
                      <a:lnTo>
                        <a:pt x="126" y="275"/>
                      </a:lnTo>
                      <a:lnTo>
                        <a:pt x="119" y="272"/>
                      </a:lnTo>
                      <a:lnTo>
                        <a:pt x="119" y="266"/>
                      </a:lnTo>
                      <a:lnTo>
                        <a:pt x="119" y="256"/>
                      </a:lnTo>
                      <a:lnTo>
                        <a:pt x="126" y="247"/>
                      </a:lnTo>
                      <a:lnTo>
                        <a:pt x="126" y="244"/>
                      </a:lnTo>
                      <a:lnTo>
                        <a:pt x="126" y="241"/>
                      </a:lnTo>
                      <a:lnTo>
                        <a:pt x="116" y="244"/>
                      </a:lnTo>
                      <a:lnTo>
                        <a:pt x="104" y="241"/>
                      </a:lnTo>
                      <a:lnTo>
                        <a:pt x="97" y="241"/>
                      </a:lnTo>
                      <a:lnTo>
                        <a:pt x="82" y="250"/>
                      </a:lnTo>
                      <a:lnTo>
                        <a:pt x="79" y="247"/>
                      </a:lnTo>
                      <a:lnTo>
                        <a:pt x="47" y="256"/>
                      </a:lnTo>
                      <a:lnTo>
                        <a:pt x="44" y="253"/>
                      </a:lnTo>
                      <a:lnTo>
                        <a:pt x="41" y="256"/>
                      </a:lnTo>
                      <a:lnTo>
                        <a:pt x="35" y="269"/>
                      </a:lnTo>
                      <a:lnTo>
                        <a:pt x="32" y="269"/>
                      </a:lnTo>
                      <a:lnTo>
                        <a:pt x="22" y="266"/>
                      </a:lnTo>
                      <a:lnTo>
                        <a:pt x="16" y="266"/>
                      </a:lnTo>
                      <a:lnTo>
                        <a:pt x="13" y="266"/>
                      </a:lnTo>
                      <a:lnTo>
                        <a:pt x="10" y="269"/>
                      </a:lnTo>
                      <a:lnTo>
                        <a:pt x="0" y="266"/>
                      </a:lnTo>
                      <a:lnTo>
                        <a:pt x="0" y="253"/>
                      </a:lnTo>
                      <a:lnTo>
                        <a:pt x="13" y="250"/>
                      </a:lnTo>
                      <a:lnTo>
                        <a:pt x="32" y="238"/>
                      </a:lnTo>
                      <a:lnTo>
                        <a:pt x="38" y="228"/>
                      </a:lnTo>
                      <a:lnTo>
                        <a:pt x="44" y="225"/>
                      </a:lnTo>
                      <a:lnTo>
                        <a:pt x="47" y="219"/>
                      </a:lnTo>
                      <a:lnTo>
                        <a:pt x="60" y="213"/>
                      </a:lnTo>
                      <a:lnTo>
                        <a:pt x="69" y="216"/>
                      </a:lnTo>
                      <a:lnTo>
                        <a:pt x="122" y="206"/>
                      </a:lnTo>
                      <a:lnTo>
                        <a:pt x="122" y="213"/>
                      </a:lnTo>
                      <a:lnTo>
                        <a:pt x="132" y="216"/>
                      </a:lnTo>
                      <a:lnTo>
                        <a:pt x="135" y="213"/>
                      </a:lnTo>
                      <a:lnTo>
                        <a:pt x="144" y="206"/>
                      </a:lnTo>
                      <a:lnTo>
                        <a:pt x="144" y="191"/>
                      </a:lnTo>
                      <a:lnTo>
                        <a:pt x="160" y="175"/>
                      </a:lnTo>
                      <a:lnTo>
                        <a:pt x="163" y="166"/>
                      </a:lnTo>
                      <a:lnTo>
                        <a:pt x="166" y="150"/>
                      </a:lnTo>
                      <a:lnTo>
                        <a:pt x="176" y="144"/>
                      </a:lnTo>
                      <a:lnTo>
                        <a:pt x="179" y="147"/>
                      </a:lnTo>
                      <a:lnTo>
                        <a:pt x="179" y="150"/>
                      </a:lnTo>
                      <a:lnTo>
                        <a:pt x="172" y="153"/>
                      </a:lnTo>
                      <a:lnTo>
                        <a:pt x="169" y="156"/>
                      </a:lnTo>
                      <a:lnTo>
                        <a:pt x="169" y="159"/>
                      </a:lnTo>
                      <a:lnTo>
                        <a:pt x="172" y="166"/>
                      </a:lnTo>
                      <a:lnTo>
                        <a:pt x="172" y="172"/>
                      </a:lnTo>
                      <a:lnTo>
                        <a:pt x="182" y="169"/>
                      </a:lnTo>
                      <a:lnTo>
                        <a:pt x="185" y="166"/>
                      </a:lnTo>
                      <a:lnTo>
                        <a:pt x="201" y="159"/>
                      </a:lnTo>
                      <a:lnTo>
                        <a:pt x="216" y="147"/>
                      </a:lnTo>
                      <a:lnTo>
                        <a:pt x="226" y="131"/>
                      </a:lnTo>
                      <a:lnTo>
                        <a:pt x="232" y="128"/>
                      </a:lnTo>
                      <a:lnTo>
                        <a:pt x="235" y="128"/>
                      </a:lnTo>
                      <a:lnTo>
                        <a:pt x="238" y="122"/>
                      </a:lnTo>
                      <a:lnTo>
                        <a:pt x="257" y="63"/>
                      </a:lnTo>
                      <a:lnTo>
                        <a:pt x="254" y="59"/>
                      </a:lnTo>
                      <a:lnTo>
                        <a:pt x="248" y="59"/>
                      </a:lnTo>
                      <a:lnTo>
                        <a:pt x="254" y="47"/>
                      </a:lnTo>
                      <a:lnTo>
                        <a:pt x="254" y="31"/>
                      </a:lnTo>
                      <a:lnTo>
                        <a:pt x="257" y="28"/>
                      </a:lnTo>
                      <a:lnTo>
                        <a:pt x="260" y="25"/>
                      </a:lnTo>
                      <a:lnTo>
                        <a:pt x="263" y="19"/>
                      </a:lnTo>
                      <a:lnTo>
                        <a:pt x="263" y="13"/>
                      </a:lnTo>
                      <a:lnTo>
                        <a:pt x="266" y="13"/>
                      </a:lnTo>
                      <a:lnTo>
                        <a:pt x="269" y="16"/>
                      </a:lnTo>
                      <a:lnTo>
                        <a:pt x="273" y="22"/>
                      </a:lnTo>
                      <a:lnTo>
                        <a:pt x="276" y="25"/>
                      </a:lnTo>
                      <a:lnTo>
                        <a:pt x="279" y="22"/>
                      </a:lnTo>
                      <a:lnTo>
                        <a:pt x="282" y="22"/>
                      </a:lnTo>
                      <a:lnTo>
                        <a:pt x="285" y="22"/>
                      </a:lnTo>
                      <a:lnTo>
                        <a:pt x="288" y="16"/>
                      </a:lnTo>
                      <a:lnTo>
                        <a:pt x="288" y="9"/>
                      </a:lnTo>
                      <a:lnTo>
                        <a:pt x="285" y="13"/>
                      </a:lnTo>
                      <a:lnTo>
                        <a:pt x="279" y="16"/>
                      </a:lnTo>
                      <a:lnTo>
                        <a:pt x="276" y="9"/>
                      </a:lnTo>
                      <a:lnTo>
                        <a:pt x="279" y="3"/>
                      </a:lnTo>
                      <a:lnTo>
                        <a:pt x="282" y="0"/>
                      </a:lnTo>
                      <a:lnTo>
                        <a:pt x="285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 1318">
                  <a:extLst>
                    <a:ext uri="{FF2B5EF4-FFF2-40B4-BE49-F238E27FC236}">
                      <a16:creationId xmlns:a16="http://schemas.microsoft.com/office/drawing/2014/main" id="{495AFCB5-03A8-447C-8876-47CBE2412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251"/>
                  <a:ext cx="313" cy="281"/>
                </a:xfrm>
                <a:custGeom>
                  <a:avLst/>
                  <a:gdLst>
                    <a:gd name="T0" fmla="*/ 294 w 313"/>
                    <a:gd name="T1" fmla="*/ 6 h 281"/>
                    <a:gd name="T2" fmla="*/ 304 w 313"/>
                    <a:gd name="T3" fmla="*/ 44 h 281"/>
                    <a:gd name="T4" fmla="*/ 310 w 313"/>
                    <a:gd name="T5" fmla="*/ 81 h 281"/>
                    <a:gd name="T6" fmla="*/ 304 w 313"/>
                    <a:gd name="T7" fmla="*/ 94 h 281"/>
                    <a:gd name="T8" fmla="*/ 291 w 313"/>
                    <a:gd name="T9" fmla="*/ 116 h 281"/>
                    <a:gd name="T10" fmla="*/ 285 w 313"/>
                    <a:gd name="T11" fmla="*/ 163 h 281"/>
                    <a:gd name="T12" fmla="*/ 273 w 313"/>
                    <a:gd name="T13" fmla="*/ 197 h 281"/>
                    <a:gd name="T14" fmla="*/ 273 w 313"/>
                    <a:gd name="T15" fmla="*/ 210 h 281"/>
                    <a:gd name="T16" fmla="*/ 251 w 313"/>
                    <a:gd name="T17" fmla="*/ 231 h 281"/>
                    <a:gd name="T18" fmla="*/ 257 w 313"/>
                    <a:gd name="T19" fmla="*/ 210 h 281"/>
                    <a:gd name="T20" fmla="*/ 248 w 313"/>
                    <a:gd name="T21" fmla="*/ 225 h 281"/>
                    <a:gd name="T22" fmla="*/ 232 w 313"/>
                    <a:gd name="T23" fmla="*/ 228 h 281"/>
                    <a:gd name="T24" fmla="*/ 223 w 313"/>
                    <a:gd name="T25" fmla="*/ 244 h 281"/>
                    <a:gd name="T26" fmla="*/ 219 w 313"/>
                    <a:gd name="T27" fmla="*/ 228 h 281"/>
                    <a:gd name="T28" fmla="*/ 172 w 313"/>
                    <a:gd name="T29" fmla="*/ 247 h 281"/>
                    <a:gd name="T30" fmla="*/ 172 w 313"/>
                    <a:gd name="T31" fmla="*/ 241 h 281"/>
                    <a:gd name="T32" fmla="*/ 166 w 313"/>
                    <a:gd name="T33" fmla="*/ 238 h 281"/>
                    <a:gd name="T34" fmla="*/ 157 w 313"/>
                    <a:gd name="T35" fmla="*/ 244 h 281"/>
                    <a:gd name="T36" fmla="*/ 163 w 313"/>
                    <a:gd name="T37" fmla="*/ 256 h 281"/>
                    <a:gd name="T38" fmla="*/ 154 w 313"/>
                    <a:gd name="T39" fmla="*/ 260 h 281"/>
                    <a:gd name="T40" fmla="*/ 129 w 313"/>
                    <a:gd name="T41" fmla="*/ 278 h 281"/>
                    <a:gd name="T42" fmla="*/ 119 w 313"/>
                    <a:gd name="T43" fmla="*/ 266 h 281"/>
                    <a:gd name="T44" fmla="*/ 126 w 313"/>
                    <a:gd name="T45" fmla="*/ 244 h 281"/>
                    <a:gd name="T46" fmla="*/ 104 w 313"/>
                    <a:gd name="T47" fmla="*/ 241 h 281"/>
                    <a:gd name="T48" fmla="*/ 79 w 313"/>
                    <a:gd name="T49" fmla="*/ 247 h 281"/>
                    <a:gd name="T50" fmla="*/ 41 w 313"/>
                    <a:gd name="T51" fmla="*/ 256 h 281"/>
                    <a:gd name="T52" fmla="*/ 22 w 313"/>
                    <a:gd name="T53" fmla="*/ 266 h 281"/>
                    <a:gd name="T54" fmla="*/ 10 w 313"/>
                    <a:gd name="T55" fmla="*/ 269 h 281"/>
                    <a:gd name="T56" fmla="*/ 13 w 313"/>
                    <a:gd name="T57" fmla="*/ 250 h 281"/>
                    <a:gd name="T58" fmla="*/ 44 w 313"/>
                    <a:gd name="T59" fmla="*/ 225 h 281"/>
                    <a:gd name="T60" fmla="*/ 69 w 313"/>
                    <a:gd name="T61" fmla="*/ 216 h 281"/>
                    <a:gd name="T62" fmla="*/ 132 w 313"/>
                    <a:gd name="T63" fmla="*/ 216 h 281"/>
                    <a:gd name="T64" fmla="*/ 144 w 313"/>
                    <a:gd name="T65" fmla="*/ 191 h 281"/>
                    <a:gd name="T66" fmla="*/ 166 w 313"/>
                    <a:gd name="T67" fmla="*/ 150 h 281"/>
                    <a:gd name="T68" fmla="*/ 179 w 313"/>
                    <a:gd name="T69" fmla="*/ 150 h 281"/>
                    <a:gd name="T70" fmla="*/ 169 w 313"/>
                    <a:gd name="T71" fmla="*/ 159 h 281"/>
                    <a:gd name="T72" fmla="*/ 182 w 313"/>
                    <a:gd name="T73" fmla="*/ 169 h 281"/>
                    <a:gd name="T74" fmla="*/ 216 w 313"/>
                    <a:gd name="T75" fmla="*/ 147 h 281"/>
                    <a:gd name="T76" fmla="*/ 235 w 313"/>
                    <a:gd name="T77" fmla="*/ 128 h 281"/>
                    <a:gd name="T78" fmla="*/ 254 w 313"/>
                    <a:gd name="T79" fmla="*/ 59 h 281"/>
                    <a:gd name="T80" fmla="*/ 254 w 313"/>
                    <a:gd name="T81" fmla="*/ 31 h 281"/>
                    <a:gd name="T82" fmla="*/ 263 w 313"/>
                    <a:gd name="T83" fmla="*/ 19 h 281"/>
                    <a:gd name="T84" fmla="*/ 269 w 313"/>
                    <a:gd name="T85" fmla="*/ 16 h 281"/>
                    <a:gd name="T86" fmla="*/ 279 w 313"/>
                    <a:gd name="T87" fmla="*/ 22 h 281"/>
                    <a:gd name="T88" fmla="*/ 288 w 313"/>
                    <a:gd name="T89" fmla="*/ 16 h 281"/>
                    <a:gd name="T90" fmla="*/ 279 w 313"/>
                    <a:gd name="T91" fmla="*/ 16 h 281"/>
                    <a:gd name="T92" fmla="*/ 282 w 313"/>
                    <a:gd name="T93" fmla="*/ 0 h 2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13"/>
                    <a:gd name="T142" fmla="*/ 0 h 281"/>
                    <a:gd name="T143" fmla="*/ 313 w 313"/>
                    <a:gd name="T144" fmla="*/ 281 h 28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13" h="281">
                      <a:moveTo>
                        <a:pt x="285" y="3"/>
                      </a:moveTo>
                      <a:lnTo>
                        <a:pt x="294" y="3"/>
                      </a:lnTo>
                      <a:lnTo>
                        <a:pt x="294" y="6"/>
                      </a:lnTo>
                      <a:lnTo>
                        <a:pt x="294" y="28"/>
                      </a:lnTo>
                      <a:lnTo>
                        <a:pt x="298" y="38"/>
                      </a:lnTo>
                      <a:lnTo>
                        <a:pt x="304" y="44"/>
                      </a:lnTo>
                      <a:lnTo>
                        <a:pt x="313" y="75"/>
                      </a:lnTo>
                      <a:lnTo>
                        <a:pt x="313" y="78"/>
                      </a:lnTo>
                      <a:lnTo>
                        <a:pt x="310" y="81"/>
                      </a:lnTo>
                      <a:lnTo>
                        <a:pt x="310" y="88"/>
                      </a:lnTo>
                      <a:lnTo>
                        <a:pt x="307" y="94"/>
                      </a:lnTo>
                      <a:lnTo>
                        <a:pt x="304" y="94"/>
                      </a:lnTo>
                      <a:lnTo>
                        <a:pt x="298" y="106"/>
                      </a:lnTo>
                      <a:lnTo>
                        <a:pt x="298" y="116"/>
                      </a:lnTo>
                      <a:lnTo>
                        <a:pt x="291" y="116"/>
                      </a:lnTo>
                      <a:lnTo>
                        <a:pt x="285" y="119"/>
                      </a:lnTo>
                      <a:lnTo>
                        <a:pt x="282" y="128"/>
                      </a:lnTo>
                      <a:lnTo>
                        <a:pt x="285" y="163"/>
                      </a:lnTo>
                      <a:lnTo>
                        <a:pt x="279" y="169"/>
                      </a:lnTo>
                      <a:lnTo>
                        <a:pt x="276" y="178"/>
                      </a:lnTo>
                      <a:lnTo>
                        <a:pt x="273" y="197"/>
                      </a:lnTo>
                      <a:lnTo>
                        <a:pt x="276" y="203"/>
                      </a:lnTo>
                      <a:lnTo>
                        <a:pt x="279" y="206"/>
                      </a:lnTo>
                      <a:lnTo>
                        <a:pt x="273" y="210"/>
                      </a:lnTo>
                      <a:lnTo>
                        <a:pt x="266" y="225"/>
                      </a:lnTo>
                      <a:lnTo>
                        <a:pt x="251" y="235"/>
                      </a:lnTo>
                      <a:lnTo>
                        <a:pt x="251" y="231"/>
                      </a:lnTo>
                      <a:lnTo>
                        <a:pt x="254" y="219"/>
                      </a:lnTo>
                      <a:lnTo>
                        <a:pt x="257" y="213"/>
                      </a:lnTo>
                      <a:lnTo>
                        <a:pt x="257" y="210"/>
                      </a:lnTo>
                      <a:lnTo>
                        <a:pt x="251" y="210"/>
                      </a:lnTo>
                      <a:lnTo>
                        <a:pt x="248" y="219"/>
                      </a:lnTo>
                      <a:lnTo>
                        <a:pt x="248" y="225"/>
                      </a:lnTo>
                      <a:lnTo>
                        <a:pt x="241" y="222"/>
                      </a:lnTo>
                      <a:lnTo>
                        <a:pt x="235" y="222"/>
                      </a:lnTo>
                      <a:lnTo>
                        <a:pt x="232" y="228"/>
                      </a:lnTo>
                      <a:lnTo>
                        <a:pt x="229" y="241"/>
                      </a:lnTo>
                      <a:lnTo>
                        <a:pt x="226" y="244"/>
                      </a:lnTo>
                      <a:lnTo>
                        <a:pt x="223" y="244"/>
                      </a:lnTo>
                      <a:lnTo>
                        <a:pt x="223" y="235"/>
                      </a:lnTo>
                      <a:lnTo>
                        <a:pt x="223" y="228"/>
                      </a:lnTo>
                      <a:lnTo>
                        <a:pt x="219" y="228"/>
                      </a:lnTo>
                      <a:lnTo>
                        <a:pt x="204" y="247"/>
                      </a:lnTo>
                      <a:lnTo>
                        <a:pt x="182" y="244"/>
                      </a:lnTo>
                      <a:lnTo>
                        <a:pt x="172" y="247"/>
                      </a:lnTo>
                      <a:lnTo>
                        <a:pt x="176" y="244"/>
                      </a:lnTo>
                      <a:lnTo>
                        <a:pt x="179" y="241"/>
                      </a:lnTo>
                      <a:lnTo>
                        <a:pt x="172" y="241"/>
                      </a:lnTo>
                      <a:lnTo>
                        <a:pt x="172" y="238"/>
                      </a:lnTo>
                      <a:lnTo>
                        <a:pt x="169" y="241"/>
                      </a:lnTo>
                      <a:lnTo>
                        <a:pt x="166" y="238"/>
                      </a:lnTo>
                      <a:lnTo>
                        <a:pt x="166" y="231"/>
                      </a:lnTo>
                      <a:lnTo>
                        <a:pt x="163" y="231"/>
                      </a:lnTo>
                      <a:lnTo>
                        <a:pt x="157" y="244"/>
                      </a:lnTo>
                      <a:lnTo>
                        <a:pt x="166" y="250"/>
                      </a:lnTo>
                      <a:lnTo>
                        <a:pt x="166" y="260"/>
                      </a:lnTo>
                      <a:lnTo>
                        <a:pt x="163" y="256"/>
                      </a:lnTo>
                      <a:lnTo>
                        <a:pt x="160" y="256"/>
                      </a:lnTo>
                      <a:lnTo>
                        <a:pt x="157" y="256"/>
                      </a:lnTo>
                      <a:lnTo>
                        <a:pt x="154" y="260"/>
                      </a:lnTo>
                      <a:lnTo>
                        <a:pt x="141" y="278"/>
                      </a:lnTo>
                      <a:lnTo>
                        <a:pt x="135" y="281"/>
                      </a:lnTo>
                      <a:lnTo>
                        <a:pt x="129" y="278"/>
                      </a:lnTo>
                      <a:lnTo>
                        <a:pt x="126" y="275"/>
                      </a:lnTo>
                      <a:lnTo>
                        <a:pt x="119" y="272"/>
                      </a:lnTo>
                      <a:lnTo>
                        <a:pt x="119" y="266"/>
                      </a:lnTo>
                      <a:lnTo>
                        <a:pt x="119" y="256"/>
                      </a:lnTo>
                      <a:lnTo>
                        <a:pt x="126" y="247"/>
                      </a:lnTo>
                      <a:lnTo>
                        <a:pt x="126" y="244"/>
                      </a:lnTo>
                      <a:lnTo>
                        <a:pt x="126" y="241"/>
                      </a:lnTo>
                      <a:lnTo>
                        <a:pt x="116" y="244"/>
                      </a:lnTo>
                      <a:lnTo>
                        <a:pt x="104" y="241"/>
                      </a:lnTo>
                      <a:lnTo>
                        <a:pt x="97" y="241"/>
                      </a:lnTo>
                      <a:lnTo>
                        <a:pt x="82" y="250"/>
                      </a:lnTo>
                      <a:lnTo>
                        <a:pt x="79" y="247"/>
                      </a:lnTo>
                      <a:lnTo>
                        <a:pt x="47" y="256"/>
                      </a:lnTo>
                      <a:lnTo>
                        <a:pt x="44" y="253"/>
                      </a:lnTo>
                      <a:lnTo>
                        <a:pt x="41" y="256"/>
                      </a:lnTo>
                      <a:lnTo>
                        <a:pt x="35" y="269"/>
                      </a:lnTo>
                      <a:lnTo>
                        <a:pt x="32" y="269"/>
                      </a:lnTo>
                      <a:lnTo>
                        <a:pt x="22" y="266"/>
                      </a:lnTo>
                      <a:lnTo>
                        <a:pt x="16" y="266"/>
                      </a:lnTo>
                      <a:lnTo>
                        <a:pt x="13" y="266"/>
                      </a:lnTo>
                      <a:lnTo>
                        <a:pt x="10" y="269"/>
                      </a:lnTo>
                      <a:lnTo>
                        <a:pt x="0" y="266"/>
                      </a:lnTo>
                      <a:lnTo>
                        <a:pt x="0" y="253"/>
                      </a:lnTo>
                      <a:lnTo>
                        <a:pt x="13" y="250"/>
                      </a:lnTo>
                      <a:lnTo>
                        <a:pt x="32" y="238"/>
                      </a:lnTo>
                      <a:lnTo>
                        <a:pt x="38" y="228"/>
                      </a:lnTo>
                      <a:lnTo>
                        <a:pt x="44" y="225"/>
                      </a:lnTo>
                      <a:lnTo>
                        <a:pt x="47" y="219"/>
                      </a:lnTo>
                      <a:lnTo>
                        <a:pt x="60" y="213"/>
                      </a:lnTo>
                      <a:lnTo>
                        <a:pt x="69" y="216"/>
                      </a:lnTo>
                      <a:lnTo>
                        <a:pt x="122" y="206"/>
                      </a:lnTo>
                      <a:lnTo>
                        <a:pt x="122" y="213"/>
                      </a:lnTo>
                      <a:lnTo>
                        <a:pt x="132" y="216"/>
                      </a:lnTo>
                      <a:lnTo>
                        <a:pt x="135" y="213"/>
                      </a:lnTo>
                      <a:lnTo>
                        <a:pt x="144" y="206"/>
                      </a:lnTo>
                      <a:lnTo>
                        <a:pt x="144" y="191"/>
                      </a:lnTo>
                      <a:lnTo>
                        <a:pt x="160" y="175"/>
                      </a:lnTo>
                      <a:lnTo>
                        <a:pt x="163" y="166"/>
                      </a:lnTo>
                      <a:lnTo>
                        <a:pt x="166" y="150"/>
                      </a:lnTo>
                      <a:lnTo>
                        <a:pt x="176" y="144"/>
                      </a:lnTo>
                      <a:lnTo>
                        <a:pt x="179" y="147"/>
                      </a:lnTo>
                      <a:lnTo>
                        <a:pt x="179" y="150"/>
                      </a:lnTo>
                      <a:lnTo>
                        <a:pt x="172" y="153"/>
                      </a:lnTo>
                      <a:lnTo>
                        <a:pt x="169" y="156"/>
                      </a:lnTo>
                      <a:lnTo>
                        <a:pt x="169" y="159"/>
                      </a:lnTo>
                      <a:lnTo>
                        <a:pt x="172" y="166"/>
                      </a:lnTo>
                      <a:lnTo>
                        <a:pt x="172" y="172"/>
                      </a:lnTo>
                      <a:lnTo>
                        <a:pt x="182" y="169"/>
                      </a:lnTo>
                      <a:lnTo>
                        <a:pt x="185" y="166"/>
                      </a:lnTo>
                      <a:lnTo>
                        <a:pt x="201" y="159"/>
                      </a:lnTo>
                      <a:lnTo>
                        <a:pt x="216" y="147"/>
                      </a:lnTo>
                      <a:lnTo>
                        <a:pt x="226" y="131"/>
                      </a:lnTo>
                      <a:lnTo>
                        <a:pt x="232" y="128"/>
                      </a:lnTo>
                      <a:lnTo>
                        <a:pt x="235" y="128"/>
                      </a:lnTo>
                      <a:lnTo>
                        <a:pt x="238" y="122"/>
                      </a:lnTo>
                      <a:lnTo>
                        <a:pt x="257" y="63"/>
                      </a:lnTo>
                      <a:lnTo>
                        <a:pt x="254" y="59"/>
                      </a:lnTo>
                      <a:lnTo>
                        <a:pt x="248" y="59"/>
                      </a:lnTo>
                      <a:lnTo>
                        <a:pt x="254" y="47"/>
                      </a:lnTo>
                      <a:lnTo>
                        <a:pt x="254" y="31"/>
                      </a:lnTo>
                      <a:lnTo>
                        <a:pt x="257" y="28"/>
                      </a:lnTo>
                      <a:lnTo>
                        <a:pt x="260" y="25"/>
                      </a:lnTo>
                      <a:lnTo>
                        <a:pt x="263" y="19"/>
                      </a:lnTo>
                      <a:lnTo>
                        <a:pt x="263" y="13"/>
                      </a:lnTo>
                      <a:lnTo>
                        <a:pt x="266" y="13"/>
                      </a:lnTo>
                      <a:lnTo>
                        <a:pt x="269" y="16"/>
                      </a:lnTo>
                      <a:lnTo>
                        <a:pt x="273" y="22"/>
                      </a:lnTo>
                      <a:lnTo>
                        <a:pt x="276" y="25"/>
                      </a:lnTo>
                      <a:lnTo>
                        <a:pt x="279" y="22"/>
                      </a:lnTo>
                      <a:lnTo>
                        <a:pt x="282" y="22"/>
                      </a:lnTo>
                      <a:lnTo>
                        <a:pt x="285" y="22"/>
                      </a:lnTo>
                      <a:lnTo>
                        <a:pt x="288" y="16"/>
                      </a:lnTo>
                      <a:lnTo>
                        <a:pt x="288" y="9"/>
                      </a:lnTo>
                      <a:lnTo>
                        <a:pt x="285" y="13"/>
                      </a:lnTo>
                      <a:lnTo>
                        <a:pt x="279" y="16"/>
                      </a:lnTo>
                      <a:lnTo>
                        <a:pt x="276" y="9"/>
                      </a:lnTo>
                      <a:lnTo>
                        <a:pt x="279" y="3"/>
                      </a:lnTo>
                      <a:lnTo>
                        <a:pt x="282" y="0"/>
                      </a:lnTo>
                      <a:lnTo>
                        <a:pt x="285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319">
                  <a:extLst>
                    <a:ext uri="{FF2B5EF4-FFF2-40B4-BE49-F238E27FC236}">
                      <a16:creationId xmlns:a16="http://schemas.microsoft.com/office/drawing/2014/main" id="{C7725859-1AD3-49DE-8E84-77886079C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" y="1367"/>
                  <a:ext cx="9" cy="18"/>
                </a:xfrm>
                <a:custGeom>
                  <a:avLst/>
                  <a:gdLst>
                    <a:gd name="T0" fmla="*/ 9 w 9"/>
                    <a:gd name="T1" fmla="*/ 0 h 18"/>
                    <a:gd name="T2" fmla="*/ 9 w 9"/>
                    <a:gd name="T3" fmla="*/ 6 h 18"/>
                    <a:gd name="T4" fmla="*/ 9 w 9"/>
                    <a:gd name="T5" fmla="*/ 9 h 18"/>
                    <a:gd name="T6" fmla="*/ 6 w 9"/>
                    <a:gd name="T7" fmla="*/ 18 h 18"/>
                    <a:gd name="T8" fmla="*/ 3 w 9"/>
                    <a:gd name="T9" fmla="*/ 18 h 18"/>
                    <a:gd name="T10" fmla="*/ 0 w 9"/>
                    <a:gd name="T11" fmla="*/ 12 h 18"/>
                    <a:gd name="T12" fmla="*/ 6 w 9"/>
                    <a:gd name="T13" fmla="*/ 3 h 18"/>
                    <a:gd name="T14" fmla="*/ 9 w 9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8"/>
                    <a:gd name="T26" fmla="*/ 9 w 9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8">
                      <a:moveTo>
                        <a:pt x="9" y="0"/>
                      </a:move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18"/>
                      </a:lnTo>
                      <a:lnTo>
                        <a:pt x="3" y="18"/>
                      </a:lnTo>
                      <a:lnTo>
                        <a:pt x="0" y="12"/>
                      </a:lnTo>
                      <a:lnTo>
                        <a:pt x="6" y="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320">
                  <a:extLst>
                    <a:ext uri="{FF2B5EF4-FFF2-40B4-BE49-F238E27FC236}">
                      <a16:creationId xmlns:a16="http://schemas.microsoft.com/office/drawing/2014/main" id="{9AD6F099-54EA-48EF-A5ED-08D75FBBB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" y="1367"/>
                  <a:ext cx="9" cy="18"/>
                </a:xfrm>
                <a:custGeom>
                  <a:avLst/>
                  <a:gdLst>
                    <a:gd name="T0" fmla="*/ 9 w 9"/>
                    <a:gd name="T1" fmla="*/ 0 h 18"/>
                    <a:gd name="T2" fmla="*/ 9 w 9"/>
                    <a:gd name="T3" fmla="*/ 6 h 18"/>
                    <a:gd name="T4" fmla="*/ 9 w 9"/>
                    <a:gd name="T5" fmla="*/ 9 h 18"/>
                    <a:gd name="T6" fmla="*/ 6 w 9"/>
                    <a:gd name="T7" fmla="*/ 18 h 18"/>
                    <a:gd name="T8" fmla="*/ 3 w 9"/>
                    <a:gd name="T9" fmla="*/ 18 h 18"/>
                    <a:gd name="T10" fmla="*/ 0 w 9"/>
                    <a:gd name="T11" fmla="*/ 12 h 18"/>
                    <a:gd name="T12" fmla="*/ 6 w 9"/>
                    <a:gd name="T13" fmla="*/ 3 h 18"/>
                    <a:gd name="T14" fmla="*/ 9 w 9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8"/>
                    <a:gd name="T26" fmla="*/ 9 w 9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8">
                      <a:moveTo>
                        <a:pt x="9" y="0"/>
                      </a:move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18"/>
                      </a:lnTo>
                      <a:lnTo>
                        <a:pt x="3" y="18"/>
                      </a:lnTo>
                      <a:lnTo>
                        <a:pt x="0" y="12"/>
                      </a:lnTo>
                      <a:lnTo>
                        <a:pt x="6" y="3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1321">
                  <a:extLst>
                    <a:ext uri="{FF2B5EF4-FFF2-40B4-BE49-F238E27FC236}">
                      <a16:creationId xmlns:a16="http://schemas.microsoft.com/office/drawing/2014/main" id="{73F53034-590A-4193-B208-D00BB685F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" y="1504"/>
                  <a:ext cx="72" cy="57"/>
                </a:xfrm>
                <a:custGeom>
                  <a:avLst/>
                  <a:gdLst>
                    <a:gd name="T0" fmla="*/ 56 w 72"/>
                    <a:gd name="T1" fmla="*/ 35 h 57"/>
                    <a:gd name="T2" fmla="*/ 44 w 72"/>
                    <a:gd name="T3" fmla="*/ 28 h 57"/>
                    <a:gd name="T4" fmla="*/ 37 w 72"/>
                    <a:gd name="T5" fmla="*/ 32 h 57"/>
                    <a:gd name="T6" fmla="*/ 31 w 72"/>
                    <a:gd name="T7" fmla="*/ 35 h 57"/>
                    <a:gd name="T8" fmla="*/ 25 w 72"/>
                    <a:gd name="T9" fmla="*/ 50 h 57"/>
                    <a:gd name="T10" fmla="*/ 25 w 72"/>
                    <a:gd name="T11" fmla="*/ 53 h 57"/>
                    <a:gd name="T12" fmla="*/ 19 w 72"/>
                    <a:gd name="T13" fmla="*/ 57 h 57"/>
                    <a:gd name="T14" fmla="*/ 12 w 72"/>
                    <a:gd name="T15" fmla="*/ 50 h 57"/>
                    <a:gd name="T16" fmla="*/ 9 w 72"/>
                    <a:gd name="T17" fmla="*/ 41 h 57"/>
                    <a:gd name="T18" fmla="*/ 9 w 72"/>
                    <a:gd name="T19" fmla="*/ 41 h 57"/>
                    <a:gd name="T20" fmla="*/ 6 w 72"/>
                    <a:gd name="T21" fmla="*/ 35 h 57"/>
                    <a:gd name="T22" fmla="*/ 3 w 72"/>
                    <a:gd name="T23" fmla="*/ 35 h 57"/>
                    <a:gd name="T24" fmla="*/ 0 w 72"/>
                    <a:gd name="T25" fmla="*/ 35 h 57"/>
                    <a:gd name="T26" fmla="*/ 19 w 72"/>
                    <a:gd name="T27" fmla="*/ 13 h 57"/>
                    <a:gd name="T28" fmla="*/ 28 w 72"/>
                    <a:gd name="T29" fmla="*/ 16 h 57"/>
                    <a:gd name="T30" fmla="*/ 34 w 72"/>
                    <a:gd name="T31" fmla="*/ 13 h 57"/>
                    <a:gd name="T32" fmla="*/ 37 w 72"/>
                    <a:gd name="T33" fmla="*/ 13 h 57"/>
                    <a:gd name="T34" fmla="*/ 41 w 72"/>
                    <a:gd name="T35" fmla="*/ 7 h 57"/>
                    <a:gd name="T36" fmla="*/ 47 w 72"/>
                    <a:gd name="T37" fmla="*/ 0 h 57"/>
                    <a:gd name="T38" fmla="*/ 50 w 72"/>
                    <a:gd name="T39" fmla="*/ 0 h 57"/>
                    <a:gd name="T40" fmla="*/ 56 w 72"/>
                    <a:gd name="T41" fmla="*/ 3 h 57"/>
                    <a:gd name="T42" fmla="*/ 62 w 72"/>
                    <a:gd name="T43" fmla="*/ 3 h 57"/>
                    <a:gd name="T44" fmla="*/ 66 w 72"/>
                    <a:gd name="T45" fmla="*/ 7 h 57"/>
                    <a:gd name="T46" fmla="*/ 69 w 72"/>
                    <a:gd name="T47" fmla="*/ 19 h 57"/>
                    <a:gd name="T48" fmla="*/ 72 w 72"/>
                    <a:gd name="T49" fmla="*/ 19 h 57"/>
                    <a:gd name="T50" fmla="*/ 69 w 72"/>
                    <a:gd name="T51" fmla="*/ 22 h 57"/>
                    <a:gd name="T52" fmla="*/ 66 w 72"/>
                    <a:gd name="T53" fmla="*/ 25 h 57"/>
                    <a:gd name="T54" fmla="*/ 56 w 72"/>
                    <a:gd name="T55" fmla="*/ 35 h 5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57"/>
                    <a:gd name="T86" fmla="*/ 72 w 72"/>
                    <a:gd name="T87" fmla="*/ 57 h 5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57">
                      <a:moveTo>
                        <a:pt x="56" y="35"/>
                      </a:moveTo>
                      <a:lnTo>
                        <a:pt x="44" y="28"/>
                      </a:lnTo>
                      <a:lnTo>
                        <a:pt x="37" y="32"/>
                      </a:lnTo>
                      <a:lnTo>
                        <a:pt x="31" y="35"/>
                      </a:lnTo>
                      <a:lnTo>
                        <a:pt x="25" y="50"/>
                      </a:lnTo>
                      <a:lnTo>
                        <a:pt x="25" y="53"/>
                      </a:lnTo>
                      <a:lnTo>
                        <a:pt x="19" y="57"/>
                      </a:lnTo>
                      <a:lnTo>
                        <a:pt x="12" y="50"/>
                      </a:lnTo>
                      <a:lnTo>
                        <a:pt x="9" y="41"/>
                      </a:lnTo>
                      <a:lnTo>
                        <a:pt x="6" y="35"/>
                      </a:lnTo>
                      <a:lnTo>
                        <a:pt x="3" y="35"/>
                      </a:lnTo>
                      <a:lnTo>
                        <a:pt x="0" y="35"/>
                      </a:lnTo>
                      <a:lnTo>
                        <a:pt x="19" y="13"/>
                      </a:lnTo>
                      <a:lnTo>
                        <a:pt x="28" y="16"/>
                      </a:lnTo>
                      <a:lnTo>
                        <a:pt x="34" y="13"/>
                      </a:lnTo>
                      <a:lnTo>
                        <a:pt x="37" y="13"/>
                      </a:lnTo>
                      <a:lnTo>
                        <a:pt x="41" y="7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6" y="3"/>
                      </a:lnTo>
                      <a:lnTo>
                        <a:pt x="62" y="3"/>
                      </a:lnTo>
                      <a:lnTo>
                        <a:pt x="66" y="7"/>
                      </a:lnTo>
                      <a:lnTo>
                        <a:pt x="69" y="19"/>
                      </a:lnTo>
                      <a:lnTo>
                        <a:pt x="72" y="19"/>
                      </a:lnTo>
                      <a:lnTo>
                        <a:pt x="69" y="22"/>
                      </a:lnTo>
                      <a:lnTo>
                        <a:pt x="66" y="25"/>
                      </a:lnTo>
                      <a:lnTo>
                        <a:pt x="56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1322">
                  <a:extLst>
                    <a:ext uri="{FF2B5EF4-FFF2-40B4-BE49-F238E27FC236}">
                      <a16:creationId xmlns:a16="http://schemas.microsoft.com/office/drawing/2014/main" id="{E0B8B6C6-5245-4ED4-8CB2-C26EDB381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" y="1504"/>
                  <a:ext cx="72" cy="57"/>
                </a:xfrm>
                <a:custGeom>
                  <a:avLst/>
                  <a:gdLst>
                    <a:gd name="T0" fmla="*/ 56 w 72"/>
                    <a:gd name="T1" fmla="*/ 35 h 57"/>
                    <a:gd name="T2" fmla="*/ 44 w 72"/>
                    <a:gd name="T3" fmla="*/ 28 h 57"/>
                    <a:gd name="T4" fmla="*/ 37 w 72"/>
                    <a:gd name="T5" fmla="*/ 32 h 57"/>
                    <a:gd name="T6" fmla="*/ 31 w 72"/>
                    <a:gd name="T7" fmla="*/ 35 h 57"/>
                    <a:gd name="T8" fmla="*/ 25 w 72"/>
                    <a:gd name="T9" fmla="*/ 50 h 57"/>
                    <a:gd name="T10" fmla="*/ 25 w 72"/>
                    <a:gd name="T11" fmla="*/ 53 h 57"/>
                    <a:gd name="T12" fmla="*/ 19 w 72"/>
                    <a:gd name="T13" fmla="*/ 57 h 57"/>
                    <a:gd name="T14" fmla="*/ 12 w 72"/>
                    <a:gd name="T15" fmla="*/ 50 h 57"/>
                    <a:gd name="T16" fmla="*/ 9 w 72"/>
                    <a:gd name="T17" fmla="*/ 41 h 57"/>
                    <a:gd name="T18" fmla="*/ 9 w 72"/>
                    <a:gd name="T19" fmla="*/ 41 h 57"/>
                    <a:gd name="T20" fmla="*/ 6 w 72"/>
                    <a:gd name="T21" fmla="*/ 35 h 57"/>
                    <a:gd name="T22" fmla="*/ 3 w 72"/>
                    <a:gd name="T23" fmla="*/ 35 h 57"/>
                    <a:gd name="T24" fmla="*/ 0 w 72"/>
                    <a:gd name="T25" fmla="*/ 35 h 57"/>
                    <a:gd name="T26" fmla="*/ 19 w 72"/>
                    <a:gd name="T27" fmla="*/ 13 h 57"/>
                    <a:gd name="T28" fmla="*/ 28 w 72"/>
                    <a:gd name="T29" fmla="*/ 16 h 57"/>
                    <a:gd name="T30" fmla="*/ 34 w 72"/>
                    <a:gd name="T31" fmla="*/ 13 h 57"/>
                    <a:gd name="T32" fmla="*/ 37 w 72"/>
                    <a:gd name="T33" fmla="*/ 13 h 57"/>
                    <a:gd name="T34" fmla="*/ 41 w 72"/>
                    <a:gd name="T35" fmla="*/ 7 h 57"/>
                    <a:gd name="T36" fmla="*/ 47 w 72"/>
                    <a:gd name="T37" fmla="*/ 0 h 57"/>
                    <a:gd name="T38" fmla="*/ 50 w 72"/>
                    <a:gd name="T39" fmla="*/ 0 h 57"/>
                    <a:gd name="T40" fmla="*/ 56 w 72"/>
                    <a:gd name="T41" fmla="*/ 3 h 57"/>
                    <a:gd name="T42" fmla="*/ 62 w 72"/>
                    <a:gd name="T43" fmla="*/ 3 h 57"/>
                    <a:gd name="T44" fmla="*/ 66 w 72"/>
                    <a:gd name="T45" fmla="*/ 7 h 57"/>
                    <a:gd name="T46" fmla="*/ 69 w 72"/>
                    <a:gd name="T47" fmla="*/ 19 h 57"/>
                    <a:gd name="T48" fmla="*/ 72 w 72"/>
                    <a:gd name="T49" fmla="*/ 19 h 57"/>
                    <a:gd name="T50" fmla="*/ 69 w 72"/>
                    <a:gd name="T51" fmla="*/ 22 h 57"/>
                    <a:gd name="T52" fmla="*/ 66 w 72"/>
                    <a:gd name="T53" fmla="*/ 25 h 57"/>
                    <a:gd name="T54" fmla="*/ 56 w 72"/>
                    <a:gd name="T55" fmla="*/ 35 h 5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57"/>
                    <a:gd name="T86" fmla="*/ 72 w 72"/>
                    <a:gd name="T87" fmla="*/ 57 h 5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57">
                      <a:moveTo>
                        <a:pt x="56" y="35"/>
                      </a:moveTo>
                      <a:lnTo>
                        <a:pt x="44" y="28"/>
                      </a:lnTo>
                      <a:lnTo>
                        <a:pt x="37" y="32"/>
                      </a:lnTo>
                      <a:lnTo>
                        <a:pt x="31" y="35"/>
                      </a:lnTo>
                      <a:lnTo>
                        <a:pt x="25" y="50"/>
                      </a:lnTo>
                      <a:lnTo>
                        <a:pt x="25" y="53"/>
                      </a:lnTo>
                      <a:lnTo>
                        <a:pt x="19" y="57"/>
                      </a:lnTo>
                      <a:lnTo>
                        <a:pt x="12" y="50"/>
                      </a:lnTo>
                      <a:lnTo>
                        <a:pt x="9" y="41"/>
                      </a:lnTo>
                      <a:lnTo>
                        <a:pt x="6" y="35"/>
                      </a:lnTo>
                      <a:lnTo>
                        <a:pt x="3" y="35"/>
                      </a:lnTo>
                      <a:lnTo>
                        <a:pt x="0" y="35"/>
                      </a:lnTo>
                      <a:lnTo>
                        <a:pt x="19" y="13"/>
                      </a:lnTo>
                      <a:lnTo>
                        <a:pt x="28" y="16"/>
                      </a:lnTo>
                      <a:lnTo>
                        <a:pt x="34" y="13"/>
                      </a:lnTo>
                      <a:lnTo>
                        <a:pt x="37" y="13"/>
                      </a:lnTo>
                      <a:lnTo>
                        <a:pt x="41" y="7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6" y="3"/>
                      </a:lnTo>
                      <a:lnTo>
                        <a:pt x="62" y="3"/>
                      </a:lnTo>
                      <a:lnTo>
                        <a:pt x="66" y="7"/>
                      </a:lnTo>
                      <a:lnTo>
                        <a:pt x="69" y="19"/>
                      </a:lnTo>
                      <a:lnTo>
                        <a:pt x="72" y="19"/>
                      </a:lnTo>
                      <a:lnTo>
                        <a:pt x="69" y="22"/>
                      </a:lnTo>
                      <a:lnTo>
                        <a:pt x="66" y="25"/>
                      </a:lnTo>
                      <a:lnTo>
                        <a:pt x="56" y="35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323">
                  <a:extLst>
                    <a:ext uri="{FF2B5EF4-FFF2-40B4-BE49-F238E27FC236}">
                      <a16:creationId xmlns:a16="http://schemas.microsoft.com/office/drawing/2014/main" id="{A93967B8-9160-4C84-AD9D-2CF20E6368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1495"/>
                  <a:ext cx="6" cy="16"/>
                </a:xfrm>
                <a:custGeom>
                  <a:avLst/>
                  <a:gdLst>
                    <a:gd name="T0" fmla="*/ 6 w 6"/>
                    <a:gd name="T1" fmla="*/ 0 h 16"/>
                    <a:gd name="T2" fmla="*/ 0 w 6"/>
                    <a:gd name="T3" fmla="*/ 12 h 16"/>
                    <a:gd name="T4" fmla="*/ 3 w 6"/>
                    <a:gd name="T5" fmla="*/ 16 h 16"/>
                    <a:gd name="T6" fmla="*/ 6 w 6"/>
                    <a:gd name="T7" fmla="*/ 12 h 16"/>
                    <a:gd name="T8" fmla="*/ 6 w 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6"/>
                    <a:gd name="T17" fmla="*/ 6 w 6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6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6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324">
                  <a:extLst>
                    <a:ext uri="{FF2B5EF4-FFF2-40B4-BE49-F238E27FC236}">
                      <a16:creationId xmlns:a16="http://schemas.microsoft.com/office/drawing/2014/main" id="{9732F597-69CF-4E87-9497-E6C30A9ED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1495"/>
                  <a:ext cx="6" cy="16"/>
                </a:xfrm>
                <a:custGeom>
                  <a:avLst/>
                  <a:gdLst>
                    <a:gd name="T0" fmla="*/ 6 w 6"/>
                    <a:gd name="T1" fmla="*/ 0 h 16"/>
                    <a:gd name="T2" fmla="*/ 0 w 6"/>
                    <a:gd name="T3" fmla="*/ 12 h 16"/>
                    <a:gd name="T4" fmla="*/ 3 w 6"/>
                    <a:gd name="T5" fmla="*/ 16 h 16"/>
                    <a:gd name="T6" fmla="*/ 6 w 6"/>
                    <a:gd name="T7" fmla="*/ 12 h 16"/>
                    <a:gd name="T8" fmla="*/ 6 w 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6"/>
                    <a:gd name="T17" fmla="*/ 6 w 6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6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6" y="12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325">
                  <a:extLst>
                    <a:ext uri="{FF2B5EF4-FFF2-40B4-BE49-F238E27FC236}">
                      <a16:creationId xmlns:a16="http://schemas.microsoft.com/office/drawing/2014/main" id="{F3025FEC-049B-4576-9E20-7D8027404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66" cy="94"/>
                </a:xfrm>
                <a:custGeom>
                  <a:avLst/>
                  <a:gdLst>
                    <a:gd name="T0" fmla="*/ 34 w 66"/>
                    <a:gd name="T1" fmla="*/ 0 h 94"/>
                    <a:gd name="T2" fmla="*/ 34 w 66"/>
                    <a:gd name="T3" fmla="*/ 0 h 94"/>
                    <a:gd name="T4" fmla="*/ 31 w 66"/>
                    <a:gd name="T5" fmla="*/ 0 h 94"/>
                    <a:gd name="T6" fmla="*/ 28 w 66"/>
                    <a:gd name="T7" fmla="*/ 0 h 94"/>
                    <a:gd name="T8" fmla="*/ 25 w 66"/>
                    <a:gd name="T9" fmla="*/ 6 h 94"/>
                    <a:gd name="T10" fmla="*/ 22 w 66"/>
                    <a:gd name="T11" fmla="*/ 9 h 94"/>
                    <a:gd name="T12" fmla="*/ 16 w 66"/>
                    <a:gd name="T13" fmla="*/ 9 h 94"/>
                    <a:gd name="T14" fmla="*/ 12 w 66"/>
                    <a:gd name="T15" fmla="*/ 12 h 94"/>
                    <a:gd name="T16" fmla="*/ 9 w 66"/>
                    <a:gd name="T17" fmla="*/ 16 h 94"/>
                    <a:gd name="T18" fmla="*/ 9 w 66"/>
                    <a:gd name="T19" fmla="*/ 12 h 94"/>
                    <a:gd name="T20" fmla="*/ 6 w 66"/>
                    <a:gd name="T21" fmla="*/ 16 h 94"/>
                    <a:gd name="T22" fmla="*/ 0 w 66"/>
                    <a:gd name="T23" fmla="*/ 22 h 94"/>
                    <a:gd name="T24" fmla="*/ 6 w 66"/>
                    <a:gd name="T25" fmla="*/ 31 h 94"/>
                    <a:gd name="T26" fmla="*/ 9 w 66"/>
                    <a:gd name="T27" fmla="*/ 34 h 94"/>
                    <a:gd name="T28" fmla="*/ 6 w 66"/>
                    <a:gd name="T29" fmla="*/ 31 h 94"/>
                    <a:gd name="T30" fmla="*/ 3 w 66"/>
                    <a:gd name="T31" fmla="*/ 31 h 94"/>
                    <a:gd name="T32" fmla="*/ 3 w 66"/>
                    <a:gd name="T33" fmla="*/ 44 h 94"/>
                    <a:gd name="T34" fmla="*/ 6 w 66"/>
                    <a:gd name="T35" fmla="*/ 41 h 94"/>
                    <a:gd name="T36" fmla="*/ 12 w 66"/>
                    <a:gd name="T37" fmla="*/ 37 h 94"/>
                    <a:gd name="T38" fmla="*/ 19 w 66"/>
                    <a:gd name="T39" fmla="*/ 41 h 94"/>
                    <a:gd name="T40" fmla="*/ 22 w 66"/>
                    <a:gd name="T41" fmla="*/ 37 h 94"/>
                    <a:gd name="T42" fmla="*/ 16 w 66"/>
                    <a:gd name="T43" fmla="*/ 34 h 94"/>
                    <a:gd name="T44" fmla="*/ 16 w 66"/>
                    <a:gd name="T45" fmla="*/ 31 h 94"/>
                    <a:gd name="T46" fmla="*/ 16 w 66"/>
                    <a:gd name="T47" fmla="*/ 25 h 94"/>
                    <a:gd name="T48" fmla="*/ 19 w 66"/>
                    <a:gd name="T49" fmla="*/ 25 h 94"/>
                    <a:gd name="T50" fmla="*/ 25 w 66"/>
                    <a:gd name="T51" fmla="*/ 37 h 94"/>
                    <a:gd name="T52" fmla="*/ 25 w 66"/>
                    <a:gd name="T53" fmla="*/ 44 h 94"/>
                    <a:gd name="T54" fmla="*/ 28 w 66"/>
                    <a:gd name="T55" fmla="*/ 44 h 94"/>
                    <a:gd name="T56" fmla="*/ 25 w 66"/>
                    <a:gd name="T57" fmla="*/ 50 h 94"/>
                    <a:gd name="T58" fmla="*/ 25 w 66"/>
                    <a:gd name="T59" fmla="*/ 56 h 94"/>
                    <a:gd name="T60" fmla="*/ 19 w 66"/>
                    <a:gd name="T61" fmla="*/ 59 h 94"/>
                    <a:gd name="T62" fmla="*/ 19 w 66"/>
                    <a:gd name="T63" fmla="*/ 66 h 94"/>
                    <a:gd name="T64" fmla="*/ 19 w 66"/>
                    <a:gd name="T65" fmla="*/ 81 h 94"/>
                    <a:gd name="T66" fmla="*/ 16 w 66"/>
                    <a:gd name="T67" fmla="*/ 84 h 94"/>
                    <a:gd name="T68" fmla="*/ 19 w 66"/>
                    <a:gd name="T69" fmla="*/ 88 h 94"/>
                    <a:gd name="T70" fmla="*/ 28 w 66"/>
                    <a:gd name="T71" fmla="*/ 91 h 94"/>
                    <a:gd name="T72" fmla="*/ 28 w 66"/>
                    <a:gd name="T73" fmla="*/ 84 h 94"/>
                    <a:gd name="T74" fmla="*/ 28 w 66"/>
                    <a:gd name="T75" fmla="*/ 78 h 94"/>
                    <a:gd name="T76" fmla="*/ 28 w 66"/>
                    <a:gd name="T77" fmla="*/ 72 h 94"/>
                    <a:gd name="T78" fmla="*/ 34 w 66"/>
                    <a:gd name="T79" fmla="*/ 75 h 94"/>
                    <a:gd name="T80" fmla="*/ 31 w 66"/>
                    <a:gd name="T81" fmla="*/ 75 h 94"/>
                    <a:gd name="T82" fmla="*/ 31 w 66"/>
                    <a:gd name="T83" fmla="*/ 81 h 94"/>
                    <a:gd name="T84" fmla="*/ 31 w 66"/>
                    <a:gd name="T85" fmla="*/ 94 h 94"/>
                    <a:gd name="T86" fmla="*/ 34 w 66"/>
                    <a:gd name="T87" fmla="*/ 94 h 94"/>
                    <a:gd name="T88" fmla="*/ 41 w 66"/>
                    <a:gd name="T89" fmla="*/ 91 h 94"/>
                    <a:gd name="T90" fmla="*/ 41 w 66"/>
                    <a:gd name="T91" fmla="*/ 84 h 94"/>
                    <a:gd name="T92" fmla="*/ 44 w 66"/>
                    <a:gd name="T93" fmla="*/ 81 h 94"/>
                    <a:gd name="T94" fmla="*/ 47 w 66"/>
                    <a:gd name="T95" fmla="*/ 81 h 94"/>
                    <a:gd name="T96" fmla="*/ 66 w 66"/>
                    <a:gd name="T97" fmla="*/ 34 h 94"/>
                    <a:gd name="T98" fmla="*/ 66 w 66"/>
                    <a:gd name="T99" fmla="*/ 28 h 94"/>
                    <a:gd name="T100" fmla="*/ 63 w 66"/>
                    <a:gd name="T101" fmla="*/ 22 h 94"/>
                    <a:gd name="T102" fmla="*/ 56 w 66"/>
                    <a:gd name="T103" fmla="*/ 22 h 94"/>
                    <a:gd name="T104" fmla="*/ 56 w 66"/>
                    <a:gd name="T105" fmla="*/ 19 h 94"/>
                    <a:gd name="T106" fmla="*/ 59 w 66"/>
                    <a:gd name="T107" fmla="*/ 12 h 94"/>
                    <a:gd name="T108" fmla="*/ 56 w 66"/>
                    <a:gd name="T109" fmla="*/ 9 h 94"/>
                    <a:gd name="T110" fmla="*/ 53 w 66"/>
                    <a:gd name="T111" fmla="*/ 9 h 94"/>
                    <a:gd name="T112" fmla="*/ 44 w 66"/>
                    <a:gd name="T113" fmla="*/ 9 h 94"/>
                    <a:gd name="T114" fmla="*/ 37 w 66"/>
                    <a:gd name="T115" fmla="*/ 3 h 94"/>
                    <a:gd name="T116" fmla="*/ 37 w 66"/>
                    <a:gd name="T117" fmla="*/ 0 h 94"/>
                    <a:gd name="T118" fmla="*/ 34 w 66"/>
                    <a:gd name="T119" fmla="*/ 0 h 9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6"/>
                    <a:gd name="T181" fmla="*/ 0 h 94"/>
                    <a:gd name="T182" fmla="*/ 66 w 66"/>
                    <a:gd name="T183" fmla="*/ 94 h 9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6" h="94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6" y="9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9" y="12"/>
                      </a:lnTo>
                      <a:lnTo>
                        <a:pt x="6" y="16"/>
                      </a:lnTo>
                      <a:lnTo>
                        <a:pt x="0" y="22"/>
                      </a:lnTo>
                      <a:lnTo>
                        <a:pt x="6" y="31"/>
                      </a:lnTo>
                      <a:lnTo>
                        <a:pt x="9" y="34"/>
                      </a:lnTo>
                      <a:lnTo>
                        <a:pt x="6" y="31"/>
                      </a:lnTo>
                      <a:lnTo>
                        <a:pt x="3" y="31"/>
                      </a:lnTo>
                      <a:lnTo>
                        <a:pt x="3" y="44"/>
                      </a:lnTo>
                      <a:lnTo>
                        <a:pt x="6" y="41"/>
                      </a:lnTo>
                      <a:lnTo>
                        <a:pt x="12" y="37"/>
                      </a:lnTo>
                      <a:lnTo>
                        <a:pt x="19" y="41"/>
                      </a:lnTo>
                      <a:lnTo>
                        <a:pt x="22" y="37"/>
                      </a:lnTo>
                      <a:lnTo>
                        <a:pt x="16" y="34"/>
                      </a:lnTo>
                      <a:lnTo>
                        <a:pt x="16" y="31"/>
                      </a:lnTo>
                      <a:lnTo>
                        <a:pt x="16" y="25"/>
                      </a:lnTo>
                      <a:lnTo>
                        <a:pt x="19" y="25"/>
                      </a:lnTo>
                      <a:lnTo>
                        <a:pt x="25" y="37"/>
                      </a:lnTo>
                      <a:lnTo>
                        <a:pt x="25" y="44"/>
                      </a:lnTo>
                      <a:lnTo>
                        <a:pt x="28" y="44"/>
                      </a:lnTo>
                      <a:lnTo>
                        <a:pt x="25" y="50"/>
                      </a:lnTo>
                      <a:lnTo>
                        <a:pt x="25" y="56"/>
                      </a:lnTo>
                      <a:lnTo>
                        <a:pt x="19" y="59"/>
                      </a:lnTo>
                      <a:lnTo>
                        <a:pt x="19" y="66"/>
                      </a:lnTo>
                      <a:lnTo>
                        <a:pt x="19" y="81"/>
                      </a:lnTo>
                      <a:lnTo>
                        <a:pt x="16" y="84"/>
                      </a:lnTo>
                      <a:lnTo>
                        <a:pt x="19" y="88"/>
                      </a:lnTo>
                      <a:lnTo>
                        <a:pt x="28" y="91"/>
                      </a:lnTo>
                      <a:lnTo>
                        <a:pt x="28" y="84"/>
                      </a:lnTo>
                      <a:lnTo>
                        <a:pt x="28" y="78"/>
                      </a:lnTo>
                      <a:lnTo>
                        <a:pt x="28" y="72"/>
                      </a:lnTo>
                      <a:lnTo>
                        <a:pt x="34" y="75"/>
                      </a:lnTo>
                      <a:lnTo>
                        <a:pt x="31" y="75"/>
                      </a:lnTo>
                      <a:lnTo>
                        <a:pt x="31" y="81"/>
                      </a:lnTo>
                      <a:lnTo>
                        <a:pt x="31" y="94"/>
                      </a:lnTo>
                      <a:lnTo>
                        <a:pt x="34" y="94"/>
                      </a:lnTo>
                      <a:lnTo>
                        <a:pt x="41" y="91"/>
                      </a:lnTo>
                      <a:lnTo>
                        <a:pt x="41" y="84"/>
                      </a:lnTo>
                      <a:lnTo>
                        <a:pt x="44" y="81"/>
                      </a:lnTo>
                      <a:lnTo>
                        <a:pt x="47" y="81"/>
                      </a:lnTo>
                      <a:lnTo>
                        <a:pt x="66" y="34"/>
                      </a:lnTo>
                      <a:lnTo>
                        <a:pt x="66" y="28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56" y="19"/>
                      </a:lnTo>
                      <a:lnTo>
                        <a:pt x="59" y="12"/>
                      </a:lnTo>
                      <a:lnTo>
                        <a:pt x="56" y="9"/>
                      </a:lnTo>
                      <a:lnTo>
                        <a:pt x="53" y="9"/>
                      </a:lnTo>
                      <a:lnTo>
                        <a:pt x="44" y="9"/>
                      </a:lnTo>
                      <a:lnTo>
                        <a:pt x="37" y="3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326">
                  <a:extLst>
                    <a:ext uri="{FF2B5EF4-FFF2-40B4-BE49-F238E27FC236}">
                      <a16:creationId xmlns:a16="http://schemas.microsoft.com/office/drawing/2014/main" id="{FC6DFCEE-7155-46CA-8A04-736894398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66" cy="94"/>
                </a:xfrm>
                <a:custGeom>
                  <a:avLst/>
                  <a:gdLst>
                    <a:gd name="T0" fmla="*/ 34 w 66"/>
                    <a:gd name="T1" fmla="*/ 0 h 94"/>
                    <a:gd name="T2" fmla="*/ 34 w 66"/>
                    <a:gd name="T3" fmla="*/ 0 h 94"/>
                    <a:gd name="T4" fmla="*/ 31 w 66"/>
                    <a:gd name="T5" fmla="*/ 0 h 94"/>
                    <a:gd name="T6" fmla="*/ 28 w 66"/>
                    <a:gd name="T7" fmla="*/ 0 h 94"/>
                    <a:gd name="T8" fmla="*/ 25 w 66"/>
                    <a:gd name="T9" fmla="*/ 6 h 94"/>
                    <a:gd name="T10" fmla="*/ 22 w 66"/>
                    <a:gd name="T11" fmla="*/ 9 h 94"/>
                    <a:gd name="T12" fmla="*/ 16 w 66"/>
                    <a:gd name="T13" fmla="*/ 9 h 94"/>
                    <a:gd name="T14" fmla="*/ 12 w 66"/>
                    <a:gd name="T15" fmla="*/ 12 h 94"/>
                    <a:gd name="T16" fmla="*/ 9 w 66"/>
                    <a:gd name="T17" fmla="*/ 16 h 94"/>
                    <a:gd name="T18" fmla="*/ 9 w 66"/>
                    <a:gd name="T19" fmla="*/ 12 h 94"/>
                    <a:gd name="T20" fmla="*/ 6 w 66"/>
                    <a:gd name="T21" fmla="*/ 16 h 94"/>
                    <a:gd name="T22" fmla="*/ 0 w 66"/>
                    <a:gd name="T23" fmla="*/ 22 h 94"/>
                    <a:gd name="T24" fmla="*/ 6 w 66"/>
                    <a:gd name="T25" fmla="*/ 31 h 94"/>
                    <a:gd name="T26" fmla="*/ 9 w 66"/>
                    <a:gd name="T27" fmla="*/ 34 h 94"/>
                    <a:gd name="T28" fmla="*/ 6 w 66"/>
                    <a:gd name="T29" fmla="*/ 31 h 94"/>
                    <a:gd name="T30" fmla="*/ 3 w 66"/>
                    <a:gd name="T31" fmla="*/ 31 h 94"/>
                    <a:gd name="T32" fmla="*/ 3 w 66"/>
                    <a:gd name="T33" fmla="*/ 44 h 94"/>
                    <a:gd name="T34" fmla="*/ 6 w 66"/>
                    <a:gd name="T35" fmla="*/ 41 h 94"/>
                    <a:gd name="T36" fmla="*/ 12 w 66"/>
                    <a:gd name="T37" fmla="*/ 37 h 94"/>
                    <a:gd name="T38" fmla="*/ 19 w 66"/>
                    <a:gd name="T39" fmla="*/ 41 h 94"/>
                    <a:gd name="T40" fmla="*/ 22 w 66"/>
                    <a:gd name="T41" fmla="*/ 37 h 94"/>
                    <a:gd name="T42" fmla="*/ 16 w 66"/>
                    <a:gd name="T43" fmla="*/ 34 h 94"/>
                    <a:gd name="T44" fmla="*/ 16 w 66"/>
                    <a:gd name="T45" fmla="*/ 31 h 94"/>
                    <a:gd name="T46" fmla="*/ 16 w 66"/>
                    <a:gd name="T47" fmla="*/ 25 h 94"/>
                    <a:gd name="T48" fmla="*/ 19 w 66"/>
                    <a:gd name="T49" fmla="*/ 25 h 94"/>
                    <a:gd name="T50" fmla="*/ 25 w 66"/>
                    <a:gd name="T51" fmla="*/ 37 h 94"/>
                    <a:gd name="T52" fmla="*/ 25 w 66"/>
                    <a:gd name="T53" fmla="*/ 44 h 94"/>
                    <a:gd name="T54" fmla="*/ 28 w 66"/>
                    <a:gd name="T55" fmla="*/ 44 h 94"/>
                    <a:gd name="T56" fmla="*/ 25 w 66"/>
                    <a:gd name="T57" fmla="*/ 50 h 94"/>
                    <a:gd name="T58" fmla="*/ 25 w 66"/>
                    <a:gd name="T59" fmla="*/ 56 h 94"/>
                    <a:gd name="T60" fmla="*/ 19 w 66"/>
                    <a:gd name="T61" fmla="*/ 59 h 94"/>
                    <a:gd name="T62" fmla="*/ 19 w 66"/>
                    <a:gd name="T63" fmla="*/ 66 h 94"/>
                    <a:gd name="T64" fmla="*/ 19 w 66"/>
                    <a:gd name="T65" fmla="*/ 81 h 94"/>
                    <a:gd name="T66" fmla="*/ 16 w 66"/>
                    <a:gd name="T67" fmla="*/ 84 h 94"/>
                    <a:gd name="T68" fmla="*/ 19 w 66"/>
                    <a:gd name="T69" fmla="*/ 88 h 94"/>
                    <a:gd name="T70" fmla="*/ 28 w 66"/>
                    <a:gd name="T71" fmla="*/ 91 h 94"/>
                    <a:gd name="T72" fmla="*/ 28 w 66"/>
                    <a:gd name="T73" fmla="*/ 84 h 94"/>
                    <a:gd name="T74" fmla="*/ 28 w 66"/>
                    <a:gd name="T75" fmla="*/ 78 h 94"/>
                    <a:gd name="T76" fmla="*/ 28 w 66"/>
                    <a:gd name="T77" fmla="*/ 72 h 94"/>
                    <a:gd name="T78" fmla="*/ 34 w 66"/>
                    <a:gd name="T79" fmla="*/ 75 h 94"/>
                    <a:gd name="T80" fmla="*/ 31 w 66"/>
                    <a:gd name="T81" fmla="*/ 75 h 94"/>
                    <a:gd name="T82" fmla="*/ 31 w 66"/>
                    <a:gd name="T83" fmla="*/ 81 h 94"/>
                    <a:gd name="T84" fmla="*/ 31 w 66"/>
                    <a:gd name="T85" fmla="*/ 94 h 94"/>
                    <a:gd name="T86" fmla="*/ 34 w 66"/>
                    <a:gd name="T87" fmla="*/ 94 h 94"/>
                    <a:gd name="T88" fmla="*/ 41 w 66"/>
                    <a:gd name="T89" fmla="*/ 91 h 94"/>
                    <a:gd name="T90" fmla="*/ 41 w 66"/>
                    <a:gd name="T91" fmla="*/ 84 h 94"/>
                    <a:gd name="T92" fmla="*/ 44 w 66"/>
                    <a:gd name="T93" fmla="*/ 81 h 94"/>
                    <a:gd name="T94" fmla="*/ 47 w 66"/>
                    <a:gd name="T95" fmla="*/ 81 h 94"/>
                    <a:gd name="T96" fmla="*/ 66 w 66"/>
                    <a:gd name="T97" fmla="*/ 34 h 94"/>
                    <a:gd name="T98" fmla="*/ 66 w 66"/>
                    <a:gd name="T99" fmla="*/ 28 h 94"/>
                    <a:gd name="T100" fmla="*/ 63 w 66"/>
                    <a:gd name="T101" fmla="*/ 22 h 94"/>
                    <a:gd name="T102" fmla="*/ 56 w 66"/>
                    <a:gd name="T103" fmla="*/ 22 h 94"/>
                    <a:gd name="T104" fmla="*/ 56 w 66"/>
                    <a:gd name="T105" fmla="*/ 19 h 94"/>
                    <a:gd name="T106" fmla="*/ 59 w 66"/>
                    <a:gd name="T107" fmla="*/ 12 h 94"/>
                    <a:gd name="T108" fmla="*/ 56 w 66"/>
                    <a:gd name="T109" fmla="*/ 9 h 94"/>
                    <a:gd name="T110" fmla="*/ 53 w 66"/>
                    <a:gd name="T111" fmla="*/ 9 h 94"/>
                    <a:gd name="T112" fmla="*/ 44 w 66"/>
                    <a:gd name="T113" fmla="*/ 9 h 94"/>
                    <a:gd name="T114" fmla="*/ 37 w 66"/>
                    <a:gd name="T115" fmla="*/ 3 h 94"/>
                    <a:gd name="T116" fmla="*/ 37 w 66"/>
                    <a:gd name="T117" fmla="*/ 0 h 94"/>
                    <a:gd name="T118" fmla="*/ 34 w 66"/>
                    <a:gd name="T119" fmla="*/ 0 h 9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6"/>
                    <a:gd name="T181" fmla="*/ 0 h 94"/>
                    <a:gd name="T182" fmla="*/ 66 w 66"/>
                    <a:gd name="T183" fmla="*/ 94 h 9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6" h="94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6" y="9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9" y="12"/>
                      </a:lnTo>
                      <a:lnTo>
                        <a:pt x="6" y="16"/>
                      </a:lnTo>
                      <a:lnTo>
                        <a:pt x="0" y="22"/>
                      </a:lnTo>
                      <a:lnTo>
                        <a:pt x="6" y="31"/>
                      </a:lnTo>
                      <a:lnTo>
                        <a:pt x="9" y="34"/>
                      </a:lnTo>
                      <a:lnTo>
                        <a:pt x="6" y="31"/>
                      </a:lnTo>
                      <a:lnTo>
                        <a:pt x="3" y="31"/>
                      </a:lnTo>
                      <a:lnTo>
                        <a:pt x="3" y="44"/>
                      </a:lnTo>
                      <a:lnTo>
                        <a:pt x="6" y="41"/>
                      </a:lnTo>
                      <a:lnTo>
                        <a:pt x="12" y="37"/>
                      </a:lnTo>
                      <a:lnTo>
                        <a:pt x="19" y="41"/>
                      </a:lnTo>
                      <a:lnTo>
                        <a:pt x="22" y="37"/>
                      </a:lnTo>
                      <a:lnTo>
                        <a:pt x="16" y="34"/>
                      </a:lnTo>
                      <a:lnTo>
                        <a:pt x="16" y="31"/>
                      </a:lnTo>
                      <a:lnTo>
                        <a:pt x="16" y="25"/>
                      </a:lnTo>
                      <a:lnTo>
                        <a:pt x="19" y="25"/>
                      </a:lnTo>
                      <a:lnTo>
                        <a:pt x="25" y="37"/>
                      </a:lnTo>
                      <a:lnTo>
                        <a:pt x="25" y="44"/>
                      </a:lnTo>
                      <a:lnTo>
                        <a:pt x="28" y="44"/>
                      </a:lnTo>
                      <a:lnTo>
                        <a:pt x="25" y="50"/>
                      </a:lnTo>
                      <a:lnTo>
                        <a:pt x="25" y="56"/>
                      </a:lnTo>
                      <a:lnTo>
                        <a:pt x="19" y="59"/>
                      </a:lnTo>
                      <a:lnTo>
                        <a:pt x="19" y="66"/>
                      </a:lnTo>
                      <a:lnTo>
                        <a:pt x="19" y="81"/>
                      </a:lnTo>
                      <a:lnTo>
                        <a:pt x="16" y="84"/>
                      </a:lnTo>
                      <a:lnTo>
                        <a:pt x="19" y="88"/>
                      </a:lnTo>
                      <a:lnTo>
                        <a:pt x="28" y="91"/>
                      </a:lnTo>
                      <a:lnTo>
                        <a:pt x="28" y="84"/>
                      </a:lnTo>
                      <a:lnTo>
                        <a:pt x="28" y="78"/>
                      </a:lnTo>
                      <a:lnTo>
                        <a:pt x="28" y="72"/>
                      </a:lnTo>
                      <a:lnTo>
                        <a:pt x="34" y="75"/>
                      </a:lnTo>
                      <a:lnTo>
                        <a:pt x="31" y="75"/>
                      </a:lnTo>
                      <a:lnTo>
                        <a:pt x="31" y="81"/>
                      </a:lnTo>
                      <a:lnTo>
                        <a:pt x="31" y="94"/>
                      </a:lnTo>
                      <a:lnTo>
                        <a:pt x="34" y="94"/>
                      </a:lnTo>
                      <a:lnTo>
                        <a:pt x="41" y="91"/>
                      </a:lnTo>
                      <a:lnTo>
                        <a:pt x="41" y="84"/>
                      </a:lnTo>
                      <a:lnTo>
                        <a:pt x="44" y="81"/>
                      </a:lnTo>
                      <a:lnTo>
                        <a:pt x="47" y="81"/>
                      </a:lnTo>
                      <a:lnTo>
                        <a:pt x="66" y="34"/>
                      </a:lnTo>
                      <a:lnTo>
                        <a:pt x="66" y="28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56" y="19"/>
                      </a:lnTo>
                      <a:lnTo>
                        <a:pt x="59" y="12"/>
                      </a:lnTo>
                      <a:lnTo>
                        <a:pt x="56" y="9"/>
                      </a:lnTo>
                      <a:lnTo>
                        <a:pt x="53" y="9"/>
                      </a:lnTo>
                      <a:lnTo>
                        <a:pt x="44" y="9"/>
                      </a:lnTo>
                      <a:lnTo>
                        <a:pt x="37" y="3"/>
                      </a:lnTo>
                      <a:lnTo>
                        <a:pt x="37" y="0"/>
                      </a:lnTo>
                      <a:lnTo>
                        <a:pt x="34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1327">
                  <a:extLst>
                    <a:ext uri="{FF2B5EF4-FFF2-40B4-BE49-F238E27FC236}">
                      <a16:creationId xmlns:a16="http://schemas.microsoft.com/office/drawing/2014/main" id="{E057677C-2E8A-4803-8BC2-023ACD1F65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" y="1567"/>
                  <a:ext cx="4" cy="9"/>
                </a:xfrm>
                <a:custGeom>
                  <a:avLst/>
                  <a:gdLst>
                    <a:gd name="T0" fmla="*/ 0 w 4"/>
                    <a:gd name="T1" fmla="*/ 0 h 9"/>
                    <a:gd name="T2" fmla="*/ 0 w 4"/>
                    <a:gd name="T3" fmla="*/ 3 h 9"/>
                    <a:gd name="T4" fmla="*/ 0 w 4"/>
                    <a:gd name="T5" fmla="*/ 9 h 9"/>
                    <a:gd name="T6" fmla="*/ 0 w 4"/>
                    <a:gd name="T7" fmla="*/ 9 h 9"/>
                    <a:gd name="T8" fmla="*/ 4 w 4"/>
                    <a:gd name="T9" fmla="*/ 0 h 9"/>
                    <a:gd name="T10" fmla="*/ 0 w 4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9"/>
                    <a:gd name="T20" fmla="*/ 4 w 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1328">
                  <a:extLst>
                    <a:ext uri="{FF2B5EF4-FFF2-40B4-BE49-F238E27FC236}">
                      <a16:creationId xmlns:a16="http://schemas.microsoft.com/office/drawing/2014/main" id="{BD23A106-7760-4A02-A993-DB411F61A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" y="1567"/>
                  <a:ext cx="4" cy="9"/>
                </a:xfrm>
                <a:custGeom>
                  <a:avLst/>
                  <a:gdLst>
                    <a:gd name="T0" fmla="*/ 0 w 4"/>
                    <a:gd name="T1" fmla="*/ 0 h 9"/>
                    <a:gd name="T2" fmla="*/ 0 w 4"/>
                    <a:gd name="T3" fmla="*/ 3 h 9"/>
                    <a:gd name="T4" fmla="*/ 0 w 4"/>
                    <a:gd name="T5" fmla="*/ 9 h 9"/>
                    <a:gd name="T6" fmla="*/ 0 w 4"/>
                    <a:gd name="T7" fmla="*/ 9 h 9"/>
                    <a:gd name="T8" fmla="*/ 4 w 4"/>
                    <a:gd name="T9" fmla="*/ 0 h 9"/>
                    <a:gd name="T10" fmla="*/ 0 w 4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9"/>
                    <a:gd name="T20" fmla="*/ 4 w 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1329">
                  <a:extLst>
                    <a:ext uri="{FF2B5EF4-FFF2-40B4-BE49-F238E27FC236}">
                      <a16:creationId xmlns:a16="http://schemas.microsoft.com/office/drawing/2014/main" id="{D5E1F453-5D29-48E3-9F75-F49736A0A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623"/>
                  <a:ext cx="4" cy="13"/>
                </a:xfrm>
                <a:custGeom>
                  <a:avLst/>
                  <a:gdLst>
                    <a:gd name="T0" fmla="*/ 4 w 4"/>
                    <a:gd name="T1" fmla="*/ 3 h 13"/>
                    <a:gd name="T2" fmla="*/ 4 w 4"/>
                    <a:gd name="T3" fmla="*/ 0 h 13"/>
                    <a:gd name="T4" fmla="*/ 0 w 4"/>
                    <a:gd name="T5" fmla="*/ 10 h 13"/>
                    <a:gd name="T6" fmla="*/ 0 w 4"/>
                    <a:gd name="T7" fmla="*/ 13 h 13"/>
                    <a:gd name="T8" fmla="*/ 4 w 4"/>
                    <a:gd name="T9" fmla="*/ 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3"/>
                    <a:gd name="T17" fmla="*/ 4 w 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1330">
                  <a:extLst>
                    <a:ext uri="{FF2B5EF4-FFF2-40B4-BE49-F238E27FC236}">
                      <a16:creationId xmlns:a16="http://schemas.microsoft.com/office/drawing/2014/main" id="{CF16E76E-236E-45F7-94BA-29173169A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623"/>
                  <a:ext cx="4" cy="13"/>
                </a:xfrm>
                <a:custGeom>
                  <a:avLst/>
                  <a:gdLst>
                    <a:gd name="T0" fmla="*/ 4 w 4"/>
                    <a:gd name="T1" fmla="*/ 3 h 13"/>
                    <a:gd name="T2" fmla="*/ 4 w 4"/>
                    <a:gd name="T3" fmla="*/ 0 h 13"/>
                    <a:gd name="T4" fmla="*/ 0 w 4"/>
                    <a:gd name="T5" fmla="*/ 10 h 13"/>
                    <a:gd name="T6" fmla="*/ 0 w 4"/>
                    <a:gd name="T7" fmla="*/ 13 h 13"/>
                    <a:gd name="T8" fmla="*/ 4 w 4"/>
                    <a:gd name="T9" fmla="*/ 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3"/>
                    <a:gd name="T17" fmla="*/ 4 w 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4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 1331">
                  <a:extLst>
                    <a:ext uri="{FF2B5EF4-FFF2-40B4-BE49-F238E27FC236}">
                      <a16:creationId xmlns:a16="http://schemas.microsoft.com/office/drawing/2014/main" id="{E06138F9-B0B2-4324-8845-A7BBB0927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3" y="1633"/>
                  <a:ext cx="6" cy="9"/>
                </a:xfrm>
                <a:custGeom>
                  <a:avLst/>
                  <a:gdLst>
                    <a:gd name="T0" fmla="*/ 3 w 6"/>
                    <a:gd name="T1" fmla="*/ 3 h 9"/>
                    <a:gd name="T2" fmla="*/ 0 w 6"/>
                    <a:gd name="T3" fmla="*/ 0 h 9"/>
                    <a:gd name="T4" fmla="*/ 0 w 6"/>
                    <a:gd name="T5" fmla="*/ 3 h 9"/>
                    <a:gd name="T6" fmla="*/ 0 w 6"/>
                    <a:gd name="T7" fmla="*/ 9 h 9"/>
                    <a:gd name="T8" fmla="*/ 6 w 6"/>
                    <a:gd name="T9" fmla="*/ 9 h 9"/>
                    <a:gd name="T10" fmla="*/ 6 w 6"/>
                    <a:gd name="T11" fmla="*/ 3 h 9"/>
                    <a:gd name="T12" fmla="*/ 3 w 6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9"/>
                    <a:gd name="T23" fmla="*/ 6 w 6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6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 1332">
                  <a:extLst>
                    <a:ext uri="{FF2B5EF4-FFF2-40B4-BE49-F238E27FC236}">
                      <a16:creationId xmlns:a16="http://schemas.microsoft.com/office/drawing/2014/main" id="{D3039FB6-D85E-426B-8765-DF5966EDA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3" y="1633"/>
                  <a:ext cx="6" cy="9"/>
                </a:xfrm>
                <a:custGeom>
                  <a:avLst/>
                  <a:gdLst>
                    <a:gd name="T0" fmla="*/ 3 w 6"/>
                    <a:gd name="T1" fmla="*/ 3 h 9"/>
                    <a:gd name="T2" fmla="*/ 0 w 6"/>
                    <a:gd name="T3" fmla="*/ 0 h 9"/>
                    <a:gd name="T4" fmla="*/ 0 w 6"/>
                    <a:gd name="T5" fmla="*/ 3 h 9"/>
                    <a:gd name="T6" fmla="*/ 0 w 6"/>
                    <a:gd name="T7" fmla="*/ 9 h 9"/>
                    <a:gd name="T8" fmla="*/ 6 w 6"/>
                    <a:gd name="T9" fmla="*/ 9 h 9"/>
                    <a:gd name="T10" fmla="*/ 6 w 6"/>
                    <a:gd name="T11" fmla="*/ 3 h 9"/>
                    <a:gd name="T12" fmla="*/ 3 w 6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9"/>
                    <a:gd name="T23" fmla="*/ 6 w 6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6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1333">
                  <a:extLst>
                    <a:ext uri="{FF2B5EF4-FFF2-40B4-BE49-F238E27FC236}">
                      <a16:creationId xmlns:a16="http://schemas.microsoft.com/office/drawing/2014/main" id="{B73D0533-0FF5-45F4-97FA-6B9C5935C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3" y="1557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0 w 6"/>
                    <a:gd name="T3" fmla="*/ 4 h 7"/>
                    <a:gd name="T4" fmla="*/ 0 w 6"/>
                    <a:gd name="T5" fmla="*/ 7 h 7"/>
                    <a:gd name="T6" fmla="*/ 6 w 6"/>
                    <a:gd name="T7" fmla="*/ 7 h 7"/>
                    <a:gd name="T8" fmla="*/ 6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334">
                  <a:extLst>
                    <a:ext uri="{FF2B5EF4-FFF2-40B4-BE49-F238E27FC236}">
                      <a16:creationId xmlns:a16="http://schemas.microsoft.com/office/drawing/2014/main" id="{A8076A54-074D-4E18-8E4F-C7DD94271F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3" y="1557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0 w 6"/>
                    <a:gd name="T3" fmla="*/ 4 h 7"/>
                    <a:gd name="T4" fmla="*/ 0 w 6"/>
                    <a:gd name="T5" fmla="*/ 7 h 7"/>
                    <a:gd name="T6" fmla="*/ 6 w 6"/>
                    <a:gd name="T7" fmla="*/ 7 h 7"/>
                    <a:gd name="T8" fmla="*/ 6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335">
                  <a:extLst>
                    <a:ext uri="{FF2B5EF4-FFF2-40B4-BE49-F238E27FC236}">
                      <a16:creationId xmlns:a16="http://schemas.microsoft.com/office/drawing/2014/main" id="{8509D081-79DC-402B-A1A1-89C4954EB5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1548"/>
                  <a:ext cx="6" cy="6"/>
                </a:xfrm>
                <a:custGeom>
                  <a:avLst/>
                  <a:gdLst>
                    <a:gd name="T0" fmla="*/ 6 w 6"/>
                    <a:gd name="T1" fmla="*/ 3 h 6"/>
                    <a:gd name="T2" fmla="*/ 6 w 6"/>
                    <a:gd name="T3" fmla="*/ 0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6 h 6"/>
                    <a:gd name="T10" fmla="*/ 6 w 6"/>
                    <a:gd name="T11" fmla="*/ 3 h 6"/>
                    <a:gd name="T12" fmla="*/ 6 w 6"/>
                    <a:gd name="T13" fmla="*/ 3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6"/>
                    <a:gd name="T23" fmla="*/ 6 w 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6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1336">
                  <a:extLst>
                    <a:ext uri="{FF2B5EF4-FFF2-40B4-BE49-F238E27FC236}">
                      <a16:creationId xmlns:a16="http://schemas.microsoft.com/office/drawing/2014/main" id="{8B0B3E15-2513-48E2-ADB9-5AB4CDF715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1548"/>
                  <a:ext cx="6" cy="6"/>
                </a:xfrm>
                <a:custGeom>
                  <a:avLst/>
                  <a:gdLst>
                    <a:gd name="T0" fmla="*/ 6 w 6"/>
                    <a:gd name="T1" fmla="*/ 3 h 6"/>
                    <a:gd name="T2" fmla="*/ 6 w 6"/>
                    <a:gd name="T3" fmla="*/ 0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6 h 6"/>
                    <a:gd name="T10" fmla="*/ 6 w 6"/>
                    <a:gd name="T11" fmla="*/ 3 h 6"/>
                    <a:gd name="T12" fmla="*/ 6 w 6"/>
                    <a:gd name="T13" fmla="*/ 3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6"/>
                    <a:gd name="T23" fmla="*/ 6 w 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6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6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1337">
                  <a:extLst>
                    <a:ext uri="{FF2B5EF4-FFF2-40B4-BE49-F238E27FC236}">
                      <a16:creationId xmlns:a16="http://schemas.microsoft.com/office/drawing/2014/main" id="{28C8EADE-4643-46B6-B66A-47E0B3EB8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3 h 6"/>
                    <a:gd name="T4" fmla="*/ 3 w 3"/>
                    <a:gd name="T5" fmla="*/ 6 h 6"/>
                    <a:gd name="T6" fmla="*/ 3 w 3"/>
                    <a:gd name="T7" fmla="*/ 3 h 6"/>
                    <a:gd name="T8" fmla="*/ 3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"/>
                    <a:gd name="T17" fmla="*/ 3 w 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1338">
                  <a:extLst>
                    <a:ext uri="{FF2B5EF4-FFF2-40B4-BE49-F238E27FC236}">
                      <a16:creationId xmlns:a16="http://schemas.microsoft.com/office/drawing/2014/main" id="{5F96AFC0-2BFB-4207-BC18-3340D01B5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3 h 6"/>
                    <a:gd name="T4" fmla="*/ 3 w 3"/>
                    <a:gd name="T5" fmla="*/ 6 h 6"/>
                    <a:gd name="T6" fmla="*/ 3 w 3"/>
                    <a:gd name="T7" fmla="*/ 3 h 6"/>
                    <a:gd name="T8" fmla="*/ 3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"/>
                    <a:gd name="T17" fmla="*/ 3 w 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339">
                  <a:extLst>
                    <a:ext uri="{FF2B5EF4-FFF2-40B4-BE49-F238E27FC236}">
                      <a16:creationId xmlns:a16="http://schemas.microsoft.com/office/drawing/2014/main" id="{5797DE36-1BC7-4438-8649-38071738E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2" y="1823"/>
                  <a:ext cx="6" cy="3"/>
                </a:xfrm>
                <a:custGeom>
                  <a:avLst/>
                  <a:gdLst>
                    <a:gd name="T0" fmla="*/ 3 w 6"/>
                    <a:gd name="T1" fmla="*/ 0 h 3"/>
                    <a:gd name="T2" fmla="*/ 3 w 6"/>
                    <a:gd name="T3" fmla="*/ 0 h 3"/>
                    <a:gd name="T4" fmla="*/ 6 w 6"/>
                    <a:gd name="T5" fmla="*/ 0 h 3"/>
                    <a:gd name="T6" fmla="*/ 6 w 6"/>
                    <a:gd name="T7" fmla="*/ 3 h 3"/>
                    <a:gd name="T8" fmla="*/ 6 w 6"/>
                    <a:gd name="T9" fmla="*/ 3 h 3"/>
                    <a:gd name="T10" fmla="*/ 3 w 6"/>
                    <a:gd name="T11" fmla="*/ 3 h 3"/>
                    <a:gd name="T12" fmla="*/ 0 w 6"/>
                    <a:gd name="T13" fmla="*/ 0 h 3"/>
                    <a:gd name="T14" fmla="*/ 3 w 6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3"/>
                    <a:gd name="T26" fmla="*/ 6 w 6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1340">
                  <a:extLst>
                    <a:ext uri="{FF2B5EF4-FFF2-40B4-BE49-F238E27FC236}">
                      <a16:creationId xmlns:a16="http://schemas.microsoft.com/office/drawing/2014/main" id="{1EDA0DC2-E281-4E36-A4B1-5597342C4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2" y="1823"/>
                  <a:ext cx="6" cy="3"/>
                </a:xfrm>
                <a:custGeom>
                  <a:avLst/>
                  <a:gdLst>
                    <a:gd name="T0" fmla="*/ 3 w 6"/>
                    <a:gd name="T1" fmla="*/ 0 h 3"/>
                    <a:gd name="T2" fmla="*/ 3 w 6"/>
                    <a:gd name="T3" fmla="*/ 0 h 3"/>
                    <a:gd name="T4" fmla="*/ 6 w 6"/>
                    <a:gd name="T5" fmla="*/ 0 h 3"/>
                    <a:gd name="T6" fmla="*/ 6 w 6"/>
                    <a:gd name="T7" fmla="*/ 3 h 3"/>
                    <a:gd name="T8" fmla="*/ 6 w 6"/>
                    <a:gd name="T9" fmla="*/ 3 h 3"/>
                    <a:gd name="T10" fmla="*/ 3 w 6"/>
                    <a:gd name="T11" fmla="*/ 3 h 3"/>
                    <a:gd name="T12" fmla="*/ 0 w 6"/>
                    <a:gd name="T13" fmla="*/ 0 h 3"/>
                    <a:gd name="T14" fmla="*/ 3 w 6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3"/>
                    <a:gd name="T26" fmla="*/ 6 w 6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1341">
                  <a:extLst>
                    <a:ext uri="{FF2B5EF4-FFF2-40B4-BE49-F238E27FC236}">
                      <a16:creationId xmlns:a16="http://schemas.microsoft.com/office/drawing/2014/main" id="{222F34F6-6A1D-415C-933B-2DA869C13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1820"/>
                  <a:ext cx="3" cy="6"/>
                </a:xfrm>
                <a:custGeom>
                  <a:avLst/>
                  <a:gdLst>
                    <a:gd name="T0" fmla="*/ 0 w 3"/>
                    <a:gd name="T1" fmla="*/ 3 h 6"/>
                    <a:gd name="T2" fmla="*/ 0 w 3"/>
                    <a:gd name="T3" fmla="*/ 3 h 6"/>
                    <a:gd name="T4" fmla="*/ 3 w 3"/>
                    <a:gd name="T5" fmla="*/ 0 h 6"/>
                    <a:gd name="T6" fmla="*/ 3 w 3"/>
                    <a:gd name="T7" fmla="*/ 0 h 6"/>
                    <a:gd name="T8" fmla="*/ 3 w 3"/>
                    <a:gd name="T9" fmla="*/ 0 h 6"/>
                    <a:gd name="T10" fmla="*/ 3 w 3"/>
                    <a:gd name="T11" fmla="*/ 3 h 6"/>
                    <a:gd name="T12" fmla="*/ 0 w 3"/>
                    <a:gd name="T13" fmla="*/ 6 h 6"/>
                    <a:gd name="T14" fmla="*/ 0 w 3"/>
                    <a:gd name="T15" fmla="*/ 3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6"/>
                    <a:gd name="T26" fmla="*/ 3 w 3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1342">
                  <a:extLst>
                    <a:ext uri="{FF2B5EF4-FFF2-40B4-BE49-F238E27FC236}">
                      <a16:creationId xmlns:a16="http://schemas.microsoft.com/office/drawing/2014/main" id="{AFB5E0BA-77EC-417A-84EA-EBC062352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5" y="1820"/>
                  <a:ext cx="3" cy="6"/>
                </a:xfrm>
                <a:custGeom>
                  <a:avLst/>
                  <a:gdLst>
                    <a:gd name="T0" fmla="*/ 0 w 3"/>
                    <a:gd name="T1" fmla="*/ 3 h 6"/>
                    <a:gd name="T2" fmla="*/ 0 w 3"/>
                    <a:gd name="T3" fmla="*/ 3 h 6"/>
                    <a:gd name="T4" fmla="*/ 3 w 3"/>
                    <a:gd name="T5" fmla="*/ 0 h 6"/>
                    <a:gd name="T6" fmla="*/ 3 w 3"/>
                    <a:gd name="T7" fmla="*/ 0 h 6"/>
                    <a:gd name="T8" fmla="*/ 3 w 3"/>
                    <a:gd name="T9" fmla="*/ 0 h 6"/>
                    <a:gd name="T10" fmla="*/ 3 w 3"/>
                    <a:gd name="T11" fmla="*/ 3 h 6"/>
                    <a:gd name="T12" fmla="*/ 0 w 3"/>
                    <a:gd name="T13" fmla="*/ 6 h 6"/>
                    <a:gd name="T14" fmla="*/ 0 w 3"/>
                    <a:gd name="T15" fmla="*/ 3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6"/>
                    <a:gd name="T26" fmla="*/ 3 w 3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1343">
                  <a:extLst>
                    <a:ext uri="{FF2B5EF4-FFF2-40B4-BE49-F238E27FC236}">
                      <a16:creationId xmlns:a16="http://schemas.microsoft.com/office/drawing/2014/main" id="{E774BFA6-2ED6-4B2D-A40D-F43B880BB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1745"/>
                  <a:ext cx="15" cy="25"/>
                </a:xfrm>
                <a:custGeom>
                  <a:avLst/>
                  <a:gdLst>
                    <a:gd name="T0" fmla="*/ 3 w 15"/>
                    <a:gd name="T1" fmla="*/ 13 h 25"/>
                    <a:gd name="T2" fmla="*/ 6 w 15"/>
                    <a:gd name="T3" fmla="*/ 9 h 25"/>
                    <a:gd name="T4" fmla="*/ 6 w 15"/>
                    <a:gd name="T5" fmla="*/ 6 h 25"/>
                    <a:gd name="T6" fmla="*/ 9 w 15"/>
                    <a:gd name="T7" fmla="*/ 6 h 25"/>
                    <a:gd name="T8" fmla="*/ 12 w 15"/>
                    <a:gd name="T9" fmla="*/ 3 h 25"/>
                    <a:gd name="T10" fmla="*/ 15 w 15"/>
                    <a:gd name="T11" fmla="*/ 0 h 25"/>
                    <a:gd name="T12" fmla="*/ 15 w 15"/>
                    <a:gd name="T13" fmla="*/ 6 h 25"/>
                    <a:gd name="T14" fmla="*/ 12 w 15"/>
                    <a:gd name="T15" fmla="*/ 9 h 25"/>
                    <a:gd name="T16" fmla="*/ 9 w 15"/>
                    <a:gd name="T17" fmla="*/ 13 h 25"/>
                    <a:gd name="T18" fmla="*/ 6 w 15"/>
                    <a:gd name="T19" fmla="*/ 16 h 25"/>
                    <a:gd name="T20" fmla="*/ 6 w 15"/>
                    <a:gd name="T21" fmla="*/ 19 h 25"/>
                    <a:gd name="T22" fmla="*/ 3 w 15"/>
                    <a:gd name="T23" fmla="*/ 19 h 25"/>
                    <a:gd name="T24" fmla="*/ 3 w 15"/>
                    <a:gd name="T25" fmla="*/ 22 h 25"/>
                    <a:gd name="T26" fmla="*/ 3 w 15"/>
                    <a:gd name="T27" fmla="*/ 25 h 25"/>
                    <a:gd name="T28" fmla="*/ 0 w 15"/>
                    <a:gd name="T29" fmla="*/ 19 h 25"/>
                    <a:gd name="T30" fmla="*/ 0 w 15"/>
                    <a:gd name="T31" fmla="*/ 16 h 25"/>
                    <a:gd name="T32" fmla="*/ 3 w 15"/>
                    <a:gd name="T33" fmla="*/ 13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5"/>
                    <a:gd name="T53" fmla="*/ 15 w 15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5">
                      <a:moveTo>
                        <a:pt x="3" y="13"/>
                      </a:moveTo>
                      <a:lnTo>
                        <a:pt x="6" y="9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12" y="3"/>
                      </a:lnTo>
                      <a:lnTo>
                        <a:pt x="15" y="0"/>
                      </a:lnTo>
                      <a:lnTo>
                        <a:pt x="15" y="6"/>
                      </a:lnTo>
                      <a:lnTo>
                        <a:pt x="12" y="9"/>
                      </a:lnTo>
                      <a:lnTo>
                        <a:pt x="9" y="13"/>
                      </a:lnTo>
                      <a:lnTo>
                        <a:pt x="6" y="16"/>
                      </a:lnTo>
                      <a:lnTo>
                        <a:pt x="6" y="19"/>
                      </a:lnTo>
                      <a:lnTo>
                        <a:pt x="3" y="19"/>
                      </a:lnTo>
                      <a:lnTo>
                        <a:pt x="3" y="22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3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344">
                  <a:extLst>
                    <a:ext uri="{FF2B5EF4-FFF2-40B4-BE49-F238E27FC236}">
                      <a16:creationId xmlns:a16="http://schemas.microsoft.com/office/drawing/2014/main" id="{FEABA3F8-7887-4391-903A-88CB20AB2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5" y="1745"/>
                  <a:ext cx="15" cy="25"/>
                </a:xfrm>
                <a:custGeom>
                  <a:avLst/>
                  <a:gdLst>
                    <a:gd name="T0" fmla="*/ 3 w 15"/>
                    <a:gd name="T1" fmla="*/ 13 h 25"/>
                    <a:gd name="T2" fmla="*/ 6 w 15"/>
                    <a:gd name="T3" fmla="*/ 9 h 25"/>
                    <a:gd name="T4" fmla="*/ 6 w 15"/>
                    <a:gd name="T5" fmla="*/ 6 h 25"/>
                    <a:gd name="T6" fmla="*/ 9 w 15"/>
                    <a:gd name="T7" fmla="*/ 6 h 25"/>
                    <a:gd name="T8" fmla="*/ 12 w 15"/>
                    <a:gd name="T9" fmla="*/ 3 h 25"/>
                    <a:gd name="T10" fmla="*/ 15 w 15"/>
                    <a:gd name="T11" fmla="*/ 0 h 25"/>
                    <a:gd name="T12" fmla="*/ 15 w 15"/>
                    <a:gd name="T13" fmla="*/ 6 h 25"/>
                    <a:gd name="T14" fmla="*/ 12 w 15"/>
                    <a:gd name="T15" fmla="*/ 9 h 25"/>
                    <a:gd name="T16" fmla="*/ 9 w 15"/>
                    <a:gd name="T17" fmla="*/ 13 h 25"/>
                    <a:gd name="T18" fmla="*/ 6 w 15"/>
                    <a:gd name="T19" fmla="*/ 16 h 25"/>
                    <a:gd name="T20" fmla="*/ 6 w 15"/>
                    <a:gd name="T21" fmla="*/ 19 h 25"/>
                    <a:gd name="T22" fmla="*/ 3 w 15"/>
                    <a:gd name="T23" fmla="*/ 19 h 25"/>
                    <a:gd name="T24" fmla="*/ 3 w 15"/>
                    <a:gd name="T25" fmla="*/ 22 h 25"/>
                    <a:gd name="T26" fmla="*/ 3 w 15"/>
                    <a:gd name="T27" fmla="*/ 25 h 25"/>
                    <a:gd name="T28" fmla="*/ 0 w 15"/>
                    <a:gd name="T29" fmla="*/ 19 h 25"/>
                    <a:gd name="T30" fmla="*/ 0 w 15"/>
                    <a:gd name="T31" fmla="*/ 16 h 25"/>
                    <a:gd name="T32" fmla="*/ 3 w 15"/>
                    <a:gd name="T33" fmla="*/ 13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5"/>
                    <a:gd name="T53" fmla="*/ 15 w 15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5">
                      <a:moveTo>
                        <a:pt x="3" y="13"/>
                      </a:moveTo>
                      <a:lnTo>
                        <a:pt x="6" y="9"/>
                      </a:lnTo>
                      <a:lnTo>
                        <a:pt x="6" y="6"/>
                      </a:lnTo>
                      <a:lnTo>
                        <a:pt x="9" y="6"/>
                      </a:lnTo>
                      <a:lnTo>
                        <a:pt x="12" y="3"/>
                      </a:lnTo>
                      <a:lnTo>
                        <a:pt x="15" y="0"/>
                      </a:lnTo>
                      <a:lnTo>
                        <a:pt x="15" y="6"/>
                      </a:lnTo>
                      <a:lnTo>
                        <a:pt x="12" y="9"/>
                      </a:lnTo>
                      <a:lnTo>
                        <a:pt x="9" y="13"/>
                      </a:lnTo>
                      <a:lnTo>
                        <a:pt x="6" y="16"/>
                      </a:lnTo>
                      <a:lnTo>
                        <a:pt x="6" y="19"/>
                      </a:lnTo>
                      <a:lnTo>
                        <a:pt x="3" y="19"/>
                      </a:lnTo>
                      <a:lnTo>
                        <a:pt x="3" y="22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3" y="1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1345">
                  <a:extLst>
                    <a:ext uri="{FF2B5EF4-FFF2-40B4-BE49-F238E27FC236}">
                      <a16:creationId xmlns:a16="http://schemas.microsoft.com/office/drawing/2014/main" id="{119512AB-67F6-4BD2-AD28-76FA3137FF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1714"/>
                  <a:ext cx="3" cy="6"/>
                </a:xfrm>
                <a:custGeom>
                  <a:avLst/>
                  <a:gdLst>
                    <a:gd name="T0" fmla="*/ 0 w 3"/>
                    <a:gd name="T1" fmla="*/ 3 h 6"/>
                    <a:gd name="T2" fmla="*/ 3 w 3"/>
                    <a:gd name="T3" fmla="*/ 6 h 6"/>
                    <a:gd name="T4" fmla="*/ 0 w 3"/>
                    <a:gd name="T5" fmla="*/ 6 h 6"/>
                    <a:gd name="T6" fmla="*/ 0 w 3"/>
                    <a:gd name="T7" fmla="*/ 3 h 6"/>
                    <a:gd name="T8" fmla="*/ 0 w 3"/>
                    <a:gd name="T9" fmla="*/ 3 h 6"/>
                    <a:gd name="T10" fmla="*/ 0 w 3"/>
                    <a:gd name="T11" fmla="*/ 0 h 6"/>
                    <a:gd name="T12" fmla="*/ 0 w 3"/>
                    <a:gd name="T13" fmla="*/ 3 h 6"/>
                    <a:gd name="T14" fmla="*/ 0 w 3"/>
                    <a:gd name="T15" fmla="*/ 3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6"/>
                    <a:gd name="T26" fmla="*/ 3 w 3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6">
                      <a:moveTo>
                        <a:pt x="0" y="3"/>
                      </a:move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1346">
                  <a:extLst>
                    <a:ext uri="{FF2B5EF4-FFF2-40B4-BE49-F238E27FC236}">
                      <a16:creationId xmlns:a16="http://schemas.microsoft.com/office/drawing/2014/main" id="{81F371CE-803D-48BF-A95E-6BFDF07E1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" y="1714"/>
                  <a:ext cx="3" cy="6"/>
                </a:xfrm>
                <a:custGeom>
                  <a:avLst/>
                  <a:gdLst>
                    <a:gd name="T0" fmla="*/ 0 w 3"/>
                    <a:gd name="T1" fmla="*/ 3 h 6"/>
                    <a:gd name="T2" fmla="*/ 3 w 3"/>
                    <a:gd name="T3" fmla="*/ 6 h 6"/>
                    <a:gd name="T4" fmla="*/ 0 w 3"/>
                    <a:gd name="T5" fmla="*/ 6 h 6"/>
                    <a:gd name="T6" fmla="*/ 0 w 3"/>
                    <a:gd name="T7" fmla="*/ 3 h 6"/>
                    <a:gd name="T8" fmla="*/ 0 w 3"/>
                    <a:gd name="T9" fmla="*/ 3 h 6"/>
                    <a:gd name="T10" fmla="*/ 0 w 3"/>
                    <a:gd name="T11" fmla="*/ 0 h 6"/>
                    <a:gd name="T12" fmla="*/ 0 w 3"/>
                    <a:gd name="T13" fmla="*/ 3 h 6"/>
                    <a:gd name="T14" fmla="*/ 0 w 3"/>
                    <a:gd name="T15" fmla="*/ 3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6"/>
                    <a:gd name="T26" fmla="*/ 3 w 3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6">
                      <a:moveTo>
                        <a:pt x="0" y="3"/>
                      </a:move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347">
                  <a:extLst>
                    <a:ext uri="{FF2B5EF4-FFF2-40B4-BE49-F238E27FC236}">
                      <a16:creationId xmlns:a16="http://schemas.microsoft.com/office/drawing/2014/main" id="{7B4BE6B7-D563-4923-A46E-FE667BA85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1695"/>
                  <a:ext cx="10" cy="9"/>
                </a:xfrm>
                <a:custGeom>
                  <a:avLst/>
                  <a:gdLst>
                    <a:gd name="T0" fmla="*/ 4 w 10"/>
                    <a:gd name="T1" fmla="*/ 3 h 9"/>
                    <a:gd name="T2" fmla="*/ 10 w 10"/>
                    <a:gd name="T3" fmla="*/ 0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9 h 9"/>
                    <a:gd name="T12" fmla="*/ 4 w 10"/>
                    <a:gd name="T13" fmla="*/ 9 h 9"/>
                    <a:gd name="T14" fmla="*/ 4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4 w 10"/>
                    <a:gd name="T21" fmla="*/ 3 h 9"/>
                    <a:gd name="T22" fmla="*/ 4 w 10"/>
                    <a:gd name="T23" fmla="*/ 3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9"/>
                    <a:gd name="T38" fmla="*/ 10 w 10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9">
                      <a:moveTo>
                        <a:pt x="4" y="3"/>
                      </a:move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1348">
                  <a:extLst>
                    <a:ext uri="{FF2B5EF4-FFF2-40B4-BE49-F238E27FC236}">
                      <a16:creationId xmlns:a16="http://schemas.microsoft.com/office/drawing/2014/main" id="{93BA8FBE-5B6F-43EF-8CC1-A4AAA65C8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1695"/>
                  <a:ext cx="10" cy="9"/>
                </a:xfrm>
                <a:custGeom>
                  <a:avLst/>
                  <a:gdLst>
                    <a:gd name="T0" fmla="*/ 4 w 10"/>
                    <a:gd name="T1" fmla="*/ 3 h 9"/>
                    <a:gd name="T2" fmla="*/ 10 w 10"/>
                    <a:gd name="T3" fmla="*/ 0 h 9"/>
                    <a:gd name="T4" fmla="*/ 10 w 10"/>
                    <a:gd name="T5" fmla="*/ 0 h 9"/>
                    <a:gd name="T6" fmla="*/ 10 w 10"/>
                    <a:gd name="T7" fmla="*/ 3 h 9"/>
                    <a:gd name="T8" fmla="*/ 7 w 10"/>
                    <a:gd name="T9" fmla="*/ 6 h 9"/>
                    <a:gd name="T10" fmla="*/ 7 w 10"/>
                    <a:gd name="T11" fmla="*/ 9 h 9"/>
                    <a:gd name="T12" fmla="*/ 4 w 10"/>
                    <a:gd name="T13" fmla="*/ 9 h 9"/>
                    <a:gd name="T14" fmla="*/ 4 w 10"/>
                    <a:gd name="T15" fmla="*/ 9 h 9"/>
                    <a:gd name="T16" fmla="*/ 0 w 10"/>
                    <a:gd name="T17" fmla="*/ 9 h 9"/>
                    <a:gd name="T18" fmla="*/ 0 w 10"/>
                    <a:gd name="T19" fmla="*/ 6 h 9"/>
                    <a:gd name="T20" fmla="*/ 4 w 10"/>
                    <a:gd name="T21" fmla="*/ 3 h 9"/>
                    <a:gd name="T22" fmla="*/ 4 w 10"/>
                    <a:gd name="T23" fmla="*/ 3 h 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"/>
                    <a:gd name="T37" fmla="*/ 0 h 9"/>
                    <a:gd name="T38" fmla="*/ 10 w 10"/>
                    <a:gd name="T39" fmla="*/ 9 h 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" h="9">
                      <a:moveTo>
                        <a:pt x="4" y="3"/>
                      </a:moveTo>
                      <a:lnTo>
                        <a:pt x="10" y="0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4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 1349">
                  <a:extLst>
                    <a:ext uri="{FF2B5EF4-FFF2-40B4-BE49-F238E27FC236}">
                      <a16:creationId xmlns:a16="http://schemas.microsoft.com/office/drawing/2014/main" id="{D8403545-1867-4121-BAF5-9B56B1301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6" y="1808"/>
                  <a:ext cx="6" cy="6"/>
                </a:xfrm>
                <a:custGeom>
                  <a:avLst/>
                  <a:gdLst>
                    <a:gd name="T0" fmla="*/ 3 w 6"/>
                    <a:gd name="T1" fmla="*/ 3 h 6"/>
                    <a:gd name="T2" fmla="*/ 0 w 6"/>
                    <a:gd name="T3" fmla="*/ 0 h 6"/>
                    <a:gd name="T4" fmla="*/ 3 w 6"/>
                    <a:gd name="T5" fmla="*/ 3 h 6"/>
                    <a:gd name="T6" fmla="*/ 3 w 6"/>
                    <a:gd name="T7" fmla="*/ 3 h 6"/>
                    <a:gd name="T8" fmla="*/ 6 w 6"/>
                    <a:gd name="T9" fmla="*/ 3 h 6"/>
                    <a:gd name="T10" fmla="*/ 6 w 6"/>
                    <a:gd name="T11" fmla="*/ 6 h 6"/>
                    <a:gd name="T12" fmla="*/ 3 w 6"/>
                    <a:gd name="T13" fmla="*/ 6 h 6"/>
                    <a:gd name="T14" fmla="*/ 3 w 6"/>
                    <a:gd name="T15" fmla="*/ 3 h 6"/>
                    <a:gd name="T16" fmla="*/ 3 w 6"/>
                    <a:gd name="T17" fmla="*/ 3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form 1350">
                  <a:extLst>
                    <a:ext uri="{FF2B5EF4-FFF2-40B4-BE49-F238E27FC236}">
                      <a16:creationId xmlns:a16="http://schemas.microsoft.com/office/drawing/2014/main" id="{11A9683D-C6B0-49C4-AC0A-71B65CA2C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6" y="1808"/>
                  <a:ext cx="6" cy="6"/>
                </a:xfrm>
                <a:custGeom>
                  <a:avLst/>
                  <a:gdLst>
                    <a:gd name="T0" fmla="*/ 3 w 6"/>
                    <a:gd name="T1" fmla="*/ 3 h 6"/>
                    <a:gd name="T2" fmla="*/ 0 w 6"/>
                    <a:gd name="T3" fmla="*/ 0 h 6"/>
                    <a:gd name="T4" fmla="*/ 3 w 6"/>
                    <a:gd name="T5" fmla="*/ 3 h 6"/>
                    <a:gd name="T6" fmla="*/ 3 w 6"/>
                    <a:gd name="T7" fmla="*/ 3 h 6"/>
                    <a:gd name="T8" fmla="*/ 6 w 6"/>
                    <a:gd name="T9" fmla="*/ 3 h 6"/>
                    <a:gd name="T10" fmla="*/ 6 w 6"/>
                    <a:gd name="T11" fmla="*/ 6 h 6"/>
                    <a:gd name="T12" fmla="*/ 3 w 6"/>
                    <a:gd name="T13" fmla="*/ 6 h 6"/>
                    <a:gd name="T14" fmla="*/ 3 w 6"/>
                    <a:gd name="T15" fmla="*/ 3 h 6"/>
                    <a:gd name="T16" fmla="*/ 3 w 6"/>
                    <a:gd name="T17" fmla="*/ 3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1351">
                  <a:extLst>
                    <a:ext uri="{FF2B5EF4-FFF2-40B4-BE49-F238E27FC236}">
                      <a16:creationId xmlns:a16="http://schemas.microsoft.com/office/drawing/2014/main" id="{9E11D6B5-1460-49F0-BABB-52EDA833D9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1" y="1198"/>
                  <a:ext cx="178" cy="191"/>
                </a:xfrm>
                <a:custGeom>
                  <a:avLst/>
                  <a:gdLst>
                    <a:gd name="T0" fmla="*/ 112 w 178"/>
                    <a:gd name="T1" fmla="*/ 156 h 191"/>
                    <a:gd name="T2" fmla="*/ 87 w 178"/>
                    <a:gd name="T3" fmla="*/ 137 h 191"/>
                    <a:gd name="T4" fmla="*/ 91 w 178"/>
                    <a:gd name="T5" fmla="*/ 128 h 191"/>
                    <a:gd name="T6" fmla="*/ 91 w 178"/>
                    <a:gd name="T7" fmla="*/ 116 h 191"/>
                    <a:gd name="T8" fmla="*/ 103 w 178"/>
                    <a:gd name="T9" fmla="*/ 106 h 191"/>
                    <a:gd name="T10" fmla="*/ 122 w 178"/>
                    <a:gd name="T11" fmla="*/ 103 h 191"/>
                    <a:gd name="T12" fmla="*/ 141 w 178"/>
                    <a:gd name="T13" fmla="*/ 81 h 191"/>
                    <a:gd name="T14" fmla="*/ 153 w 178"/>
                    <a:gd name="T15" fmla="*/ 75 h 191"/>
                    <a:gd name="T16" fmla="*/ 150 w 178"/>
                    <a:gd name="T17" fmla="*/ 56 h 191"/>
                    <a:gd name="T18" fmla="*/ 172 w 178"/>
                    <a:gd name="T19" fmla="*/ 25 h 191"/>
                    <a:gd name="T20" fmla="*/ 178 w 178"/>
                    <a:gd name="T21" fmla="*/ 25 h 191"/>
                    <a:gd name="T22" fmla="*/ 172 w 178"/>
                    <a:gd name="T23" fmla="*/ 12 h 191"/>
                    <a:gd name="T24" fmla="*/ 162 w 178"/>
                    <a:gd name="T25" fmla="*/ 0 h 191"/>
                    <a:gd name="T26" fmla="*/ 147 w 178"/>
                    <a:gd name="T27" fmla="*/ 22 h 191"/>
                    <a:gd name="T28" fmla="*/ 109 w 178"/>
                    <a:gd name="T29" fmla="*/ 37 h 191"/>
                    <a:gd name="T30" fmla="*/ 109 w 178"/>
                    <a:gd name="T31" fmla="*/ 56 h 191"/>
                    <a:gd name="T32" fmla="*/ 81 w 178"/>
                    <a:gd name="T33" fmla="*/ 53 h 191"/>
                    <a:gd name="T34" fmla="*/ 25 w 178"/>
                    <a:gd name="T35" fmla="*/ 91 h 191"/>
                    <a:gd name="T36" fmla="*/ 3 w 178"/>
                    <a:gd name="T37" fmla="*/ 112 h 191"/>
                    <a:gd name="T38" fmla="*/ 6 w 178"/>
                    <a:gd name="T39" fmla="*/ 119 h 191"/>
                    <a:gd name="T40" fmla="*/ 15 w 178"/>
                    <a:gd name="T41" fmla="*/ 122 h 191"/>
                    <a:gd name="T42" fmla="*/ 34 w 178"/>
                    <a:gd name="T43" fmla="*/ 125 h 191"/>
                    <a:gd name="T44" fmla="*/ 28 w 178"/>
                    <a:gd name="T45" fmla="*/ 156 h 191"/>
                    <a:gd name="T46" fmla="*/ 25 w 178"/>
                    <a:gd name="T47" fmla="*/ 159 h 191"/>
                    <a:gd name="T48" fmla="*/ 19 w 178"/>
                    <a:gd name="T49" fmla="*/ 162 h 191"/>
                    <a:gd name="T50" fmla="*/ 12 w 178"/>
                    <a:gd name="T51" fmla="*/ 178 h 191"/>
                    <a:gd name="T52" fmla="*/ 25 w 178"/>
                    <a:gd name="T53" fmla="*/ 178 h 191"/>
                    <a:gd name="T54" fmla="*/ 25 w 178"/>
                    <a:gd name="T55" fmla="*/ 184 h 191"/>
                    <a:gd name="T56" fmla="*/ 22 w 178"/>
                    <a:gd name="T57" fmla="*/ 187 h 191"/>
                    <a:gd name="T58" fmla="*/ 28 w 178"/>
                    <a:gd name="T59" fmla="*/ 191 h 191"/>
                    <a:gd name="T60" fmla="*/ 34 w 178"/>
                    <a:gd name="T61" fmla="*/ 187 h 191"/>
                    <a:gd name="T62" fmla="*/ 40 w 178"/>
                    <a:gd name="T63" fmla="*/ 181 h 191"/>
                    <a:gd name="T64" fmla="*/ 40 w 178"/>
                    <a:gd name="T65" fmla="*/ 181 h 191"/>
                    <a:gd name="T66" fmla="*/ 47 w 178"/>
                    <a:gd name="T67" fmla="*/ 187 h 191"/>
                    <a:gd name="T68" fmla="*/ 53 w 178"/>
                    <a:gd name="T69" fmla="*/ 187 h 191"/>
                    <a:gd name="T70" fmla="*/ 62 w 178"/>
                    <a:gd name="T71" fmla="*/ 191 h 191"/>
                    <a:gd name="T72" fmla="*/ 100 w 178"/>
                    <a:gd name="T73" fmla="*/ 172 h 191"/>
                    <a:gd name="T74" fmla="*/ 116 w 178"/>
                    <a:gd name="T75" fmla="*/ 162 h 19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78"/>
                    <a:gd name="T115" fmla="*/ 0 h 191"/>
                    <a:gd name="T116" fmla="*/ 178 w 178"/>
                    <a:gd name="T117" fmla="*/ 191 h 19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78" h="191">
                      <a:moveTo>
                        <a:pt x="116" y="162"/>
                      </a:moveTo>
                      <a:lnTo>
                        <a:pt x="112" y="156"/>
                      </a:lnTo>
                      <a:lnTo>
                        <a:pt x="97" y="141"/>
                      </a:lnTo>
                      <a:lnTo>
                        <a:pt x="87" y="137"/>
                      </a:lnTo>
                      <a:lnTo>
                        <a:pt x="87" y="134"/>
                      </a:lnTo>
                      <a:lnTo>
                        <a:pt x="91" y="128"/>
                      </a:lnTo>
                      <a:lnTo>
                        <a:pt x="91" y="131"/>
                      </a:lnTo>
                      <a:lnTo>
                        <a:pt x="91" y="116"/>
                      </a:lnTo>
                      <a:lnTo>
                        <a:pt x="100" y="112"/>
                      </a:lnTo>
                      <a:lnTo>
                        <a:pt x="103" y="106"/>
                      </a:lnTo>
                      <a:lnTo>
                        <a:pt x="116" y="106"/>
                      </a:lnTo>
                      <a:lnTo>
                        <a:pt x="122" y="103"/>
                      </a:lnTo>
                      <a:lnTo>
                        <a:pt x="122" y="100"/>
                      </a:lnTo>
                      <a:lnTo>
                        <a:pt x="141" y="81"/>
                      </a:lnTo>
                      <a:lnTo>
                        <a:pt x="150" y="78"/>
                      </a:lnTo>
                      <a:lnTo>
                        <a:pt x="153" y="75"/>
                      </a:lnTo>
                      <a:lnTo>
                        <a:pt x="153" y="59"/>
                      </a:lnTo>
                      <a:lnTo>
                        <a:pt x="150" y="56"/>
                      </a:lnTo>
                      <a:lnTo>
                        <a:pt x="153" y="50"/>
                      </a:lnTo>
                      <a:lnTo>
                        <a:pt x="172" y="25"/>
                      </a:lnTo>
                      <a:lnTo>
                        <a:pt x="175" y="22"/>
                      </a:lnTo>
                      <a:lnTo>
                        <a:pt x="178" y="25"/>
                      </a:lnTo>
                      <a:lnTo>
                        <a:pt x="175" y="12"/>
                      </a:lnTo>
                      <a:lnTo>
                        <a:pt x="172" y="12"/>
                      </a:lnTo>
                      <a:lnTo>
                        <a:pt x="169" y="3"/>
                      </a:lnTo>
                      <a:lnTo>
                        <a:pt x="162" y="0"/>
                      </a:lnTo>
                      <a:lnTo>
                        <a:pt x="156" y="3"/>
                      </a:lnTo>
                      <a:lnTo>
                        <a:pt x="147" y="22"/>
                      </a:lnTo>
                      <a:lnTo>
                        <a:pt x="131" y="34"/>
                      </a:lnTo>
                      <a:lnTo>
                        <a:pt x="109" y="37"/>
                      </a:lnTo>
                      <a:lnTo>
                        <a:pt x="106" y="40"/>
                      </a:lnTo>
                      <a:lnTo>
                        <a:pt x="109" y="56"/>
                      </a:lnTo>
                      <a:lnTo>
                        <a:pt x="91" y="59"/>
                      </a:lnTo>
                      <a:lnTo>
                        <a:pt x="81" y="53"/>
                      </a:lnTo>
                      <a:lnTo>
                        <a:pt x="72" y="53"/>
                      </a:lnTo>
                      <a:lnTo>
                        <a:pt x="25" y="91"/>
                      </a:lnTo>
                      <a:lnTo>
                        <a:pt x="15" y="94"/>
                      </a:lnTo>
                      <a:lnTo>
                        <a:pt x="3" y="112"/>
                      </a:lnTo>
                      <a:lnTo>
                        <a:pt x="0" y="112"/>
                      </a:lnTo>
                      <a:lnTo>
                        <a:pt x="6" y="119"/>
                      </a:lnTo>
                      <a:lnTo>
                        <a:pt x="9" y="125"/>
                      </a:lnTo>
                      <a:lnTo>
                        <a:pt x="15" y="122"/>
                      </a:lnTo>
                      <a:lnTo>
                        <a:pt x="31" y="125"/>
                      </a:lnTo>
                      <a:lnTo>
                        <a:pt x="34" y="125"/>
                      </a:lnTo>
                      <a:lnTo>
                        <a:pt x="25" y="153"/>
                      </a:lnTo>
                      <a:lnTo>
                        <a:pt x="28" y="156"/>
                      </a:lnTo>
                      <a:lnTo>
                        <a:pt x="31" y="156"/>
                      </a:lnTo>
                      <a:lnTo>
                        <a:pt x="25" y="159"/>
                      </a:lnTo>
                      <a:lnTo>
                        <a:pt x="22" y="162"/>
                      </a:lnTo>
                      <a:lnTo>
                        <a:pt x="19" y="162"/>
                      </a:lnTo>
                      <a:lnTo>
                        <a:pt x="19" y="172"/>
                      </a:lnTo>
                      <a:lnTo>
                        <a:pt x="12" y="178"/>
                      </a:lnTo>
                      <a:lnTo>
                        <a:pt x="22" y="178"/>
                      </a:lnTo>
                      <a:lnTo>
                        <a:pt x="25" y="178"/>
                      </a:lnTo>
                      <a:lnTo>
                        <a:pt x="25" y="181"/>
                      </a:lnTo>
                      <a:lnTo>
                        <a:pt x="25" y="184"/>
                      </a:lnTo>
                      <a:lnTo>
                        <a:pt x="22" y="184"/>
                      </a:lnTo>
                      <a:lnTo>
                        <a:pt x="22" y="187"/>
                      </a:lnTo>
                      <a:lnTo>
                        <a:pt x="25" y="184"/>
                      </a:lnTo>
                      <a:lnTo>
                        <a:pt x="28" y="191"/>
                      </a:lnTo>
                      <a:lnTo>
                        <a:pt x="31" y="191"/>
                      </a:lnTo>
                      <a:lnTo>
                        <a:pt x="34" y="187"/>
                      </a:lnTo>
                      <a:lnTo>
                        <a:pt x="37" y="187"/>
                      </a:lnTo>
                      <a:lnTo>
                        <a:pt x="40" y="181"/>
                      </a:lnTo>
                      <a:lnTo>
                        <a:pt x="37" y="181"/>
                      </a:lnTo>
                      <a:lnTo>
                        <a:pt x="40" y="181"/>
                      </a:lnTo>
                      <a:lnTo>
                        <a:pt x="44" y="184"/>
                      </a:lnTo>
                      <a:lnTo>
                        <a:pt x="47" y="187"/>
                      </a:lnTo>
                      <a:lnTo>
                        <a:pt x="53" y="191"/>
                      </a:lnTo>
                      <a:lnTo>
                        <a:pt x="53" y="187"/>
                      </a:lnTo>
                      <a:lnTo>
                        <a:pt x="59" y="184"/>
                      </a:lnTo>
                      <a:lnTo>
                        <a:pt x="62" y="191"/>
                      </a:lnTo>
                      <a:lnTo>
                        <a:pt x="81" y="172"/>
                      </a:lnTo>
                      <a:lnTo>
                        <a:pt x="100" y="172"/>
                      </a:lnTo>
                      <a:lnTo>
                        <a:pt x="106" y="169"/>
                      </a:lnTo>
                      <a:lnTo>
                        <a:pt x="116" y="1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352">
                  <a:extLst>
                    <a:ext uri="{FF2B5EF4-FFF2-40B4-BE49-F238E27FC236}">
                      <a16:creationId xmlns:a16="http://schemas.microsoft.com/office/drawing/2014/main" id="{BB07D7B4-024A-43CF-BCDD-34508AA3C3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1" y="1198"/>
                  <a:ext cx="178" cy="191"/>
                </a:xfrm>
                <a:custGeom>
                  <a:avLst/>
                  <a:gdLst>
                    <a:gd name="T0" fmla="*/ 112 w 178"/>
                    <a:gd name="T1" fmla="*/ 156 h 191"/>
                    <a:gd name="T2" fmla="*/ 87 w 178"/>
                    <a:gd name="T3" fmla="*/ 137 h 191"/>
                    <a:gd name="T4" fmla="*/ 91 w 178"/>
                    <a:gd name="T5" fmla="*/ 128 h 191"/>
                    <a:gd name="T6" fmla="*/ 91 w 178"/>
                    <a:gd name="T7" fmla="*/ 116 h 191"/>
                    <a:gd name="T8" fmla="*/ 103 w 178"/>
                    <a:gd name="T9" fmla="*/ 106 h 191"/>
                    <a:gd name="T10" fmla="*/ 122 w 178"/>
                    <a:gd name="T11" fmla="*/ 103 h 191"/>
                    <a:gd name="T12" fmla="*/ 141 w 178"/>
                    <a:gd name="T13" fmla="*/ 81 h 191"/>
                    <a:gd name="T14" fmla="*/ 153 w 178"/>
                    <a:gd name="T15" fmla="*/ 75 h 191"/>
                    <a:gd name="T16" fmla="*/ 150 w 178"/>
                    <a:gd name="T17" fmla="*/ 56 h 191"/>
                    <a:gd name="T18" fmla="*/ 172 w 178"/>
                    <a:gd name="T19" fmla="*/ 25 h 191"/>
                    <a:gd name="T20" fmla="*/ 178 w 178"/>
                    <a:gd name="T21" fmla="*/ 25 h 191"/>
                    <a:gd name="T22" fmla="*/ 172 w 178"/>
                    <a:gd name="T23" fmla="*/ 12 h 191"/>
                    <a:gd name="T24" fmla="*/ 162 w 178"/>
                    <a:gd name="T25" fmla="*/ 0 h 191"/>
                    <a:gd name="T26" fmla="*/ 147 w 178"/>
                    <a:gd name="T27" fmla="*/ 22 h 191"/>
                    <a:gd name="T28" fmla="*/ 109 w 178"/>
                    <a:gd name="T29" fmla="*/ 37 h 191"/>
                    <a:gd name="T30" fmla="*/ 109 w 178"/>
                    <a:gd name="T31" fmla="*/ 56 h 191"/>
                    <a:gd name="T32" fmla="*/ 81 w 178"/>
                    <a:gd name="T33" fmla="*/ 53 h 191"/>
                    <a:gd name="T34" fmla="*/ 25 w 178"/>
                    <a:gd name="T35" fmla="*/ 91 h 191"/>
                    <a:gd name="T36" fmla="*/ 3 w 178"/>
                    <a:gd name="T37" fmla="*/ 112 h 191"/>
                    <a:gd name="T38" fmla="*/ 6 w 178"/>
                    <a:gd name="T39" fmla="*/ 119 h 191"/>
                    <a:gd name="T40" fmla="*/ 15 w 178"/>
                    <a:gd name="T41" fmla="*/ 122 h 191"/>
                    <a:gd name="T42" fmla="*/ 34 w 178"/>
                    <a:gd name="T43" fmla="*/ 125 h 191"/>
                    <a:gd name="T44" fmla="*/ 28 w 178"/>
                    <a:gd name="T45" fmla="*/ 156 h 191"/>
                    <a:gd name="T46" fmla="*/ 25 w 178"/>
                    <a:gd name="T47" fmla="*/ 159 h 191"/>
                    <a:gd name="T48" fmla="*/ 19 w 178"/>
                    <a:gd name="T49" fmla="*/ 162 h 191"/>
                    <a:gd name="T50" fmla="*/ 12 w 178"/>
                    <a:gd name="T51" fmla="*/ 178 h 191"/>
                    <a:gd name="T52" fmla="*/ 25 w 178"/>
                    <a:gd name="T53" fmla="*/ 178 h 191"/>
                    <a:gd name="T54" fmla="*/ 25 w 178"/>
                    <a:gd name="T55" fmla="*/ 184 h 191"/>
                    <a:gd name="T56" fmla="*/ 22 w 178"/>
                    <a:gd name="T57" fmla="*/ 187 h 191"/>
                    <a:gd name="T58" fmla="*/ 28 w 178"/>
                    <a:gd name="T59" fmla="*/ 191 h 191"/>
                    <a:gd name="T60" fmla="*/ 34 w 178"/>
                    <a:gd name="T61" fmla="*/ 187 h 191"/>
                    <a:gd name="T62" fmla="*/ 40 w 178"/>
                    <a:gd name="T63" fmla="*/ 181 h 191"/>
                    <a:gd name="T64" fmla="*/ 40 w 178"/>
                    <a:gd name="T65" fmla="*/ 181 h 191"/>
                    <a:gd name="T66" fmla="*/ 47 w 178"/>
                    <a:gd name="T67" fmla="*/ 187 h 191"/>
                    <a:gd name="T68" fmla="*/ 53 w 178"/>
                    <a:gd name="T69" fmla="*/ 187 h 191"/>
                    <a:gd name="T70" fmla="*/ 62 w 178"/>
                    <a:gd name="T71" fmla="*/ 191 h 191"/>
                    <a:gd name="T72" fmla="*/ 100 w 178"/>
                    <a:gd name="T73" fmla="*/ 172 h 191"/>
                    <a:gd name="T74" fmla="*/ 116 w 178"/>
                    <a:gd name="T75" fmla="*/ 162 h 19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78"/>
                    <a:gd name="T115" fmla="*/ 0 h 191"/>
                    <a:gd name="T116" fmla="*/ 178 w 178"/>
                    <a:gd name="T117" fmla="*/ 191 h 19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78" h="191">
                      <a:moveTo>
                        <a:pt x="116" y="162"/>
                      </a:moveTo>
                      <a:lnTo>
                        <a:pt x="112" y="156"/>
                      </a:lnTo>
                      <a:lnTo>
                        <a:pt x="97" y="141"/>
                      </a:lnTo>
                      <a:lnTo>
                        <a:pt x="87" y="137"/>
                      </a:lnTo>
                      <a:lnTo>
                        <a:pt x="87" y="134"/>
                      </a:lnTo>
                      <a:lnTo>
                        <a:pt x="91" y="128"/>
                      </a:lnTo>
                      <a:lnTo>
                        <a:pt x="91" y="131"/>
                      </a:lnTo>
                      <a:lnTo>
                        <a:pt x="91" y="116"/>
                      </a:lnTo>
                      <a:lnTo>
                        <a:pt x="100" y="112"/>
                      </a:lnTo>
                      <a:lnTo>
                        <a:pt x="103" y="106"/>
                      </a:lnTo>
                      <a:lnTo>
                        <a:pt x="116" y="106"/>
                      </a:lnTo>
                      <a:lnTo>
                        <a:pt x="122" y="103"/>
                      </a:lnTo>
                      <a:lnTo>
                        <a:pt x="122" y="100"/>
                      </a:lnTo>
                      <a:lnTo>
                        <a:pt x="141" y="81"/>
                      </a:lnTo>
                      <a:lnTo>
                        <a:pt x="150" y="78"/>
                      </a:lnTo>
                      <a:lnTo>
                        <a:pt x="153" y="75"/>
                      </a:lnTo>
                      <a:lnTo>
                        <a:pt x="153" y="59"/>
                      </a:lnTo>
                      <a:lnTo>
                        <a:pt x="150" y="56"/>
                      </a:lnTo>
                      <a:lnTo>
                        <a:pt x="153" y="50"/>
                      </a:lnTo>
                      <a:lnTo>
                        <a:pt x="172" y="25"/>
                      </a:lnTo>
                      <a:lnTo>
                        <a:pt x="175" y="22"/>
                      </a:lnTo>
                      <a:lnTo>
                        <a:pt x="178" y="25"/>
                      </a:lnTo>
                      <a:lnTo>
                        <a:pt x="175" y="12"/>
                      </a:lnTo>
                      <a:lnTo>
                        <a:pt x="172" y="12"/>
                      </a:lnTo>
                      <a:lnTo>
                        <a:pt x="169" y="3"/>
                      </a:lnTo>
                      <a:lnTo>
                        <a:pt x="162" y="0"/>
                      </a:lnTo>
                      <a:lnTo>
                        <a:pt x="156" y="3"/>
                      </a:lnTo>
                      <a:lnTo>
                        <a:pt x="147" y="22"/>
                      </a:lnTo>
                      <a:lnTo>
                        <a:pt x="131" y="34"/>
                      </a:lnTo>
                      <a:lnTo>
                        <a:pt x="109" y="37"/>
                      </a:lnTo>
                      <a:lnTo>
                        <a:pt x="106" y="40"/>
                      </a:lnTo>
                      <a:lnTo>
                        <a:pt x="109" y="56"/>
                      </a:lnTo>
                      <a:lnTo>
                        <a:pt x="91" y="59"/>
                      </a:lnTo>
                      <a:lnTo>
                        <a:pt x="81" y="53"/>
                      </a:lnTo>
                      <a:lnTo>
                        <a:pt x="72" y="53"/>
                      </a:lnTo>
                      <a:lnTo>
                        <a:pt x="25" y="91"/>
                      </a:lnTo>
                      <a:lnTo>
                        <a:pt x="15" y="94"/>
                      </a:lnTo>
                      <a:lnTo>
                        <a:pt x="3" y="112"/>
                      </a:lnTo>
                      <a:lnTo>
                        <a:pt x="0" y="112"/>
                      </a:lnTo>
                      <a:lnTo>
                        <a:pt x="6" y="119"/>
                      </a:lnTo>
                      <a:lnTo>
                        <a:pt x="9" y="125"/>
                      </a:lnTo>
                      <a:lnTo>
                        <a:pt x="15" y="122"/>
                      </a:lnTo>
                      <a:lnTo>
                        <a:pt x="31" y="125"/>
                      </a:lnTo>
                      <a:lnTo>
                        <a:pt x="34" y="125"/>
                      </a:lnTo>
                      <a:lnTo>
                        <a:pt x="25" y="153"/>
                      </a:lnTo>
                      <a:lnTo>
                        <a:pt x="28" y="156"/>
                      </a:lnTo>
                      <a:lnTo>
                        <a:pt x="31" y="156"/>
                      </a:lnTo>
                      <a:lnTo>
                        <a:pt x="25" y="159"/>
                      </a:lnTo>
                      <a:lnTo>
                        <a:pt x="22" y="162"/>
                      </a:lnTo>
                      <a:lnTo>
                        <a:pt x="19" y="162"/>
                      </a:lnTo>
                      <a:lnTo>
                        <a:pt x="19" y="172"/>
                      </a:lnTo>
                      <a:lnTo>
                        <a:pt x="12" y="178"/>
                      </a:lnTo>
                      <a:lnTo>
                        <a:pt x="22" y="178"/>
                      </a:lnTo>
                      <a:lnTo>
                        <a:pt x="25" y="178"/>
                      </a:lnTo>
                      <a:lnTo>
                        <a:pt x="25" y="181"/>
                      </a:lnTo>
                      <a:lnTo>
                        <a:pt x="25" y="184"/>
                      </a:lnTo>
                      <a:lnTo>
                        <a:pt x="22" y="184"/>
                      </a:lnTo>
                      <a:lnTo>
                        <a:pt x="22" y="187"/>
                      </a:lnTo>
                      <a:lnTo>
                        <a:pt x="25" y="184"/>
                      </a:lnTo>
                      <a:lnTo>
                        <a:pt x="28" y="191"/>
                      </a:lnTo>
                      <a:lnTo>
                        <a:pt x="31" y="191"/>
                      </a:lnTo>
                      <a:lnTo>
                        <a:pt x="34" y="187"/>
                      </a:lnTo>
                      <a:lnTo>
                        <a:pt x="37" y="187"/>
                      </a:lnTo>
                      <a:lnTo>
                        <a:pt x="40" y="181"/>
                      </a:lnTo>
                      <a:lnTo>
                        <a:pt x="37" y="181"/>
                      </a:lnTo>
                      <a:lnTo>
                        <a:pt x="40" y="181"/>
                      </a:lnTo>
                      <a:lnTo>
                        <a:pt x="44" y="184"/>
                      </a:lnTo>
                      <a:lnTo>
                        <a:pt x="47" y="187"/>
                      </a:lnTo>
                      <a:lnTo>
                        <a:pt x="53" y="191"/>
                      </a:lnTo>
                      <a:lnTo>
                        <a:pt x="53" y="187"/>
                      </a:lnTo>
                      <a:lnTo>
                        <a:pt x="59" y="184"/>
                      </a:lnTo>
                      <a:lnTo>
                        <a:pt x="62" y="191"/>
                      </a:lnTo>
                      <a:lnTo>
                        <a:pt x="81" y="172"/>
                      </a:lnTo>
                      <a:lnTo>
                        <a:pt x="100" y="172"/>
                      </a:lnTo>
                      <a:lnTo>
                        <a:pt x="106" y="169"/>
                      </a:lnTo>
                      <a:lnTo>
                        <a:pt x="116" y="162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353">
                  <a:extLst>
                    <a:ext uri="{FF2B5EF4-FFF2-40B4-BE49-F238E27FC236}">
                      <a16:creationId xmlns:a16="http://schemas.microsoft.com/office/drawing/2014/main" id="{6273AF89-9CF2-4048-95D2-725BD19B3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1507"/>
                  <a:ext cx="4" cy="7"/>
                </a:xfrm>
                <a:custGeom>
                  <a:avLst/>
                  <a:gdLst>
                    <a:gd name="T0" fmla="*/ 0 w 4"/>
                    <a:gd name="T1" fmla="*/ 0 h 7"/>
                    <a:gd name="T2" fmla="*/ 0 w 4"/>
                    <a:gd name="T3" fmla="*/ 4 h 7"/>
                    <a:gd name="T4" fmla="*/ 0 w 4"/>
                    <a:gd name="T5" fmla="*/ 7 h 7"/>
                    <a:gd name="T6" fmla="*/ 4 w 4"/>
                    <a:gd name="T7" fmla="*/ 4 h 7"/>
                    <a:gd name="T8" fmla="*/ 0 w 4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1354">
                  <a:extLst>
                    <a:ext uri="{FF2B5EF4-FFF2-40B4-BE49-F238E27FC236}">
                      <a16:creationId xmlns:a16="http://schemas.microsoft.com/office/drawing/2014/main" id="{027A5ABA-1644-4BC7-BE2B-C851A8430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1507"/>
                  <a:ext cx="4" cy="7"/>
                </a:xfrm>
                <a:custGeom>
                  <a:avLst/>
                  <a:gdLst>
                    <a:gd name="T0" fmla="*/ 0 w 4"/>
                    <a:gd name="T1" fmla="*/ 0 h 7"/>
                    <a:gd name="T2" fmla="*/ 0 w 4"/>
                    <a:gd name="T3" fmla="*/ 4 h 7"/>
                    <a:gd name="T4" fmla="*/ 0 w 4"/>
                    <a:gd name="T5" fmla="*/ 7 h 7"/>
                    <a:gd name="T6" fmla="*/ 4 w 4"/>
                    <a:gd name="T7" fmla="*/ 4 h 7"/>
                    <a:gd name="T8" fmla="*/ 0 w 4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1355">
                  <a:extLst>
                    <a:ext uri="{FF2B5EF4-FFF2-40B4-BE49-F238E27FC236}">
                      <a16:creationId xmlns:a16="http://schemas.microsoft.com/office/drawing/2014/main" id="{628D5B87-1D57-4381-9F96-CE1375295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2" y="1495"/>
                  <a:ext cx="3" cy="9"/>
                </a:xfrm>
                <a:custGeom>
                  <a:avLst/>
                  <a:gdLst>
                    <a:gd name="T0" fmla="*/ 3 w 3"/>
                    <a:gd name="T1" fmla="*/ 0 h 9"/>
                    <a:gd name="T2" fmla="*/ 3 w 3"/>
                    <a:gd name="T3" fmla="*/ 0 h 9"/>
                    <a:gd name="T4" fmla="*/ 3 w 3"/>
                    <a:gd name="T5" fmla="*/ 6 h 9"/>
                    <a:gd name="T6" fmla="*/ 3 w 3"/>
                    <a:gd name="T7" fmla="*/ 9 h 9"/>
                    <a:gd name="T8" fmla="*/ 0 w 3"/>
                    <a:gd name="T9" fmla="*/ 6 h 9"/>
                    <a:gd name="T10" fmla="*/ 0 w 3"/>
                    <a:gd name="T11" fmla="*/ 3 h 9"/>
                    <a:gd name="T12" fmla="*/ 3 w 3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1356">
                  <a:extLst>
                    <a:ext uri="{FF2B5EF4-FFF2-40B4-BE49-F238E27FC236}">
                      <a16:creationId xmlns:a16="http://schemas.microsoft.com/office/drawing/2014/main" id="{558F97ED-1DB4-41F9-BE78-38B6E153C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2" y="1495"/>
                  <a:ext cx="3" cy="9"/>
                </a:xfrm>
                <a:custGeom>
                  <a:avLst/>
                  <a:gdLst>
                    <a:gd name="T0" fmla="*/ 3 w 3"/>
                    <a:gd name="T1" fmla="*/ 0 h 9"/>
                    <a:gd name="T2" fmla="*/ 3 w 3"/>
                    <a:gd name="T3" fmla="*/ 0 h 9"/>
                    <a:gd name="T4" fmla="*/ 3 w 3"/>
                    <a:gd name="T5" fmla="*/ 6 h 9"/>
                    <a:gd name="T6" fmla="*/ 3 w 3"/>
                    <a:gd name="T7" fmla="*/ 9 h 9"/>
                    <a:gd name="T8" fmla="*/ 0 w 3"/>
                    <a:gd name="T9" fmla="*/ 6 h 9"/>
                    <a:gd name="T10" fmla="*/ 0 w 3"/>
                    <a:gd name="T11" fmla="*/ 3 h 9"/>
                    <a:gd name="T12" fmla="*/ 3 w 3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9"/>
                    <a:gd name="T23" fmla="*/ 3 w 3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9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1357">
                  <a:extLst>
                    <a:ext uri="{FF2B5EF4-FFF2-40B4-BE49-F238E27FC236}">
                      <a16:creationId xmlns:a16="http://schemas.microsoft.com/office/drawing/2014/main" id="{D5DDC5C1-A992-41CD-A759-18B8971B1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395"/>
                  <a:ext cx="6" cy="3"/>
                </a:xfrm>
                <a:custGeom>
                  <a:avLst/>
                  <a:gdLst>
                    <a:gd name="T0" fmla="*/ 3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3 w 6"/>
                    <a:gd name="T7" fmla="*/ 3 h 3"/>
                    <a:gd name="T8" fmla="*/ 6 w 6"/>
                    <a:gd name="T9" fmla="*/ 0 h 3"/>
                    <a:gd name="T10" fmla="*/ 3 w 6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1358">
                  <a:extLst>
                    <a:ext uri="{FF2B5EF4-FFF2-40B4-BE49-F238E27FC236}">
                      <a16:creationId xmlns:a16="http://schemas.microsoft.com/office/drawing/2014/main" id="{1860B029-951F-4C57-B15B-A85EA68945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395"/>
                  <a:ext cx="6" cy="3"/>
                </a:xfrm>
                <a:custGeom>
                  <a:avLst/>
                  <a:gdLst>
                    <a:gd name="T0" fmla="*/ 3 w 6"/>
                    <a:gd name="T1" fmla="*/ 0 h 3"/>
                    <a:gd name="T2" fmla="*/ 0 w 6"/>
                    <a:gd name="T3" fmla="*/ 0 h 3"/>
                    <a:gd name="T4" fmla="*/ 0 w 6"/>
                    <a:gd name="T5" fmla="*/ 0 h 3"/>
                    <a:gd name="T6" fmla="*/ 3 w 6"/>
                    <a:gd name="T7" fmla="*/ 3 h 3"/>
                    <a:gd name="T8" fmla="*/ 6 w 6"/>
                    <a:gd name="T9" fmla="*/ 0 h 3"/>
                    <a:gd name="T10" fmla="*/ 3 w 6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1359">
                  <a:extLst>
                    <a:ext uri="{FF2B5EF4-FFF2-40B4-BE49-F238E27FC236}">
                      <a16:creationId xmlns:a16="http://schemas.microsoft.com/office/drawing/2014/main" id="{87F1E483-C78B-4A36-8771-841165A57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1532"/>
                  <a:ext cx="19" cy="13"/>
                </a:xfrm>
                <a:custGeom>
                  <a:avLst/>
                  <a:gdLst>
                    <a:gd name="T0" fmla="*/ 3 w 19"/>
                    <a:gd name="T1" fmla="*/ 7 h 13"/>
                    <a:gd name="T2" fmla="*/ 0 w 19"/>
                    <a:gd name="T3" fmla="*/ 10 h 13"/>
                    <a:gd name="T4" fmla="*/ 0 w 19"/>
                    <a:gd name="T5" fmla="*/ 13 h 13"/>
                    <a:gd name="T6" fmla="*/ 13 w 19"/>
                    <a:gd name="T7" fmla="*/ 10 h 13"/>
                    <a:gd name="T8" fmla="*/ 19 w 19"/>
                    <a:gd name="T9" fmla="*/ 7 h 13"/>
                    <a:gd name="T10" fmla="*/ 19 w 19"/>
                    <a:gd name="T11" fmla="*/ 0 h 13"/>
                    <a:gd name="T12" fmla="*/ 13 w 19"/>
                    <a:gd name="T13" fmla="*/ 0 h 13"/>
                    <a:gd name="T14" fmla="*/ 3 w 19"/>
                    <a:gd name="T15" fmla="*/ 7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13"/>
                    <a:gd name="T26" fmla="*/ 19 w 19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13">
                      <a:moveTo>
                        <a:pt x="3" y="7"/>
                      </a:move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3" y="10"/>
                      </a:lnTo>
                      <a:lnTo>
                        <a:pt x="19" y="7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1360">
                  <a:extLst>
                    <a:ext uri="{FF2B5EF4-FFF2-40B4-BE49-F238E27FC236}">
                      <a16:creationId xmlns:a16="http://schemas.microsoft.com/office/drawing/2014/main" id="{B85D63BE-C8BC-4348-8F15-BB8602449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1532"/>
                  <a:ext cx="19" cy="13"/>
                </a:xfrm>
                <a:custGeom>
                  <a:avLst/>
                  <a:gdLst>
                    <a:gd name="T0" fmla="*/ 3 w 19"/>
                    <a:gd name="T1" fmla="*/ 7 h 13"/>
                    <a:gd name="T2" fmla="*/ 0 w 19"/>
                    <a:gd name="T3" fmla="*/ 10 h 13"/>
                    <a:gd name="T4" fmla="*/ 0 w 19"/>
                    <a:gd name="T5" fmla="*/ 13 h 13"/>
                    <a:gd name="T6" fmla="*/ 13 w 19"/>
                    <a:gd name="T7" fmla="*/ 10 h 13"/>
                    <a:gd name="T8" fmla="*/ 19 w 19"/>
                    <a:gd name="T9" fmla="*/ 7 h 13"/>
                    <a:gd name="T10" fmla="*/ 19 w 19"/>
                    <a:gd name="T11" fmla="*/ 0 h 13"/>
                    <a:gd name="T12" fmla="*/ 13 w 19"/>
                    <a:gd name="T13" fmla="*/ 0 h 13"/>
                    <a:gd name="T14" fmla="*/ 3 w 19"/>
                    <a:gd name="T15" fmla="*/ 7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13"/>
                    <a:gd name="T26" fmla="*/ 19 w 19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13">
                      <a:moveTo>
                        <a:pt x="3" y="7"/>
                      </a:move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3" y="10"/>
                      </a:lnTo>
                      <a:lnTo>
                        <a:pt x="19" y="7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3" y="7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 1361">
                  <a:extLst>
                    <a:ext uri="{FF2B5EF4-FFF2-40B4-BE49-F238E27FC236}">
                      <a16:creationId xmlns:a16="http://schemas.microsoft.com/office/drawing/2014/main" id="{E703551C-8FAB-4AD1-ABFC-16AC04430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182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3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3"/>
                    <a:gd name="T29" fmla="*/ 1 w 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362">
                  <a:extLst>
                    <a:ext uri="{FF2B5EF4-FFF2-40B4-BE49-F238E27FC236}">
                      <a16:creationId xmlns:a16="http://schemas.microsoft.com/office/drawing/2014/main" id="{BCE80E91-526F-47D5-A818-665C00360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0" y="1823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3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3"/>
                    <a:gd name="T29" fmla="*/ 1 w 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1363">
                  <a:extLst>
                    <a:ext uri="{FF2B5EF4-FFF2-40B4-BE49-F238E27FC236}">
                      <a16:creationId xmlns:a16="http://schemas.microsoft.com/office/drawing/2014/main" id="{1BCEE972-55DE-4513-A8BA-8DA7EDC1D6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1360"/>
                  <a:ext cx="97" cy="144"/>
                </a:xfrm>
                <a:custGeom>
                  <a:avLst/>
                  <a:gdLst>
                    <a:gd name="T0" fmla="*/ 94 w 97"/>
                    <a:gd name="T1" fmla="*/ 47 h 144"/>
                    <a:gd name="T2" fmla="*/ 97 w 97"/>
                    <a:gd name="T3" fmla="*/ 88 h 144"/>
                    <a:gd name="T4" fmla="*/ 84 w 97"/>
                    <a:gd name="T5" fmla="*/ 116 h 144"/>
                    <a:gd name="T6" fmla="*/ 69 w 97"/>
                    <a:gd name="T7" fmla="*/ 116 h 144"/>
                    <a:gd name="T8" fmla="*/ 62 w 97"/>
                    <a:gd name="T9" fmla="*/ 126 h 144"/>
                    <a:gd name="T10" fmla="*/ 53 w 97"/>
                    <a:gd name="T11" fmla="*/ 122 h 144"/>
                    <a:gd name="T12" fmla="*/ 47 w 97"/>
                    <a:gd name="T13" fmla="*/ 129 h 144"/>
                    <a:gd name="T14" fmla="*/ 41 w 97"/>
                    <a:gd name="T15" fmla="*/ 135 h 144"/>
                    <a:gd name="T16" fmla="*/ 37 w 97"/>
                    <a:gd name="T17" fmla="*/ 129 h 144"/>
                    <a:gd name="T18" fmla="*/ 34 w 97"/>
                    <a:gd name="T19" fmla="*/ 138 h 144"/>
                    <a:gd name="T20" fmla="*/ 31 w 97"/>
                    <a:gd name="T21" fmla="*/ 138 h 144"/>
                    <a:gd name="T22" fmla="*/ 34 w 97"/>
                    <a:gd name="T23" fmla="*/ 132 h 144"/>
                    <a:gd name="T24" fmla="*/ 22 w 97"/>
                    <a:gd name="T25" fmla="*/ 141 h 144"/>
                    <a:gd name="T26" fmla="*/ 19 w 97"/>
                    <a:gd name="T27" fmla="*/ 138 h 144"/>
                    <a:gd name="T28" fmla="*/ 12 w 97"/>
                    <a:gd name="T29" fmla="*/ 141 h 144"/>
                    <a:gd name="T30" fmla="*/ 6 w 97"/>
                    <a:gd name="T31" fmla="*/ 144 h 144"/>
                    <a:gd name="T32" fmla="*/ 6 w 97"/>
                    <a:gd name="T33" fmla="*/ 135 h 144"/>
                    <a:gd name="T34" fmla="*/ 12 w 97"/>
                    <a:gd name="T35" fmla="*/ 132 h 144"/>
                    <a:gd name="T36" fmla="*/ 9 w 97"/>
                    <a:gd name="T37" fmla="*/ 126 h 144"/>
                    <a:gd name="T38" fmla="*/ 6 w 97"/>
                    <a:gd name="T39" fmla="*/ 126 h 144"/>
                    <a:gd name="T40" fmla="*/ 9 w 97"/>
                    <a:gd name="T41" fmla="*/ 113 h 144"/>
                    <a:gd name="T42" fmla="*/ 12 w 97"/>
                    <a:gd name="T43" fmla="*/ 101 h 144"/>
                    <a:gd name="T44" fmla="*/ 19 w 97"/>
                    <a:gd name="T45" fmla="*/ 94 h 144"/>
                    <a:gd name="T46" fmla="*/ 16 w 97"/>
                    <a:gd name="T47" fmla="*/ 88 h 144"/>
                    <a:gd name="T48" fmla="*/ 9 w 97"/>
                    <a:gd name="T49" fmla="*/ 66 h 144"/>
                    <a:gd name="T50" fmla="*/ 9 w 97"/>
                    <a:gd name="T51" fmla="*/ 69 h 144"/>
                    <a:gd name="T52" fmla="*/ 3 w 97"/>
                    <a:gd name="T53" fmla="*/ 66 h 144"/>
                    <a:gd name="T54" fmla="*/ 3 w 97"/>
                    <a:gd name="T55" fmla="*/ 63 h 144"/>
                    <a:gd name="T56" fmla="*/ 16 w 97"/>
                    <a:gd name="T57" fmla="*/ 57 h 144"/>
                    <a:gd name="T58" fmla="*/ 22 w 97"/>
                    <a:gd name="T59" fmla="*/ 60 h 144"/>
                    <a:gd name="T60" fmla="*/ 22 w 97"/>
                    <a:gd name="T61" fmla="*/ 50 h 144"/>
                    <a:gd name="T62" fmla="*/ 19 w 97"/>
                    <a:gd name="T63" fmla="*/ 44 h 144"/>
                    <a:gd name="T64" fmla="*/ 19 w 97"/>
                    <a:gd name="T65" fmla="*/ 41 h 144"/>
                    <a:gd name="T66" fmla="*/ 12 w 97"/>
                    <a:gd name="T67" fmla="*/ 38 h 144"/>
                    <a:gd name="T68" fmla="*/ 16 w 97"/>
                    <a:gd name="T69" fmla="*/ 35 h 144"/>
                    <a:gd name="T70" fmla="*/ 12 w 97"/>
                    <a:gd name="T71" fmla="*/ 29 h 144"/>
                    <a:gd name="T72" fmla="*/ 12 w 97"/>
                    <a:gd name="T73" fmla="*/ 29 h 144"/>
                    <a:gd name="T74" fmla="*/ 50 w 97"/>
                    <a:gd name="T75" fmla="*/ 10 h 144"/>
                    <a:gd name="T76" fmla="*/ 66 w 97"/>
                    <a:gd name="T77" fmla="*/ 0 h 14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7"/>
                    <a:gd name="T118" fmla="*/ 0 h 144"/>
                    <a:gd name="T119" fmla="*/ 97 w 97"/>
                    <a:gd name="T120" fmla="*/ 144 h 14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7" h="144">
                      <a:moveTo>
                        <a:pt x="66" y="0"/>
                      </a:moveTo>
                      <a:lnTo>
                        <a:pt x="94" y="47"/>
                      </a:lnTo>
                      <a:lnTo>
                        <a:pt x="94" y="85"/>
                      </a:lnTo>
                      <a:lnTo>
                        <a:pt x="97" y="88"/>
                      </a:lnTo>
                      <a:lnTo>
                        <a:pt x="91" y="110"/>
                      </a:lnTo>
                      <a:lnTo>
                        <a:pt x="84" y="116"/>
                      </a:lnTo>
                      <a:lnTo>
                        <a:pt x="75" y="119"/>
                      </a:lnTo>
                      <a:lnTo>
                        <a:pt x="69" y="116"/>
                      </a:lnTo>
                      <a:lnTo>
                        <a:pt x="62" y="129"/>
                      </a:lnTo>
                      <a:lnTo>
                        <a:pt x="62" y="126"/>
                      </a:lnTo>
                      <a:lnTo>
                        <a:pt x="59" y="126"/>
                      </a:lnTo>
                      <a:lnTo>
                        <a:pt x="53" y="122"/>
                      </a:lnTo>
                      <a:lnTo>
                        <a:pt x="44" y="126"/>
                      </a:lnTo>
                      <a:lnTo>
                        <a:pt x="47" y="129"/>
                      </a:lnTo>
                      <a:lnTo>
                        <a:pt x="44" y="132"/>
                      </a:lnTo>
                      <a:lnTo>
                        <a:pt x="41" y="135"/>
                      </a:lnTo>
                      <a:lnTo>
                        <a:pt x="41" y="129"/>
                      </a:lnTo>
                      <a:lnTo>
                        <a:pt x="37" y="129"/>
                      </a:lnTo>
                      <a:lnTo>
                        <a:pt x="37" y="135"/>
                      </a:lnTo>
                      <a:lnTo>
                        <a:pt x="34" y="138"/>
                      </a:lnTo>
                      <a:lnTo>
                        <a:pt x="31" y="138"/>
                      </a:lnTo>
                      <a:lnTo>
                        <a:pt x="34" y="135"/>
                      </a:lnTo>
                      <a:lnTo>
                        <a:pt x="34" y="132"/>
                      </a:lnTo>
                      <a:lnTo>
                        <a:pt x="28" y="135"/>
                      </a:lnTo>
                      <a:lnTo>
                        <a:pt x="22" y="141"/>
                      </a:lnTo>
                      <a:lnTo>
                        <a:pt x="19" y="138"/>
                      </a:lnTo>
                      <a:lnTo>
                        <a:pt x="12" y="144"/>
                      </a:lnTo>
                      <a:lnTo>
                        <a:pt x="12" y="141"/>
                      </a:lnTo>
                      <a:lnTo>
                        <a:pt x="6" y="141"/>
                      </a:lnTo>
                      <a:lnTo>
                        <a:pt x="6" y="144"/>
                      </a:lnTo>
                      <a:lnTo>
                        <a:pt x="3" y="144"/>
                      </a:lnTo>
                      <a:lnTo>
                        <a:pt x="6" y="135"/>
                      </a:lnTo>
                      <a:lnTo>
                        <a:pt x="12" y="135"/>
                      </a:lnTo>
                      <a:lnTo>
                        <a:pt x="12" y="132"/>
                      </a:lnTo>
                      <a:lnTo>
                        <a:pt x="12" y="129"/>
                      </a:lnTo>
                      <a:lnTo>
                        <a:pt x="9" y="126"/>
                      </a:lnTo>
                      <a:lnTo>
                        <a:pt x="9" y="129"/>
                      </a:lnTo>
                      <a:lnTo>
                        <a:pt x="6" y="126"/>
                      </a:lnTo>
                      <a:lnTo>
                        <a:pt x="9" y="119"/>
                      </a:lnTo>
                      <a:lnTo>
                        <a:pt x="9" y="113"/>
                      </a:lnTo>
                      <a:lnTo>
                        <a:pt x="16" y="104"/>
                      </a:lnTo>
                      <a:lnTo>
                        <a:pt x="12" y="101"/>
                      </a:lnTo>
                      <a:lnTo>
                        <a:pt x="19" y="97"/>
                      </a:lnTo>
                      <a:lnTo>
                        <a:pt x="19" y="94"/>
                      </a:lnTo>
                      <a:lnTo>
                        <a:pt x="16" y="91"/>
                      </a:lnTo>
                      <a:lnTo>
                        <a:pt x="16" y="88"/>
                      </a:lnTo>
                      <a:lnTo>
                        <a:pt x="12" y="85"/>
                      </a:lnTo>
                      <a:lnTo>
                        <a:pt x="9" y="66"/>
                      </a:lnTo>
                      <a:lnTo>
                        <a:pt x="6" y="63"/>
                      </a:lnTo>
                      <a:lnTo>
                        <a:pt x="9" y="69"/>
                      </a:lnTo>
                      <a:lnTo>
                        <a:pt x="6" y="72"/>
                      </a:lnTo>
                      <a:lnTo>
                        <a:pt x="3" y="66"/>
                      </a:lnTo>
                      <a:lnTo>
                        <a:pt x="0" y="66"/>
                      </a:lnTo>
                      <a:lnTo>
                        <a:pt x="3" y="63"/>
                      </a:lnTo>
                      <a:lnTo>
                        <a:pt x="6" y="57"/>
                      </a:lnTo>
                      <a:lnTo>
                        <a:pt x="16" y="57"/>
                      </a:lnTo>
                      <a:lnTo>
                        <a:pt x="22" y="60"/>
                      </a:lnTo>
                      <a:lnTo>
                        <a:pt x="22" y="54"/>
                      </a:lnTo>
                      <a:lnTo>
                        <a:pt x="22" y="50"/>
                      </a:lnTo>
                      <a:lnTo>
                        <a:pt x="19" y="47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19" y="41"/>
                      </a:lnTo>
                      <a:lnTo>
                        <a:pt x="16" y="41"/>
                      </a:lnTo>
                      <a:lnTo>
                        <a:pt x="12" y="38"/>
                      </a:lnTo>
                      <a:lnTo>
                        <a:pt x="12" y="35"/>
                      </a:lnTo>
                      <a:lnTo>
                        <a:pt x="16" y="35"/>
                      </a:lnTo>
                      <a:lnTo>
                        <a:pt x="12" y="32"/>
                      </a:lnTo>
                      <a:lnTo>
                        <a:pt x="12" y="29"/>
                      </a:lnTo>
                      <a:lnTo>
                        <a:pt x="12" y="25"/>
                      </a:lnTo>
                      <a:lnTo>
                        <a:pt x="12" y="29"/>
                      </a:lnTo>
                      <a:lnTo>
                        <a:pt x="31" y="10"/>
                      </a:lnTo>
                      <a:lnTo>
                        <a:pt x="50" y="10"/>
                      </a:lnTo>
                      <a:lnTo>
                        <a:pt x="56" y="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1364">
                  <a:extLst>
                    <a:ext uri="{FF2B5EF4-FFF2-40B4-BE49-F238E27FC236}">
                      <a16:creationId xmlns:a16="http://schemas.microsoft.com/office/drawing/2014/main" id="{09F7BBDB-0375-4E38-8B54-2EF0C8D7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1" y="1360"/>
                  <a:ext cx="97" cy="144"/>
                </a:xfrm>
                <a:custGeom>
                  <a:avLst/>
                  <a:gdLst>
                    <a:gd name="T0" fmla="*/ 94 w 97"/>
                    <a:gd name="T1" fmla="*/ 47 h 144"/>
                    <a:gd name="T2" fmla="*/ 97 w 97"/>
                    <a:gd name="T3" fmla="*/ 88 h 144"/>
                    <a:gd name="T4" fmla="*/ 84 w 97"/>
                    <a:gd name="T5" fmla="*/ 116 h 144"/>
                    <a:gd name="T6" fmla="*/ 69 w 97"/>
                    <a:gd name="T7" fmla="*/ 116 h 144"/>
                    <a:gd name="T8" fmla="*/ 62 w 97"/>
                    <a:gd name="T9" fmla="*/ 126 h 144"/>
                    <a:gd name="T10" fmla="*/ 53 w 97"/>
                    <a:gd name="T11" fmla="*/ 122 h 144"/>
                    <a:gd name="T12" fmla="*/ 47 w 97"/>
                    <a:gd name="T13" fmla="*/ 129 h 144"/>
                    <a:gd name="T14" fmla="*/ 41 w 97"/>
                    <a:gd name="T15" fmla="*/ 135 h 144"/>
                    <a:gd name="T16" fmla="*/ 37 w 97"/>
                    <a:gd name="T17" fmla="*/ 129 h 144"/>
                    <a:gd name="T18" fmla="*/ 34 w 97"/>
                    <a:gd name="T19" fmla="*/ 138 h 144"/>
                    <a:gd name="T20" fmla="*/ 31 w 97"/>
                    <a:gd name="T21" fmla="*/ 138 h 144"/>
                    <a:gd name="T22" fmla="*/ 34 w 97"/>
                    <a:gd name="T23" fmla="*/ 132 h 144"/>
                    <a:gd name="T24" fmla="*/ 22 w 97"/>
                    <a:gd name="T25" fmla="*/ 141 h 144"/>
                    <a:gd name="T26" fmla="*/ 19 w 97"/>
                    <a:gd name="T27" fmla="*/ 138 h 144"/>
                    <a:gd name="T28" fmla="*/ 12 w 97"/>
                    <a:gd name="T29" fmla="*/ 141 h 144"/>
                    <a:gd name="T30" fmla="*/ 6 w 97"/>
                    <a:gd name="T31" fmla="*/ 144 h 144"/>
                    <a:gd name="T32" fmla="*/ 6 w 97"/>
                    <a:gd name="T33" fmla="*/ 135 h 144"/>
                    <a:gd name="T34" fmla="*/ 12 w 97"/>
                    <a:gd name="T35" fmla="*/ 132 h 144"/>
                    <a:gd name="T36" fmla="*/ 9 w 97"/>
                    <a:gd name="T37" fmla="*/ 126 h 144"/>
                    <a:gd name="T38" fmla="*/ 6 w 97"/>
                    <a:gd name="T39" fmla="*/ 126 h 144"/>
                    <a:gd name="T40" fmla="*/ 9 w 97"/>
                    <a:gd name="T41" fmla="*/ 113 h 144"/>
                    <a:gd name="T42" fmla="*/ 12 w 97"/>
                    <a:gd name="T43" fmla="*/ 101 h 144"/>
                    <a:gd name="T44" fmla="*/ 19 w 97"/>
                    <a:gd name="T45" fmla="*/ 94 h 144"/>
                    <a:gd name="T46" fmla="*/ 16 w 97"/>
                    <a:gd name="T47" fmla="*/ 88 h 144"/>
                    <a:gd name="T48" fmla="*/ 9 w 97"/>
                    <a:gd name="T49" fmla="*/ 66 h 144"/>
                    <a:gd name="T50" fmla="*/ 9 w 97"/>
                    <a:gd name="T51" fmla="*/ 69 h 144"/>
                    <a:gd name="T52" fmla="*/ 3 w 97"/>
                    <a:gd name="T53" fmla="*/ 66 h 144"/>
                    <a:gd name="T54" fmla="*/ 3 w 97"/>
                    <a:gd name="T55" fmla="*/ 63 h 144"/>
                    <a:gd name="T56" fmla="*/ 16 w 97"/>
                    <a:gd name="T57" fmla="*/ 57 h 144"/>
                    <a:gd name="T58" fmla="*/ 22 w 97"/>
                    <a:gd name="T59" fmla="*/ 60 h 144"/>
                    <a:gd name="T60" fmla="*/ 22 w 97"/>
                    <a:gd name="T61" fmla="*/ 50 h 144"/>
                    <a:gd name="T62" fmla="*/ 19 w 97"/>
                    <a:gd name="T63" fmla="*/ 44 h 144"/>
                    <a:gd name="T64" fmla="*/ 19 w 97"/>
                    <a:gd name="T65" fmla="*/ 41 h 144"/>
                    <a:gd name="T66" fmla="*/ 12 w 97"/>
                    <a:gd name="T67" fmla="*/ 38 h 144"/>
                    <a:gd name="T68" fmla="*/ 16 w 97"/>
                    <a:gd name="T69" fmla="*/ 35 h 144"/>
                    <a:gd name="T70" fmla="*/ 12 w 97"/>
                    <a:gd name="T71" fmla="*/ 29 h 144"/>
                    <a:gd name="T72" fmla="*/ 12 w 97"/>
                    <a:gd name="T73" fmla="*/ 29 h 144"/>
                    <a:gd name="T74" fmla="*/ 50 w 97"/>
                    <a:gd name="T75" fmla="*/ 10 h 144"/>
                    <a:gd name="T76" fmla="*/ 66 w 97"/>
                    <a:gd name="T77" fmla="*/ 0 h 14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7"/>
                    <a:gd name="T118" fmla="*/ 0 h 144"/>
                    <a:gd name="T119" fmla="*/ 97 w 97"/>
                    <a:gd name="T120" fmla="*/ 144 h 14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7" h="144">
                      <a:moveTo>
                        <a:pt x="66" y="0"/>
                      </a:moveTo>
                      <a:lnTo>
                        <a:pt x="94" y="47"/>
                      </a:lnTo>
                      <a:lnTo>
                        <a:pt x="94" y="85"/>
                      </a:lnTo>
                      <a:lnTo>
                        <a:pt x="97" y="88"/>
                      </a:lnTo>
                      <a:lnTo>
                        <a:pt x="91" y="110"/>
                      </a:lnTo>
                      <a:lnTo>
                        <a:pt x="84" y="116"/>
                      </a:lnTo>
                      <a:lnTo>
                        <a:pt x="75" y="119"/>
                      </a:lnTo>
                      <a:lnTo>
                        <a:pt x="69" y="116"/>
                      </a:lnTo>
                      <a:lnTo>
                        <a:pt x="62" y="129"/>
                      </a:lnTo>
                      <a:lnTo>
                        <a:pt x="62" y="126"/>
                      </a:lnTo>
                      <a:lnTo>
                        <a:pt x="59" y="126"/>
                      </a:lnTo>
                      <a:lnTo>
                        <a:pt x="53" y="122"/>
                      </a:lnTo>
                      <a:lnTo>
                        <a:pt x="44" y="126"/>
                      </a:lnTo>
                      <a:lnTo>
                        <a:pt x="47" y="129"/>
                      </a:lnTo>
                      <a:lnTo>
                        <a:pt x="44" y="132"/>
                      </a:lnTo>
                      <a:lnTo>
                        <a:pt x="41" y="135"/>
                      </a:lnTo>
                      <a:lnTo>
                        <a:pt x="41" y="129"/>
                      </a:lnTo>
                      <a:lnTo>
                        <a:pt x="37" y="129"/>
                      </a:lnTo>
                      <a:lnTo>
                        <a:pt x="37" y="135"/>
                      </a:lnTo>
                      <a:lnTo>
                        <a:pt x="34" y="138"/>
                      </a:lnTo>
                      <a:lnTo>
                        <a:pt x="31" y="138"/>
                      </a:lnTo>
                      <a:lnTo>
                        <a:pt x="34" y="135"/>
                      </a:lnTo>
                      <a:lnTo>
                        <a:pt x="34" y="132"/>
                      </a:lnTo>
                      <a:lnTo>
                        <a:pt x="28" y="135"/>
                      </a:lnTo>
                      <a:lnTo>
                        <a:pt x="22" y="141"/>
                      </a:lnTo>
                      <a:lnTo>
                        <a:pt x="19" y="138"/>
                      </a:lnTo>
                      <a:lnTo>
                        <a:pt x="12" y="144"/>
                      </a:lnTo>
                      <a:lnTo>
                        <a:pt x="12" y="141"/>
                      </a:lnTo>
                      <a:lnTo>
                        <a:pt x="6" y="141"/>
                      </a:lnTo>
                      <a:lnTo>
                        <a:pt x="6" y="144"/>
                      </a:lnTo>
                      <a:lnTo>
                        <a:pt x="3" y="144"/>
                      </a:lnTo>
                      <a:lnTo>
                        <a:pt x="6" y="135"/>
                      </a:lnTo>
                      <a:lnTo>
                        <a:pt x="12" y="135"/>
                      </a:lnTo>
                      <a:lnTo>
                        <a:pt x="12" y="132"/>
                      </a:lnTo>
                      <a:lnTo>
                        <a:pt x="12" y="129"/>
                      </a:lnTo>
                      <a:lnTo>
                        <a:pt x="9" y="126"/>
                      </a:lnTo>
                      <a:lnTo>
                        <a:pt x="9" y="129"/>
                      </a:lnTo>
                      <a:lnTo>
                        <a:pt x="6" y="126"/>
                      </a:lnTo>
                      <a:lnTo>
                        <a:pt x="9" y="119"/>
                      </a:lnTo>
                      <a:lnTo>
                        <a:pt x="9" y="113"/>
                      </a:lnTo>
                      <a:lnTo>
                        <a:pt x="16" y="104"/>
                      </a:lnTo>
                      <a:lnTo>
                        <a:pt x="12" y="101"/>
                      </a:lnTo>
                      <a:lnTo>
                        <a:pt x="19" y="97"/>
                      </a:lnTo>
                      <a:lnTo>
                        <a:pt x="19" y="94"/>
                      </a:lnTo>
                      <a:lnTo>
                        <a:pt x="16" y="91"/>
                      </a:lnTo>
                      <a:lnTo>
                        <a:pt x="16" y="88"/>
                      </a:lnTo>
                      <a:lnTo>
                        <a:pt x="12" y="85"/>
                      </a:lnTo>
                      <a:lnTo>
                        <a:pt x="9" y="66"/>
                      </a:lnTo>
                      <a:lnTo>
                        <a:pt x="6" y="63"/>
                      </a:lnTo>
                      <a:lnTo>
                        <a:pt x="9" y="69"/>
                      </a:lnTo>
                      <a:lnTo>
                        <a:pt x="6" y="72"/>
                      </a:lnTo>
                      <a:lnTo>
                        <a:pt x="3" y="66"/>
                      </a:lnTo>
                      <a:lnTo>
                        <a:pt x="0" y="66"/>
                      </a:lnTo>
                      <a:lnTo>
                        <a:pt x="3" y="63"/>
                      </a:lnTo>
                      <a:lnTo>
                        <a:pt x="6" y="57"/>
                      </a:lnTo>
                      <a:lnTo>
                        <a:pt x="16" y="57"/>
                      </a:lnTo>
                      <a:lnTo>
                        <a:pt x="22" y="60"/>
                      </a:lnTo>
                      <a:lnTo>
                        <a:pt x="22" y="54"/>
                      </a:lnTo>
                      <a:lnTo>
                        <a:pt x="22" y="50"/>
                      </a:lnTo>
                      <a:lnTo>
                        <a:pt x="19" y="47"/>
                      </a:lnTo>
                      <a:lnTo>
                        <a:pt x="19" y="44"/>
                      </a:lnTo>
                      <a:lnTo>
                        <a:pt x="22" y="44"/>
                      </a:lnTo>
                      <a:lnTo>
                        <a:pt x="19" y="41"/>
                      </a:lnTo>
                      <a:lnTo>
                        <a:pt x="16" y="41"/>
                      </a:lnTo>
                      <a:lnTo>
                        <a:pt x="12" y="38"/>
                      </a:lnTo>
                      <a:lnTo>
                        <a:pt x="12" y="35"/>
                      </a:lnTo>
                      <a:lnTo>
                        <a:pt x="16" y="35"/>
                      </a:lnTo>
                      <a:lnTo>
                        <a:pt x="12" y="32"/>
                      </a:lnTo>
                      <a:lnTo>
                        <a:pt x="12" y="29"/>
                      </a:lnTo>
                      <a:lnTo>
                        <a:pt x="12" y="25"/>
                      </a:lnTo>
                      <a:lnTo>
                        <a:pt x="12" y="29"/>
                      </a:lnTo>
                      <a:lnTo>
                        <a:pt x="31" y="10"/>
                      </a:lnTo>
                      <a:lnTo>
                        <a:pt x="50" y="10"/>
                      </a:lnTo>
                      <a:lnTo>
                        <a:pt x="56" y="7"/>
                      </a:lnTo>
                      <a:lnTo>
                        <a:pt x="6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1365">
                  <a:extLst>
                    <a:ext uri="{FF2B5EF4-FFF2-40B4-BE49-F238E27FC236}">
                      <a16:creationId xmlns:a16="http://schemas.microsoft.com/office/drawing/2014/main" id="{6B01ED6F-0853-445C-BE4C-D96FB458B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973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366">
                  <a:extLst>
                    <a:ext uri="{FF2B5EF4-FFF2-40B4-BE49-F238E27FC236}">
                      <a16:creationId xmlns:a16="http://schemas.microsoft.com/office/drawing/2014/main" id="{1E6A6E0C-BEF2-4C9C-AF2D-65248B6E32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973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367">
                  <a:extLst>
                    <a:ext uri="{FF2B5EF4-FFF2-40B4-BE49-F238E27FC236}">
                      <a16:creationId xmlns:a16="http://schemas.microsoft.com/office/drawing/2014/main" id="{93FC2BD6-F8FE-4F6F-BB7A-D63647D85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" y="710"/>
                  <a:ext cx="84" cy="369"/>
                </a:xfrm>
                <a:custGeom>
                  <a:avLst/>
                  <a:gdLst>
                    <a:gd name="T0" fmla="*/ 25 w 84"/>
                    <a:gd name="T1" fmla="*/ 0 h 369"/>
                    <a:gd name="T2" fmla="*/ 28 w 84"/>
                    <a:gd name="T3" fmla="*/ 0 h 369"/>
                    <a:gd name="T4" fmla="*/ 31 w 84"/>
                    <a:gd name="T5" fmla="*/ 3 h 369"/>
                    <a:gd name="T6" fmla="*/ 47 w 84"/>
                    <a:gd name="T7" fmla="*/ 72 h 369"/>
                    <a:gd name="T8" fmla="*/ 44 w 84"/>
                    <a:gd name="T9" fmla="*/ 94 h 369"/>
                    <a:gd name="T10" fmla="*/ 40 w 84"/>
                    <a:gd name="T11" fmla="*/ 97 h 369"/>
                    <a:gd name="T12" fmla="*/ 44 w 84"/>
                    <a:gd name="T13" fmla="*/ 131 h 369"/>
                    <a:gd name="T14" fmla="*/ 47 w 84"/>
                    <a:gd name="T15" fmla="*/ 131 h 369"/>
                    <a:gd name="T16" fmla="*/ 75 w 84"/>
                    <a:gd name="T17" fmla="*/ 235 h 369"/>
                    <a:gd name="T18" fmla="*/ 84 w 84"/>
                    <a:gd name="T19" fmla="*/ 247 h 369"/>
                    <a:gd name="T20" fmla="*/ 84 w 84"/>
                    <a:gd name="T21" fmla="*/ 253 h 369"/>
                    <a:gd name="T22" fmla="*/ 75 w 84"/>
                    <a:gd name="T23" fmla="*/ 238 h 369"/>
                    <a:gd name="T24" fmla="*/ 59 w 84"/>
                    <a:gd name="T25" fmla="*/ 228 h 369"/>
                    <a:gd name="T26" fmla="*/ 53 w 84"/>
                    <a:gd name="T27" fmla="*/ 228 h 369"/>
                    <a:gd name="T28" fmla="*/ 47 w 84"/>
                    <a:gd name="T29" fmla="*/ 228 h 369"/>
                    <a:gd name="T30" fmla="*/ 40 w 84"/>
                    <a:gd name="T31" fmla="*/ 235 h 369"/>
                    <a:gd name="T32" fmla="*/ 25 w 84"/>
                    <a:gd name="T33" fmla="*/ 300 h 369"/>
                    <a:gd name="T34" fmla="*/ 37 w 84"/>
                    <a:gd name="T35" fmla="*/ 319 h 369"/>
                    <a:gd name="T36" fmla="*/ 40 w 84"/>
                    <a:gd name="T37" fmla="*/ 328 h 369"/>
                    <a:gd name="T38" fmla="*/ 47 w 84"/>
                    <a:gd name="T39" fmla="*/ 335 h 369"/>
                    <a:gd name="T40" fmla="*/ 50 w 84"/>
                    <a:gd name="T41" fmla="*/ 335 h 369"/>
                    <a:gd name="T42" fmla="*/ 50 w 84"/>
                    <a:gd name="T43" fmla="*/ 335 h 369"/>
                    <a:gd name="T44" fmla="*/ 53 w 84"/>
                    <a:gd name="T45" fmla="*/ 350 h 369"/>
                    <a:gd name="T46" fmla="*/ 53 w 84"/>
                    <a:gd name="T47" fmla="*/ 356 h 369"/>
                    <a:gd name="T48" fmla="*/ 50 w 84"/>
                    <a:gd name="T49" fmla="*/ 363 h 369"/>
                    <a:gd name="T50" fmla="*/ 47 w 84"/>
                    <a:gd name="T51" fmla="*/ 344 h 369"/>
                    <a:gd name="T52" fmla="*/ 34 w 84"/>
                    <a:gd name="T53" fmla="*/ 338 h 369"/>
                    <a:gd name="T54" fmla="*/ 28 w 84"/>
                    <a:gd name="T55" fmla="*/ 338 h 369"/>
                    <a:gd name="T56" fmla="*/ 22 w 84"/>
                    <a:gd name="T57" fmla="*/ 344 h 369"/>
                    <a:gd name="T58" fmla="*/ 15 w 84"/>
                    <a:gd name="T59" fmla="*/ 369 h 369"/>
                    <a:gd name="T60" fmla="*/ 9 w 84"/>
                    <a:gd name="T61" fmla="*/ 366 h 369"/>
                    <a:gd name="T62" fmla="*/ 12 w 84"/>
                    <a:gd name="T63" fmla="*/ 288 h 369"/>
                    <a:gd name="T64" fmla="*/ 15 w 84"/>
                    <a:gd name="T65" fmla="*/ 281 h 369"/>
                    <a:gd name="T66" fmla="*/ 6 w 84"/>
                    <a:gd name="T67" fmla="*/ 253 h 369"/>
                    <a:gd name="T68" fmla="*/ 12 w 84"/>
                    <a:gd name="T69" fmla="*/ 200 h 369"/>
                    <a:gd name="T70" fmla="*/ 15 w 84"/>
                    <a:gd name="T71" fmla="*/ 200 h 369"/>
                    <a:gd name="T72" fmla="*/ 12 w 84"/>
                    <a:gd name="T73" fmla="*/ 197 h 369"/>
                    <a:gd name="T74" fmla="*/ 12 w 84"/>
                    <a:gd name="T75" fmla="*/ 184 h 369"/>
                    <a:gd name="T76" fmla="*/ 12 w 84"/>
                    <a:gd name="T77" fmla="*/ 178 h 369"/>
                    <a:gd name="T78" fmla="*/ 15 w 84"/>
                    <a:gd name="T79" fmla="*/ 144 h 369"/>
                    <a:gd name="T80" fmla="*/ 9 w 84"/>
                    <a:gd name="T81" fmla="*/ 134 h 369"/>
                    <a:gd name="T82" fmla="*/ 0 w 84"/>
                    <a:gd name="T83" fmla="*/ 125 h 369"/>
                    <a:gd name="T84" fmla="*/ 3 w 84"/>
                    <a:gd name="T85" fmla="*/ 122 h 369"/>
                    <a:gd name="T86" fmla="*/ 0 w 84"/>
                    <a:gd name="T87" fmla="*/ 97 h 369"/>
                    <a:gd name="T88" fmla="*/ 6 w 84"/>
                    <a:gd name="T89" fmla="*/ 63 h 369"/>
                    <a:gd name="T90" fmla="*/ 3 w 84"/>
                    <a:gd name="T91" fmla="*/ 50 h 369"/>
                    <a:gd name="T92" fmla="*/ 6 w 84"/>
                    <a:gd name="T93" fmla="*/ 44 h 369"/>
                    <a:gd name="T94" fmla="*/ 12 w 84"/>
                    <a:gd name="T95" fmla="*/ 41 h 369"/>
                    <a:gd name="T96" fmla="*/ 15 w 84"/>
                    <a:gd name="T97" fmla="*/ 41 h 369"/>
                    <a:gd name="T98" fmla="*/ 18 w 84"/>
                    <a:gd name="T99" fmla="*/ 44 h 369"/>
                    <a:gd name="T100" fmla="*/ 25 w 84"/>
                    <a:gd name="T101" fmla="*/ 44 h 369"/>
                    <a:gd name="T102" fmla="*/ 25 w 84"/>
                    <a:gd name="T103" fmla="*/ 41 h 369"/>
                    <a:gd name="T104" fmla="*/ 25 w 84"/>
                    <a:gd name="T105" fmla="*/ 38 h 369"/>
                    <a:gd name="T106" fmla="*/ 25 w 84"/>
                    <a:gd name="T107" fmla="*/ 34 h 369"/>
                    <a:gd name="T108" fmla="*/ 28 w 84"/>
                    <a:gd name="T109" fmla="*/ 34 h 369"/>
                    <a:gd name="T110" fmla="*/ 28 w 84"/>
                    <a:gd name="T111" fmla="*/ 31 h 369"/>
                    <a:gd name="T112" fmla="*/ 18 w 84"/>
                    <a:gd name="T113" fmla="*/ 3 h 369"/>
                    <a:gd name="T114" fmla="*/ 18 w 84"/>
                    <a:gd name="T115" fmla="*/ 3 h 369"/>
                    <a:gd name="T116" fmla="*/ 22 w 84"/>
                    <a:gd name="T117" fmla="*/ 3 h 369"/>
                    <a:gd name="T118" fmla="*/ 25 w 84"/>
                    <a:gd name="T119" fmla="*/ 0 h 36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4"/>
                    <a:gd name="T181" fmla="*/ 0 h 369"/>
                    <a:gd name="T182" fmla="*/ 84 w 84"/>
                    <a:gd name="T183" fmla="*/ 369 h 36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4" h="369">
                      <a:moveTo>
                        <a:pt x="25" y="0"/>
                      </a:moveTo>
                      <a:lnTo>
                        <a:pt x="28" y="0"/>
                      </a:lnTo>
                      <a:lnTo>
                        <a:pt x="31" y="3"/>
                      </a:lnTo>
                      <a:lnTo>
                        <a:pt x="47" y="72"/>
                      </a:lnTo>
                      <a:lnTo>
                        <a:pt x="44" y="94"/>
                      </a:lnTo>
                      <a:lnTo>
                        <a:pt x="40" y="97"/>
                      </a:lnTo>
                      <a:lnTo>
                        <a:pt x="44" y="131"/>
                      </a:lnTo>
                      <a:lnTo>
                        <a:pt x="47" y="131"/>
                      </a:lnTo>
                      <a:lnTo>
                        <a:pt x="75" y="235"/>
                      </a:lnTo>
                      <a:lnTo>
                        <a:pt x="84" y="247"/>
                      </a:lnTo>
                      <a:lnTo>
                        <a:pt x="84" y="253"/>
                      </a:lnTo>
                      <a:lnTo>
                        <a:pt x="75" y="238"/>
                      </a:lnTo>
                      <a:lnTo>
                        <a:pt x="59" y="228"/>
                      </a:lnTo>
                      <a:lnTo>
                        <a:pt x="53" y="228"/>
                      </a:lnTo>
                      <a:lnTo>
                        <a:pt x="47" y="228"/>
                      </a:lnTo>
                      <a:lnTo>
                        <a:pt x="40" y="235"/>
                      </a:lnTo>
                      <a:lnTo>
                        <a:pt x="25" y="300"/>
                      </a:lnTo>
                      <a:lnTo>
                        <a:pt x="37" y="319"/>
                      </a:lnTo>
                      <a:lnTo>
                        <a:pt x="40" y="328"/>
                      </a:lnTo>
                      <a:lnTo>
                        <a:pt x="47" y="335"/>
                      </a:lnTo>
                      <a:lnTo>
                        <a:pt x="50" y="335"/>
                      </a:lnTo>
                      <a:lnTo>
                        <a:pt x="53" y="350"/>
                      </a:lnTo>
                      <a:lnTo>
                        <a:pt x="53" y="356"/>
                      </a:lnTo>
                      <a:lnTo>
                        <a:pt x="50" y="363"/>
                      </a:lnTo>
                      <a:lnTo>
                        <a:pt x="47" y="344"/>
                      </a:lnTo>
                      <a:lnTo>
                        <a:pt x="34" y="338"/>
                      </a:lnTo>
                      <a:lnTo>
                        <a:pt x="28" y="338"/>
                      </a:lnTo>
                      <a:lnTo>
                        <a:pt x="22" y="344"/>
                      </a:lnTo>
                      <a:lnTo>
                        <a:pt x="15" y="369"/>
                      </a:lnTo>
                      <a:lnTo>
                        <a:pt x="9" y="366"/>
                      </a:lnTo>
                      <a:lnTo>
                        <a:pt x="12" y="288"/>
                      </a:lnTo>
                      <a:lnTo>
                        <a:pt x="15" y="281"/>
                      </a:lnTo>
                      <a:lnTo>
                        <a:pt x="6" y="253"/>
                      </a:lnTo>
                      <a:lnTo>
                        <a:pt x="12" y="200"/>
                      </a:lnTo>
                      <a:lnTo>
                        <a:pt x="15" y="200"/>
                      </a:lnTo>
                      <a:lnTo>
                        <a:pt x="12" y="197"/>
                      </a:lnTo>
                      <a:lnTo>
                        <a:pt x="12" y="184"/>
                      </a:lnTo>
                      <a:lnTo>
                        <a:pt x="12" y="178"/>
                      </a:lnTo>
                      <a:lnTo>
                        <a:pt x="15" y="144"/>
                      </a:lnTo>
                      <a:lnTo>
                        <a:pt x="9" y="134"/>
                      </a:lnTo>
                      <a:lnTo>
                        <a:pt x="0" y="125"/>
                      </a:lnTo>
                      <a:lnTo>
                        <a:pt x="3" y="122"/>
                      </a:lnTo>
                      <a:lnTo>
                        <a:pt x="0" y="97"/>
                      </a:lnTo>
                      <a:lnTo>
                        <a:pt x="6" y="63"/>
                      </a:lnTo>
                      <a:lnTo>
                        <a:pt x="3" y="50"/>
                      </a:lnTo>
                      <a:lnTo>
                        <a:pt x="6" y="44"/>
                      </a:lnTo>
                      <a:lnTo>
                        <a:pt x="12" y="41"/>
                      </a:lnTo>
                      <a:lnTo>
                        <a:pt x="15" y="41"/>
                      </a:lnTo>
                      <a:lnTo>
                        <a:pt x="18" y="44"/>
                      </a:lnTo>
                      <a:lnTo>
                        <a:pt x="25" y="44"/>
                      </a:lnTo>
                      <a:lnTo>
                        <a:pt x="25" y="41"/>
                      </a:lnTo>
                      <a:lnTo>
                        <a:pt x="25" y="38"/>
                      </a:lnTo>
                      <a:lnTo>
                        <a:pt x="25" y="34"/>
                      </a:lnTo>
                      <a:lnTo>
                        <a:pt x="28" y="34"/>
                      </a:lnTo>
                      <a:lnTo>
                        <a:pt x="28" y="31"/>
                      </a:lnTo>
                      <a:lnTo>
                        <a:pt x="18" y="3"/>
                      </a:lnTo>
                      <a:lnTo>
                        <a:pt x="22" y="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1368">
                  <a:extLst>
                    <a:ext uri="{FF2B5EF4-FFF2-40B4-BE49-F238E27FC236}">
                      <a16:creationId xmlns:a16="http://schemas.microsoft.com/office/drawing/2014/main" id="{F02F8C67-3D70-4012-BB61-4D09D6EC3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" y="710"/>
                  <a:ext cx="84" cy="369"/>
                </a:xfrm>
                <a:custGeom>
                  <a:avLst/>
                  <a:gdLst>
                    <a:gd name="T0" fmla="*/ 25 w 84"/>
                    <a:gd name="T1" fmla="*/ 0 h 369"/>
                    <a:gd name="T2" fmla="*/ 28 w 84"/>
                    <a:gd name="T3" fmla="*/ 0 h 369"/>
                    <a:gd name="T4" fmla="*/ 31 w 84"/>
                    <a:gd name="T5" fmla="*/ 3 h 369"/>
                    <a:gd name="T6" fmla="*/ 47 w 84"/>
                    <a:gd name="T7" fmla="*/ 72 h 369"/>
                    <a:gd name="T8" fmla="*/ 44 w 84"/>
                    <a:gd name="T9" fmla="*/ 94 h 369"/>
                    <a:gd name="T10" fmla="*/ 40 w 84"/>
                    <a:gd name="T11" fmla="*/ 97 h 369"/>
                    <a:gd name="T12" fmla="*/ 44 w 84"/>
                    <a:gd name="T13" fmla="*/ 131 h 369"/>
                    <a:gd name="T14" fmla="*/ 47 w 84"/>
                    <a:gd name="T15" fmla="*/ 131 h 369"/>
                    <a:gd name="T16" fmla="*/ 75 w 84"/>
                    <a:gd name="T17" fmla="*/ 235 h 369"/>
                    <a:gd name="T18" fmla="*/ 84 w 84"/>
                    <a:gd name="T19" fmla="*/ 247 h 369"/>
                    <a:gd name="T20" fmla="*/ 84 w 84"/>
                    <a:gd name="T21" fmla="*/ 253 h 369"/>
                    <a:gd name="T22" fmla="*/ 75 w 84"/>
                    <a:gd name="T23" fmla="*/ 238 h 369"/>
                    <a:gd name="T24" fmla="*/ 59 w 84"/>
                    <a:gd name="T25" fmla="*/ 228 h 369"/>
                    <a:gd name="T26" fmla="*/ 53 w 84"/>
                    <a:gd name="T27" fmla="*/ 228 h 369"/>
                    <a:gd name="T28" fmla="*/ 47 w 84"/>
                    <a:gd name="T29" fmla="*/ 228 h 369"/>
                    <a:gd name="T30" fmla="*/ 40 w 84"/>
                    <a:gd name="T31" fmla="*/ 235 h 369"/>
                    <a:gd name="T32" fmla="*/ 25 w 84"/>
                    <a:gd name="T33" fmla="*/ 300 h 369"/>
                    <a:gd name="T34" fmla="*/ 37 w 84"/>
                    <a:gd name="T35" fmla="*/ 319 h 369"/>
                    <a:gd name="T36" fmla="*/ 40 w 84"/>
                    <a:gd name="T37" fmla="*/ 328 h 369"/>
                    <a:gd name="T38" fmla="*/ 47 w 84"/>
                    <a:gd name="T39" fmla="*/ 335 h 369"/>
                    <a:gd name="T40" fmla="*/ 50 w 84"/>
                    <a:gd name="T41" fmla="*/ 335 h 369"/>
                    <a:gd name="T42" fmla="*/ 50 w 84"/>
                    <a:gd name="T43" fmla="*/ 335 h 369"/>
                    <a:gd name="T44" fmla="*/ 53 w 84"/>
                    <a:gd name="T45" fmla="*/ 350 h 369"/>
                    <a:gd name="T46" fmla="*/ 53 w 84"/>
                    <a:gd name="T47" fmla="*/ 356 h 369"/>
                    <a:gd name="T48" fmla="*/ 50 w 84"/>
                    <a:gd name="T49" fmla="*/ 363 h 369"/>
                    <a:gd name="T50" fmla="*/ 47 w 84"/>
                    <a:gd name="T51" fmla="*/ 344 h 369"/>
                    <a:gd name="T52" fmla="*/ 34 w 84"/>
                    <a:gd name="T53" fmla="*/ 338 h 369"/>
                    <a:gd name="T54" fmla="*/ 28 w 84"/>
                    <a:gd name="T55" fmla="*/ 338 h 369"/>
                    <a:gd name="T56" fmla="*/ 22 w 84"/>
                    <a:gd name="T57" fmla="*/ 344 h 369"/>
                    <a:gd name="T58" fmla="*/ 15 w 84"/>
                    <a:gd name="T59" fmla="*/ 369 h 369"/>
                    <a:gd name="T60" fmla="*/ 9 w 84"/>
                    <a:gd name="T61" fmla="*/ 366 h 369"/>
                    <a:gd name="T62" fmla="*/ 12 w 84"/>
                    <a:gd name="T63" fmla="*/ 288 h 369"/>
                    <a:gd name="T64" fmla="*/ 15 w 84"/>
                    <a:gd name="T65" fmla="*/ 281 h 369"/>
                    <a:gd name="T66" fmla="*/ 6 w 84"/>
                    <a:gd name="T67" fmla="*/ 253 h 369"/>
                    <a:gd name="T68" fmla="*/ 12 w 84"/>
                    <a:gd name="T69" fmla="*/ 200 h 369"/>
                    <a:gd name="T70" fmla="*/ 15 w 84"/>
                    <a:gd name="T71" fmla="*/ 200 h 369"/>
                    <a:gd name="T72" fmla="*/ 12 w 84"/>
                    <a:gd name="T73" fmla="*/ 197 h 369"/>
                    <a:gd name="T74" fmla="*/ 12 w 84"/>
                    <a:gd name="T75" fmla="*/ 184 h 369"/>
                    <a:gd name="T76" fmla="*/ 12 w 84"/>
                    <a:gd name="T77" fmla="*/ 178 h 369"/>
                    <a:gd name="T78" fmla="*/ 15 w 84"/>
                    <a:gd name="T79" fmla="*/ 144 h 369"/>
                    <a:gd name="T80" fmla="*/ 9 w 84"/>
                    <a:gd name="T81" fmla="*/ 134 h 369"/>
                    <a:gd name="T82" fmla="*/ 0 w 84"/>
                    <a:gd name="T83" fmla="*/ 125 h 369"/>
                    <a:gd name="T84" fmla="*/ 3 w 84"/>
                    <a:gd name="T85" fmla="*/ 122 h 369"/>
                    <a:gd name="T86" fmla="*/ 0 w 84"/>
                    <a:gd name="T87" fmla="*/ 97 h 369"/>
                    <a:gd name="T88" fmla="*/ 6 w 84"/>
                    <a:gd name="T89" fmla="*/ 63 h 369"/>
                    <a:gd name="T90" fmla="*/ 3 w 84"/>
                    <a:gd name="T91" fmla="*/ 50 h 369"/>
                    <a:gd name="T92" fmla="*/ 6 w 84"/>
                    <a:gd name="T93" fmla="*/ 44 h 369"/>
                    <a:gd name="T94" fmla="*/ 12 w 84"/>
                    <a:gd name="T95" fmla="*/ 41 h 369"/>
                    <a:gd name="T96" fmla="*/ 15 w 84"/>
                    <a:gd name="T97" fmla="*/ 41 h 369"/>
                    <a:gd name="T98" fmla="*/ 18 w 84"/>
                    <a:gd name="T99" fmla="*/ 44 h 369"/>
                    <a:gd name="T100" fmla="*/ 25 w 84"/>
                    <a:gd name="T101" fmla="*/ 44 h 369"/>
                    <a:gd name="T102" fmla="*/ 25 w 84"/>
                    <a:gd name="T103" fmla="*/ 41 h 369"/>
                    <a:gd name="T104" fmla="*/ 25 w 84"/>
                    <a:gd name="T105" fmla="*/ 38 h 369"/>
                    <a:gd name="T106" fmla="*/ 25 w 84"/>
                    <a:gd name="T107" fmla="*/ 34 h 369"/>
                    <a:gd name="T108" fmla="*/ 28 w 84"/>
                    <a:gd name="T109" fmla="*/ 34 h 369"/>
                    <a:gd name="T110" fmla="*/ 28 w 84"/>
                    <a:gd name="T111" fmla="*/ 31 h 369"/>
                    <a:gd name="T112" fmla="*/ 18 w 84"/>
                    <a:gd name="T113" fmla="*/ 3 h 369"/>
                    <a:gd name="T114" fmla="*/ 18 w 84"/>
                    <a:gd name="T115" fmla="*/ 3 h 369"/>
                    <a:gd name="T116" fmla="*/ 22 w 84"/>
                    <a:gd name="T117" fmla="*/ 3 h 369"/>
                    <a:gd name="T118" fmla="*/ 25 w 84"/>
                    <a:gd name="T119" fmla="*/ 0 h 36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4"/>
                    <a:gd name="T181" fmla="*/ 0 h 369"/>
                    <a:gd name="T182" fmla="*/ 84 w 84"/>
                    <a:gd name="T183" fmla="*/ 369 h 36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4" h="369">
                      <a:moveTo>
                        <a:pt x="25" y="0"/>
                      </a:moveTo>
                      <a:lnTo>
                        <a:pt x="28" y="0"/>
                      </a:lnTo>
                      <a:lnTo>
                        <a:pt x="31" y="3"/>
                      </a:lnTo>
                      <a:lnTo>
                        <a:pt x="47" y="72"/>
                      </a:lnTo>
                      <a:lnTo>
                        <a:pt x="44" y="94"/>
                      </a:lnTo>
                      <a:lnTo>
                        <a:pt x="40" y="97"/>
                      </a:lnTo>
                      <a:lnTo>
                        <a:pt x="44" y="131"/>
                      </a:lnTo>
                      <a:lnTo>
                        <a:pt x="47" y="131"/>
                      </a:lnTo>
                      <a:lnTo>
                        <a:pt x="75" y="235"/>
                      </a:lnTo>
                      <a:lnTo>
                        <a:pt x="84" y="247"/>
                      </a:lnTo>
                      <a:lnTo>
                        <a:pt x="84" y="253"/>
                      </a:lnTo>
                      <a:lnTo>
                        <a:pt x="75" y="238"/>
                      </a:lnTo>
                      <a:lnTo>
                        <a:pt x="59" y="228"/>
                      </a:lnTo>
                      <a:lnTo>
                        <a:pt x="53" y="228"/>
                      </a:lnTo>
                      <a:lnTo>
                        <a:pt x="47" y="228"/>
                      </a:lnTo>
                      <a:lnTo>
                        <a:pt x="40" y="235"/>
                      </a:lnTo>
                      <a:lnTo>
                        <a:pt x="25" y="300"/>
                      </a:lnTo>
                      <a:lnTo>
                        <a:pt x="37" y="319"/>
                      </a:lnTo>
                      <a:lnTo>
                        <a:pt x="40" y="328"/>
                      </a:lnTo>
                      <a:lnTo>
                        <a:pt x="47" y="335"/>
                      </a:lnTo>
                      <a:lnTo>
                        <a:pt x="50" y="335"/>
                      </a:lnTo>
                      <a:lnTo>
                        <a:pt x="53" y="350"/>
                      </a:lnTo>
                      <a:lnTo>
                        <a:pt x="53" y="356"/>
                      </a:lnTo>
                      <a:lnTo>
                        <a:pt x="50" y="363"/>
                      </a:lnTo>
                      <a:lnTo>
                        <a:pt x="47" y="344"/>
                      </a:lnTo>
                      <a:lnTo>
                        <a:pt x="34" y="338"/>
                      </a:lnTo>
                      <a:lnTo>
                        <a:pt x="28" y="338"/>
                      </a:lnTo>
                      <a:lnTo>
                        <a:pt x="22" y="344"/>
                      </a:lnTo>
                      <a:lnTo>
                        <a:pt x="15" y="369"/>
                      </a:lnTo>
                      <a:lnTo>
                        <a:pt x="9" y="366"/>
                      </a:lnTo>
                      <a:lnTo>
                        <a:pt x="12" y="288"/>
                      </a:lnTo>
                      <a:lnTo>
                        <a:pt x="15" y="281"/>
                      </a:lnTo>
                      <a:lnTo>
                        <a:pt x="6" y="253"/>
                      </a:lnTo>
                      <a:lnTo>
                        <a:pt x="12" y="200"/>
                      </a:lnTo>
                      <a:lnTo>
                        <a:pt x="15" y="200"/>
                      </a:lnTo>
                      <a:lnTo>
                        <a:pt x="12" y="197"/>
                      </a:lnTo>
                      <a:lnTo>
                        <a:pt x="12" y="184"/>
                      </a:lnTo>
                      <a:lnTo>
                        <a:pt x="12" y="178"/>
                      </a:lnTo>
                      <a:lnTo>
                        <a:pt x="15" y="144"/>
                      </a:lnTo>
                      <a:lnTo>
                        <a:pt x="9" y="134"/>
                      </a:lnTo>
                      <a:lnTo>
                        <a:pt x="0" y="125"/>
                      </a:lnTo>
                      <a:lnTo>
                        <a:pt x="3" y="122"/>
                      </a:lnTo>
                      <a:lnTo>
                        <a:pt x="0" y="97"/>
                      </a:lnTo>
                      <a:lnTo>
                        <a:pt x="6" y="63"/>
                      </a:lnTo>
                      <a:lnTo>
                        <a:pt x="3" y="50"/>
                      </a:lnTo>
                      <a:lnTo>
                        <a:pt x="6" y="44"/>
                      </a:lnTo>
                      <a:lnTo>
                        <a:pt x="12" y="41"/>
                      </a:lnTo>
                      <a:lnTo>
                        <a:pt x="15" y="41"/>
                      </a:lnTo>
                      <a:lnTo>
                        <a:pt x="18" y="44"/>
                      </a:lnTo>
                      <a:lnTo>
                        <a:pt x="25" y="44"/>
                      </a:lnTo>
                      <a:lnTo>
                        <a:pt x="25" y="41"/>
                      </a:lnTo>
                      <a:lnTo>
                        <a:pt x="25" y="38"/>
                      </a:lnTo>
                      <a:lnTo>
                        <a:pt x="25" y="34"/>
                      </a:lnTo>
                      <a:lnTo>
                        <a:pt x="28" y="34"/>
                      </a:lnTo>
                      <a:lnTo>
                        <a:pt x="28" y="31"/>
                      </a:lnTo>
                      <a:lnTo>
                        <a:pt x="18" y="3"/>
                      </a:lnTo>
                      <a:lnTo>
                        <a:pt x="22" y="3"/>
                      </a:lnTo>
                      <a:lnTo>
                        <a:pt x="25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1369">
                  <a:extLst>
                    <a:ext uri="{FF2B5EF4-FFF2-40B4-BE49-F238E27FC236}">
                      <a16:creationId xmlns:a16="http://schemas.microsoft.com/office/drawing/2014/main" id="{587BC33A-2A41-49AD-8CA8-ED7F09662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0" y="879"/>
                  <a:ext cx="25" cy="28"/>
                </a:xfrm>
                <a:custGeom>
                  <a:avLst/>
                  <a:gdLst>
                    <a:gd name="T0" fmla="*/ 22 w 25"/>
                    <a:gd name="T1" fmla="*/ 0 h 28"/>
                    <a:gd name="T2" fmla="*/ 10 w 25"/>
                    <a:gd name="T3" fmla="*/ 15 h 28"/>
                    <a:gd name="T4" fmla="*/ 7 w 25"/>
                    <a:gd name="T5" fmla="*/ 15 h 28"/>
                    <a:gd name="T6" fmla="*/ 3 w 25"/>
                    <a:gd name="T7" fmla="*/ 19 h 28"/>
                    <a:gd name="T8" fmla="*/ 0 w 25"/>
                    <a:gd name="T9" fmla="*/ 19 h 28"/>
                    <a:gd name="T10" fmla="*/ 0 w 25"/>
                    <a:gd name="T11" fmla="*/ 22 h 28"/>
                    <a:gd name="T12" fmla="*/ 0 w 25"/>
                    <a:gd name="T13" fmla="*/ 28 h 28"/>
                    <a:gd name="T14" fmla="*/ 0 w 25"/>
                    <a:gd name="T15" fmla="*/ 28 h 28"/>
                    <a:gd name="T16" fmla="*/ 10 w 25"/>
                    <a:gd name="T17" fmla="*/ 22 h 28"/>
                    <a:gd name="T18" fmla="*/ 16 w 25"/>
                    <a:gd name="T19" fmla="*/ 22 h 28"/>
                    <a:gd name="T20" fmla="*/ 25 w 25"/>
                    <a:gd name="T21" fmla="*/ 9 h 28"/>
                    <a:gd name="T22" fmla="*/ 25 w 25"/>
                    <a:gd name="T23" fmla="*/ 3 h 28"/>
                    <a:gd name="T24" fmla="*/ 22 w 25"/>
                    <a:gd name="T25" fmla="*/ 0 h 28"/>
                    <a:gd name="T26" fmla="*/ 22 w 25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"/>
                    <a:gd name="T43" fmla="*/ 0 h 28"/>
                    <a:gd name="T44" fmla="*/ 25 w 25"/>
                    <a:gd name="T45" fmla="*/ 28 h 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" h="28">
                      <a:moveTo>
                        <a:pt x="22" y="0"/>
                      </a:move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10" y="22"/>
                      </a:lnTo>
                      <a:lnTo>
                        <a:pt x="16" y="22"/>
                      </a:lnTo>
                      <a:lnTo>
                        <a:pt x="25" y="9"/>
                      </a:lnTo>
                      <a:lnTo>
                        <a:pt x="25" y="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1370">
                  <a:extLst>
                    <a:ext uri="{FF2B5EF4-FFF2-40B4-BE49-F238E27FC236}">
                      <a16:creationId xmlns:a16="http://schemas.microsoft.com/office/drawing/2014/main" id="{9331DBB1-BCC0-4C0A-AE15-F8368C0ACC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0" y="879"/>
                  <a:ext cx="25" cy="28"/>
                </a:xfrm>
                <a:custGeom>
                  <a:avLst/>
                  <a:gdLst>
                    <a:gd name="T0" fmla="*/ 22 w 25"/>
                    <a:gd name="T1" fmla="*/ 0 h 28"/>
                    <a:gd name="T2" fmla="*/ 10 w 25"/>
                    <a:gd name="T3" fmla="*/ 15 h 28"/>
                    <a:gd name="T4" fmla="*/ 7 w 25"/>
                    <a:gd name="T5" fmla="*/ 15 h 28"/>
                    <a:gd name="T6" fmla="*/ 3 w 25"/>
                    <a:gd name="T7" fmla="*/ 19 h 28"/>
                    <a:gd name="T8" fmla="*/ 0 w 25"/>
                    <a:gd name="T9" fmla="*/ 19 h 28"/>
                    <a:gd name="T10" fmla="*/ 0 w 25"/>
                    <a:gd name="T11" fmla="*/ 22 h 28"/>
                    <a:gd name="T12" fmla="*/ 0 w 25"/>
                    <a:gd name="T13" fmla="*/ 28 h 28"/>
                    <a:gd name="T14" fmla="*/ 0 w 25"/>
                    <a:gd name="T15" fmla="*/ 28 h 28"/>
                    <a:gd name="T16" fmla="*/ 10 w 25"/>
                    <a:gd name="T17" fmla="*/ 22 h 28"/>
                    <a:gd name="T18" fmla="*/ 16 w 25"/>
                    <a:gd name="T19" fmla="*/ 22 h 28"/>
                    <a:gd name="T20" fmla="*/ 25 w 25"/>
                    <a:gd name="T21" fmla="*/ 9 h 28"/>
                    <a:gd name="T22" fmla="*/ 25 w 25"/>
                    <a:gd name="T23" fmla="*/ 3 h 28"/>
                    <a:gd name="T24" fmla="*/ 22 w 25"/>
                    <a:gd name="T25" fmla="*/ 0 h 28"/>
                    <a:gd name="T26" fmla="*/ 22 w 25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"/>
                    <a:gd name="T43" fmla="*/ 0 h 28"/>
                    <a:gd name="T44" fmla="*/ 25 w 25"/>
                    <a:gd name="T45" fmla="*/ 28 h 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" h="28">
                      <a:moveTo>
                        <a:pt x="22" y="0"/>
                      </a:move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3" y="19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10" y="22"/>
                      </a:lnTo>
                      <a:lnTo>
                        <a:pt x="16" y="22"/>
                      </a:lnTo>
                      <a:lnTo>
                        <a:pt x="25" y="9"/>
                      </a:lnTo>
                      <a:lnTo>
                        <a:pt x="25" y="3"/>
                      </a:lnTo>
                      <a:lnTo>
                        <a:pt x="22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1371">
                  <a:extLst>
                    <a:ext uri="{FF2B5EF4-FFF2-40B4-BE49-F238E27FC236}">
                      <a16:creationId xmlns:a16="http://schemas.microsoft.com/office/drawing/2014/main" id="{4AC345A3-DB08-41C5-BF35-7BF050D55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8" y="926"/>
                  <a:ext cx="7" cy="12"/>
                </a:xfrm>
                <a:custGeom>
                  <a:avLst/>
                  <a:gdLst>
                    <a:gd name="T0" fmla="*/ 7 w 7"/>
                    <a:gd name="T1" fmla="*/ 0 h 12"/>
                    <a:gd name="T2" fmla="*/ 0 w 7"/>
                    <a:gd name="T3" fmla="*/ 12 h 12"/>
                    <a:gd name="T4" fmla="*/ 7 w 7"/>
                    <a:gd name="T5" fmla="*/ 12 h 12"/>
                    <a:gd name="T6" fmla="*/ 7 w 7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2"/>
                    <a:gd name="T14" fmla="*/ 7 w 7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2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1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1372">
                  <a:extLst>
                    <a:ext uri="{FF2B5EF4-FFF2-40B4-BE49-F238E27FC236}">
                      <a16:creationId xmlns:a16="http://schemas.microsoft.com/office/drawing/2014/main" id="{7484910F-97DF-4A8E-BEA9-B47B5ADFA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8" y="926"/>
                  <a:ext cx="7" cy="12"/>
                </a:xfrm>
                <a:custGeom>
                  <a:avLst/>
                  <a:gdLst>
                    <a:gd name="T0" fmla="*/ 7 w 7"/>
                    <a:gd name="T1" fmla="*/ 0 h 12"/>
                    <a:gd name="T2" fmla="*/ 0 w 7"/>
                    <a:gd name="T3" fmla="*/ 12 h 12"/>
                    <a:gd name="T4" fmla="*/ 7 w 7"/>
                    <a:gd name="T5" fmla="*/ 12 h 12"/>
                    <a:gd name="T6" fmla="*/ 7 w 7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2"/>
                    <a:gd name="T14" fmla="*/ 7 w 7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2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12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1373">
                  <a:extLst>
                    <a:ext uri="{FF2B5EF4-FFF2-40B4-BE49-F238E27FC236}">
                      <a16:creationId xmlns:a16="http://schemas.microsoft.com/office/drawing/2014/main" id="{A74E1661-C85A-450C-8615-8E276DD5E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6" y="957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6 h 6"/>
                    <a:gd name="T4" fmla="*/ 3 w 3"/>
                    <a:gd name="T5" fmla="*/ 3 h 6"/>
                    <a:gd name="T6" fmla="*/ 3 w 3"/>
                    <a:gd name="T7" fmla="*/ 0 h 6"/>
                    <a:gd name="T8" fmla="*/ 3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"/>
                    <a:gd name="T17" fmla="*/ 3 w 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1374">
                  <a:extLst>
                    <a:ext uri="{FF2B5EF4-FFF2-40B4-BE49-F238E27FC236}">
                      <a16:creationId xmlns:a16="http://schemas.microsoft.com/office/drawing/2014/main" id="{501D4A92-07DF-4ED5-8FEA-F3AC8F813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6" y="957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6 h 6"/>
                    <a:gd name="T4" fmla="*/ 3 w 3"/>
                    <a:gd name="T5" fmla="*/ 3 h 6"/>
                    <a:gd name="T6" fmla="*/ 3 w 3"/>
                    <a:gd name="T7" fmla="*/ 0 h 6"/>
                    <a:gd name="T8" fmla="*/ 3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"/>
                    <a:gd name="T17" fmla="*/ 3 w 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1375">
                  <a:extLst>
                    <a:ext uri="{FF2B5EF4-FFF2-40B4-BE49-F238E27FC236}">
                      <a16:creationId xmlns:a16="http://schemas.microsoft.com/office/drawing/2014/main" id="{C0EE9892-8B3A-41EA-BA68-315BE4DA52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0" y="1029"/>
                  <a:ext cx="16" cy="16"/>
                </a:xfrm>
                <a:custGeom>
                  <a:avLst/>
                  <a:gdLst>
                    <a:gd name="T0" fmla="*/ 16 w 16"/>
                    <a:gd name="T1" fmla="*/ 0 h 16"/>
                    <a:gd name="T2" fmla="*/ 16 w 16"/>
                    <a:gd name="T3" fmla="*/ 6 h 16"/>
                    <a:gd name="T4" fmla="*/ 3 w 16"/>
                    <a:gd name="T5" fmla="*/ 16 h 16"/>
                    <a:gd name="T6" fmla="*/ 0 w 16"/>
                    <a:gd name="T7" fmla="*/ 16 h 16"/>
                    <a:gd name="T8" fmla="*/ 3 w 16"/>
                    <a:gd name="T9" fmla="*/ 9 h 16"/>
                    <a:gd name="T10" fmla="*/ 10 w 16"/>
                    <a:gd name="T11" fmla="*/ 6 h 16"/>
                    <a:gd name="T12" fmla="*/ 13 w 16"/>
                    <a:gd name="T13" fmla="*/ 0 h 16"/>
                    <a:gd name="T14" fmla="*/ 16 w 16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16"/>
                    <a:gd name="T26" fmla="*/ 16 w 1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16">
                      <a:moveTo>
                        <a:pt x="16" y="0"/>
                      </a:moveTo>
                      <a:lnTo>
                        <a:pt x="16" y="6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3" y="9"/>
                      </a:lnTo>
                      <a:lnTo>
                        <a:pt x="10" y="6"/>
                      </a:lnTo>
                      <a:lnTo>
                        <a:pt x="13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1376">
                  <a:extLst>
                    <a:ext uri="{FF2B5EF4-FFF2-40B4-BE49-F238E27FC236}">
                      <a16:creationId xmlns:a16="http://schemas.microsoft.com/office/drawing/2014/main" id="{34552950-477C-4EE8-962E-748AAA973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0" y="1029"/>
                  <a:ext cx="16" cy="16"/>
                </a:xfrm>
                <a:custGeom>
                  <a:avLst/>
                  <a:gdLst>
                    <a:gd name="T0" fmla="*/ 16 w 16"/>
                    <a:gd name="T1" fmla="*/ 0 h 16"/>
                    <a:gd name="T2" fmla="*/ 16 w 16"/>
                    <a:gd name="T3" fmla="*/ 6 h 16"/>
                    <a:gd name="T4" fmla="*/ 3 w 16"/>
                    <a:gd name="T5" fmla="*/ 16 h 16"/>
                    <a:gd name="T6" fmla="*/ 0 w 16"/>
                    <a:gd name="T7" fmla="*/ 16 h 16"/>
                    <a:gd name="T8" fmla="*/ 3 w 16"/>
                    <a:gd name="T9" fmla="*/ 9 h 16"/>
                    <a:gd name="T10" fmla="*/ 10 w 16"/>
                    <a:gd name="T11" fmla="*/ 6 h 16"/>
                    <a:gd name="T12" fmla="*/ 13 w 16"/>
                    <a:gd name="T13" fmla="*/ 0 h 16"/>
                    <a:gd name="T14" fmla="*/ 16 w 16"/>
                    <a:gd name="T15" fmla="*/ 0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16"/>
                    <a:gd name="T26" fmla="*/ 16 w 1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16">
                      <a:moveTo>
                        <a:pt x="16" y="0"/>
                      </a:moveTo>
                      <a:lnTo>
                        <a:pt x="16" y="6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3" y="9"/>
                      </a:lnTo>
                      <a:lnTo>
                        <a:pt x="10" y="6"/>
                      </a:lnTo>
                      <a:lnTo>
                        <a:pt x="13" y="0"/>
                      </a:lnTo>
                      <a:lnTo>
                        <a:pt x="1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1377">
                  <a:extLst>
                    <a:ext uri="{FF2B5EF4-FFF2-40B4-BE49-F238E27FC236}">
                      <a16:creationId xmlns:a16="http://schemas.microsoft.com/office/drawing/2014/main" id="{7F196375-58F3-4261-9303-72D5BFF6F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1" y="1066"/>
                  <a:ext cx="25" cy="26"/>
                </a:xfrm>
                <a:custGeom>
                  <a:avLst/>
                  <a:gdLst>
                    <a:gd name="T0" fmla="*/ 25 w 25"/>
                    <a:gd name="T1" fmla="*/ 4 h 26"/>
                    <a:gd name="T2" fmla="*/ 25 w 25"/>
                    <a:gd name="T3" fmla="*/ 7 h 26"/>
                    <a:gd name="T4" fmla="*/ 3 w 25"/>
                    <a:gd name="T5" fmla="*/ 26 h 26"/>
                    <a:gd name="T6" fmla="*/ 0 w 25"/>
                    <a:gd name="T7" fmla="*/ 26 h 26"/>
                    <a:gd name="T8" fmla="*/ 0 w 25"/>
                    <a:gd name="T9" fmla="*/ 19 h 26"/>
                    <a:gd name="T10" fmla="*/ 22 w 25"/>
                    <a:gd name="T11" fmla="*/ 0 h 26"/>
                    <a:gd name="T12" fmla="*/ 25 w 25"/>
                    <a:gd name="T13" fmla="*/ 0 h 26"/>
                    <a:gd name="T14" fmla="*/ 25 w 25"/>
                    <a:gd name="T15" fmla="*/ 4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26"/>
                    <a:gd name="T26" fmla="*/ 25 w 25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26">
                      <a:moveTo>
                        <a:pt x="25" y="4"/>
                      </a:moveTo>
                      <a:lnTo>
                        <a:pt x="25" y="7"/>
                      </a:lnTo>
                      <a:lnTo>
                        <a:pt x="3" y="26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1378">
                  <a:extLst>
                    <a:ext uri="{FF2B5EF4-FFF2-40B4-BE49-F238E27FC236}">
                      <a16:creationId xmlns:a16="http://schemas.microsoft.com/office/drawing/2014/main" id="{50852983-525F-459D-BF27-0B41F15B5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1" y="1066"/>
                  <a:ext cx="25" cy="26"/>
                </a:xfrm>
                <a:custGeom>
                  <a:avLst/>
                  <a:gdLst>
                    <a:gd name="T0" fmla="*/ 25 w 25"/>
                    <a:gd name="T1" fmla="*/ 4 h 26"/>
                    <a:gd name="T2" fmla="*/ 25 w 25"/>
                    <a:gd name="T3" fmla="*/ 7 h 26"/>
                    <a:gd name="T4" fmla="*/ 3 w 25"/>
                    <a:gd name="T5" fmla="*/ 26 h 26"/>
                    <a:gd name="T6" fmla="*/ 0 w 25"/>
                    <a:gd name="T7" fmla="*/ 26 h 26"/>
                    <a:gd name="T8" fmla="*/ 0 w 25"/>
                    <a:gd name="T9" fmla="*/ 19 h 26"/>
                    <a:gd name="T10" fmla="*/ 22 w 25"/>
                    <a:gd name="T11" fmla="*/ 0 h 26"/>
                    <a:gd name="T12" fmla="*/ 25 w 25"/>
                    <a:gd name="T13" fmla="*/ 0 h 26"/>
                    <a:gd name="T14" fmla="*/ 25 w 25"/>
                    <a:gd name="T15" fmla="*/ 4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26"/>
                    <a:gd name="T26" fmla="*/ 25 w 25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26">
                      <a:moveTo>
                        <a:pt x="25" y="4"/>
                      </a:moveTo>
                      <a:lnTo>
                        <a:pt x="25" y="7"/>
                      </a:lnTo>
                      <a:lnTo>
                        <a:pt x="3" y="26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5" y="4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1379">
                  <a:extLst>
                    <a:ext uri="{FF2B5EF4-FFF2-40B4-BE49-F238E27FC236}">
                      <a16:creationId xmlns:a16="http://schemas.microsoft.com/office/drawing/2014/main" id="{B82DA3E2-504B-4F2D-B2FE-06319688E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9" y="1095"/>
                  <a:ext cx="53" cy="43"/>
                </a:xfrm>
                <a:custGeom>
                  <a:avLst/>
                  <a:gdLst>
                    <a:gd name="T0" fmla="*/ 53 w 53"/>
                    <a:gd name="T1" fmla="*/ 6 h 43"/>
                    <a:gd name="T2" fmla="*/ 53 w 53"/>
                    <a:gd name="T3" fmla="*/ 3 h 43"/>
                    <a:gd name="T4" fmla="*/ 53 w 53"/>
                    <a:gd name="T5" fmla="*/ 6 h 43"/>
                    <a:gd name="T6" fmla="*/ 25 w 53"/>
                    <a:gd name="T7" fmla="*/ 25 h 43"/>
                    <a:gd name="T8" fmla="*/ 22 w 53"/>
                    <a:gd name="T9" fmla="*/ 25 h 43"/>
                    <a:gd name="T10" fmla="*/ 19 w 53"/>
                    <a:gd name="T11" fmla="*/ 25 h 43"/>
                    <a:gd name="T12" fmla="*/ 15 w 53"/>
                    <a:gd name="T13" fmla="*/ 31 h 43"/>
                    <a:gd name="T14" fmla="*/ 3 w 53"/>
                    <a:gd name="T15" fmla="*/ 43 h 43"/>
                    <a:gd name="T16" fmla="*/ 0 w 53"/>
                    <a:gd name="T17" fmla="*/ 43 h 43"/>
                    <a:gd name="T18" fmla="*/ 6 w 53"/>
                    <a:gd name="T19" fmla="*/ 31 h 43"/>
                    <a:gd name="T20" fmla="*/ 9 w 53"/>
                    <a:gd name="T21" fmla="*/ 28 h 43"/>
                    <a:gd name="T22" fmla="*/ 19 w 53"/>
                    <a:gd name="T23" fmla="*/ 15 h 43"/>
                    <a:gd name="T24" fmla="*/ 22 w 53"/>
                    <a:gd name="T25" fmla="*/ 15 h 43"/>
                    <a:gd name="T26" fmla="*/ 25 w 53"/>
                    <a:gd name="T27" fmla="*/ 9 h 43"/>
                    <a:gd name="T28" fmla="*/ 28 w 53"/>
                    <a:gd name="T29" fmla="*/ 9 h 43"/>
                    <a:gd name="T30" fmla="*/ 31 w 53"/>
                    <a:gd name="T31" fmla="*/ 9 h 43"/>
                    <a:gd name="T32" fmla="*/ 31 w 53"/>
                    <a:gd name="T33" fmla="*/ 12 h 43"/>
                    <a:gd name="T34" fmla="*/ 34 w 53"/>
                    <a:gd name="T35" fmla="*/ 12 h 43"/>
                    <a:gd name="T36" fmla="*/ 44 w 53"/>
                    <a:gd name="T37" fmla="*/ 3 h 43"/>
                    <a:gd name="T38" fmla="*/ 50 w 53"/>
                    <a:gd name="T39" fmla="*/ 0 h 43"/>
                    <a:gd name="T40" fmla="*/ 53 w 53"/>
                    <a:gd name="T41" fmla="*/ 3 h 43"/>
                    <a:gd name="T42" fmla="*/ 53 w 53"/>
                    <a:gd name="T43" fmla="*/ 6 h 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3"/>
                    <a:gd name="T67" fmla="*/ 0 h 43"/>
                    <a:gd name="T68" fmla="*/ 53 w 53"/>
                    <a:gd name="T69" fmla="*/ 43 h 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3" h="43">
                      <a:moveTo>
                        <a:pt x="53" y="6"/>
                      </a:moveTo>
                      <a:lnTo>
                        <a:pt x="53" y="3"/>
                      </a:lnTo>
                      <a:lnTo>
                        <a:pt x="53" y="6"/>
                      </a:lnTo>
                      <a:lnTo>
                        <a:pt x="25" y="25"/>
                      </a:lnTo>
                      <a:lnTo>
                        <a:pt x="22" y="25"/>
                      </a:lnTo>
                      <a:lnTo>
                        <a:pt x="19" y="25"/>
                      </a:lnTo>
                      <a:lnTo>
                        <a:pt x="15" y="31"/>
                      </a:lnTo>
                      <a:lnTo>
                        <a:pt x="3" y="43"/>
                      </a:lnTo>
                      <a:lnTo>
                        <a:pt x="0" y="43"/>
                      </a:lnTo>
                      <a:lnTo>
                        <a:pt x="6" y="31"/>
                      </a:lnTo>
                      <a:lnTo>
                        <a:pt x="9" y="28"/>
                      </a:lnTo>
                      <a:lnTo>
                        <a:pt x="19" y="15"/>
                      </a:lnTo>
                      <a:lnTo>
                        <a:pt x="22" y="15"/>
                      </a:lnTo>
                      <a:lnTo>
                        <a:pt x="25" y="9"/>
                      </a:lnTo>
                      <a:lnTo>
                        <a:pt x="28" y="9"/>
                      </a:lnTo>
                      <a:lnTo>
                        <a:pt x="31" y="9"/>
                      </a:lnTo>
                      <a:lnTo>
                        <a:pt x="31" y="12"/>
                      </a:lnTo>
                      <a:lnTo>
                        <a:pt x="34" y="12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53" y="3"/>
                      </a:lnTo>
                      <a:lnTo>
                        <a:pt x="5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1380">
                  <a:extLst>
                    <a:ext uri="{FF2B5EF4-FFF2-40B4-BE49-F238E27FC236}">
                      <a16:creationId xmlns:a16="http://schemas.microsoft.com/office/drawing/2014/main" id="{58D78BC2-6BDA-4B70-BBC6-37A9B2E903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9" y="1095"/>
                  <a:ext cx="53" cy="43"/>
                </a:xfrm>
                <a:custGeom>
                  <a:avLst/>
                  <a:gdLst>
                    <a:gd name="T0" fmla="*/ 53 w 53"/>
                    <a:gd name="T1" fmla="*/ 6 h 43"/>
                    <a:gd name="T2" fmla="*/ 53 w 53"/>
                    <a:gd name="T3" fmla="*/ 3 h 43"/>
                    <a:gd name="T4" fmla="*/ 53 w 53"/>
                    <a:gd name="T5" fmla="*/ 6 h 43"/>
                    <a:gd name="T6" fmla="*/ 25 w 53"/>
                    <a:gd name="T7" fmla="*/ 25 h 43"/>
                    <a:gd name="T8" fmla="*/ 22 w 53"/>
                    <a:gd name="T9" fmla="*/ 25 h 43"/>
                    <a:gd name="T10" fmla="*/ 19 w 53"/>
                    <a:gd name="T11" fmla="*/ 25 h 43"/>
                    <a:gd name="T12" fmla="*/ 15 w 53"/>
                    <a:gd name="T13" fmla="*/ 31 h 43"/>
                    <a:gd name="T14" fmla="*/ 3 w 53"/>
                    <a:gd name="T15" fmla="*/ 43 h 43"/>
                    <a:gd name="T16" fmla="*/ 0 w 53"/>
                    <a:gd name="T17" fmla="*/ 43 h 43"/>
                    <a:gd name="T18" fmla="*/ 6 w 53"/>
                    <a:gd name="T19" fmla="*/ 31 h 43"/>
                    <a:gd name="T20" fmla="*/ 9 w 53"/>
                    <a:gd name="T21" fmla="*/ 28 h 43"/>
                    <a:gd name="T22" fmla="*/ 19 w 53"/>
                    <a:gd name="T23" fmla="*/ 15 h 43"/>
                    <a:gd name="T24" fmla="*/ 22 w 53"/>
                    <a:gd name="T25" fmla="*/ 15 h 43"/>
                    <a:gd name="T26" fmla="*/ 25 w 53"/>
                    <a:gd name="T27" fmla="*/ 9 h 43"/>
                    <a:gd name="T28" fmla="*/ 28 w 53"/>
                    <a:gd name="T29" fmla="*/ 9 h 43"/>
                    <a:gd name="T30" fmla="*/ 31 w 53"/>
                    <a:gd name="T31" fmla="*/ 9 h 43"/>
                    <a:gd name="T32" fmla="*/ 31 w 53"/>
                    <a:gd name="T33" fmla="*/ 12 h 43"/>
                    <a:gd name="T34" fmla="*/ 34 w 53"/>
                    <a:gd name="T35" fmla="*/ 12 h 43"/>
                    <a:gd name="T36" fmla="*/ 44 w 53"/>
                    <a:gd name="T37" fmla="*/ 3 h 43"/>
                    <a:gd name="T38" fmla="*/ 50 w 53"/>
                    <a:gd name="T39" fmla="*/ 0 h 43"/>
                    <a:gd name="T40" fmla="*/ 53 w 53"/>
                    <a:gd name="T41" fmla="*/ 3 h 43"/>
                    <a:gd name="T42" fmla="*/ 53 w 53"/>
                    <a:gd name="T43" fmla="*/ 6 h 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3"/>
                    <a:gd name="T67" fmla="*/ 0 h 43"/>
                    <a:gd name="T68" fmla="*/ 53 w 53"/>
                    <a:gd name="T69" fmla="*/ 43 h 4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3" h="43">
                      <a:moveTo>
                        <a:pt x="53" y="6"/>
                      </a:moveTo>
                      <a:lnTo>
                        <a:pt x="53" y="3"/>
                      </a:lnTo>
                      <a:lnTo>
                        <a:pt x="53" y="6"/>
                      </a:lnTo>
                      <a:lnTo>
                        <a:pt x="25" y="25"/>
                      </a:lnTo>
                      <a:lnTo>
                        <a:pt x="22" y="25"/>
                      </a:lnTo>
                      <a:lnTo>
                        <a:pt x="19" y="25"/>
                      </a:lnTo>
                      <a:lnTo>
                        <a:pt x="15" y="31"/>
                      </a:lnTo>
                      <a:lnTo>
                        <a:pt x="3" y="43"/>
                      </a:lnTo>
                      <a:lnTo>
                        <a:pt x="0" y="43"/>
                      </a:lnTo>
                      <a:lnTo>
                        <a:pt x="6" y="31"/>
                      </a:lnTo>
                      <a:lnTo>
                        <a:pt x="9" y="28"/>
                      </a:lnTo>
                      <a:lnTo>
                        <a:pt x="19" y="15"/>
                      </a:lnTo>
                      <a:lnTo>
                        <a:pt x="22" y="15"/>
                      </a:lnTo>
                      <a:lnTo>
                        <a:pt x="25" y="9"/>
                      </a:lnTo>
                      <a:lnTo>
                        <a:pt x="28" y="9"/>
                      </a:lnTo>
                      <a:lnTo>
                        <a:pt x="31" y="9"/>
                      </a:lnTo>
                      <a:lnTo>
                        <a:pt x="31" y="12"/>
                      </a:lnTo>
                      <a:lnTo>
                        <a:pt x="34" y="12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53" y="3"/>
                      </a:lnTo>
                      <a:lnTo>
                        <a:pt x="53" y="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1381">
                  <a:extLst>
                    <a:ext uri="{FF2B5EF4-FFF2-40B4-BE49-F238E27FC236}">
                      <a16:creationId xmlns:a16="http://schemas.microsoft.com/office/drawing/2014/main" id="{AF0AC874-4A93-4549-87AC-893D10AE3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6" y="1160"/>
                  <a:ext cx="10" cy="7"/>
                </a:xfrm>
                <a:custGeom>
                  <a:avLst/>
                  <a:gdLst>
                    <a:gd name="T0" fmla="*/ 10 w 10"/>
                    <a:gd name="T1" fmla="*/ 0 h 7"/>
                    <a:gd name="T2" fmla="*/ 10 w 10"/>
                    <a:gd name="T3" fmla="*/ 3 h 7"/>
                    <a:gd name="T4" fmla="*/ 10 w 10"/>
                    <a:gd name="T5" fmla="*/ 3 h 7"/>
                    <a:gd name="T6" fmla="*/ 3 w 10"/>
                    <a:gd name="T7" fmla="*/ 7 h 7"/>
                    <a:gd name="T8" fmla="*/ 0 w 10"/>
                    <a:gd name="T9" fmla="*/ 7 h 7"/>
                    <a:gd name="T10" fmla="*/ 3 w 10"/>
                    <a:gd name="T11" fmla="*/ 3 h 7"/>
                    <a:gd name="T12" fmla="*/ 10 w 10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7"/>
                    <a:gd name="T23" fmla="*/ 10 w 10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7">
                      <a:moveTo>
                        <a:pt x="10" y="0"/>
                      </a:moveTo>
                      <a:lnTo>
                        <a:pt x="10" y="3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1382">
                  <a:extLst>
                    <a:ext uri="{FF2B5EF4-FFF2-40B4-BE49-F238E27FC236}">
                      <a16:creationId xmlns:a16="http://schemas.microsoft.com/office/drawing/2014/main" id="{5C1BA793-CFB6-466F-B549-C87038DC5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6" y="1160"/>
                  <a:ext cx="10" cy="7"/>
                </a:xfrm>
                <a:custGeom>
                  <a:avLst/>
                  <a:gdLst>
                    <a:gd name="T0" fmla="*/ 10 w 10"/>
                    <a:gd name="T1" fmla="*/ 0 h 7"/>
                    <a:gd name="T2" fmla="*/ 10 w 10"/>
                    <a:gd name="T3" fmla="*/ 3 h 7"/>
                    <a:gd name="T4" fmla="*/ 10 w 10"/>
                    <a:gd name="T5" fmla="*/ 3 h 7"/>
                    <a:gd name="T6" fmla="*/ 3 w 10"/>
                    <a:gd name="T7" fmla="*/ 7 h 7"/>
                    <a:gd name="T8" fmla="*/ 0 w 10"/>
                    <a:gd name="T9" fmla="*/ 7 h 7"/>
                    <a:gd name="T10" fmla="*/ 3 w 10"/>
                    <a:gd name="T11" fmla="*/ 3 h 7"/>
                    <a:gd name="T12" fmla="*/ 10 w 10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7"/>
                    <a:gd name="T23" fmla="*/ 10 w 10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7">
                      <a:moveTo>
                        <a:pt x="10" y="0"/>
                      </a:moveTo>
                      <a:lnTo>
                        <a:pt x="10" y="3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1383">
                  <a:extLst>
                    <a:ext uri="{FF2B5EF4-FFF2-40B4-BE49-F238E27FC236}">
                      <a16:creationId xmlns:a16="http://schemas.microsoft.com/office/drawing/2014/main" id="{C5DFD83E-30E2-4679-B6EA-44F3B8EF86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5" y="1135"/>
                  <a:ext cx="25" cy="35"/>
                </a:xfrm>
                <a:custGeom>
                  <a:avLst/>
                  <a:gdLst>
                    <a:gd name="T0" fmla="*/ 19 w 25"/>
                    <a:gd name="T1" fmla="*/ 3 h 35"/>
                    <a:gd name="T2" fmla="*/ 19 w 25"/>
                    <a:gd name="T3" fmla="*/ 0 h 35"/>
                    <a:gd name="T4" fmla="*/ 25 w 25"/>
                    <a:gd name="T5" fmla="*/ 3 h 35"/>
                    <a:gd name="T6" fmla="*/ 25 w 25"/>
                    <a:gd name="T7" fmla="*/ 10 h 35"/>
                    <a:gd name="T8" fmla="*/ 3 w 25"/>
                    <a:gd name="T9" fmla="*/ 35 h 35"/>
                    <a:gd name="T10" fmla="*/ 0 w 25"/>
                    <a:gd name="T11" fmla="*/ 28 h 35"/>
                    <a:gd name="T12" fmla="*/ 16 w 25"/>
                    <a:gd name="T13" fmla="*/ 10 h 35"/>
                    <a:gd name="T14" fmla="*/ 19 w 25"/>
                    <a:gd name="T15" fmla="*/ 3 h 35"/>
                    <a:gd name="T16" fmla="*/ 19 w 25"/>
                    <a:gd name="T17" fmla="*/ 3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"/>
                    <a:gd name="T28" fmla="*/ 0 h 35"/>
                    <a:gd name="T29" fmla="*/ 25 w 25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" h="35">
                      <a:moveTo>
                        <a:pt x="19" y="3"/>
                      </a:moveTo>
                      <a:lnTo>
                        <a:pt x="19" y="0"/>
                      </a:lnTo>
                      <a:lnTo>
                        <a:pt x="25" y="3"/>
                      </a:lnTo>
                      <a:lnTo>
                        <a:pt x="25" y="10"/>
                      </a:lnTo>
                      <a:lnTo>
                        <a:pt x="3" y="35"/>
                      </a:lnTo>
                      <a:lnTo>
                        <a:pt x="0" y="28"/>
                      </a:lnTo>
                      <a:lnTo>
                        <a:pt x="16" y="10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1384">
                  <a:extLst>
                    <a:ext uri="{FF2B5EF4-FFF2-40B4-BE49-F238E27FC236}">
                      <a16:creationId xmlns:a16="http://schemas.microsoft.com/office/drawing/2014/main" id="{ECD1603E-76DA-46A0-82EE-AD4CD6EDC1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5" y="1135"/>
                  <a:ext cx="25" cy="35"/>
                </a:xfrm>
                <a:custGeom>
                  <a:avLst/>
                  <a:gdLst>
                    <a:gd name="T0" fmla="*/ 19 w 25"/>
                    <a:gd name="T1" fmla="*/ 3 h 35"/>
                    <a:gd name="T2" fmla="*/ 19 w 25"/>
                    <a:gd name="T3" fmla="*/ 0 h 35"/>
                    <a:gd name="T4" fmla="*/ 25 w 25"/>
                    <a:gd name="T5" fmla="*/ 3 h 35"/>
                    <a:gd name="T6" fmla="*/ 25 w 25"/>
                    <a:gd name="T7" fmla="*/ 10 h 35"/>
                    <a:gd name="T8" fmla="*/ 3 w 25"/>
                    <a:gd name="T9" fmla="*/ 35 h 35"/>
                    <a:gd name="T10" fmla="*/ 0 w 25"/>
                    <a:gd name="T11" fmla="*/ 28 h 35"/>
                    <a:gd name="T12" fmla="*/ 16 w 25"/>
                    <a:gd name="T13" fmla="*/ 10 h 35"/>
                    <a:gd name="T14" fmla="*/ 19 w 25"/>
                    <a:gd name="T15" fmla="*/ 3 h 35"/>
                    <a:gd name="T16" fmla="*/ 19 w 25"/>
                    <a:gd name="T17" fmla="*/ 3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"/>
                    <a:gd name="T28" fmla="*/ 0 h 35"/>
                    <a:gd name="T29" fmla="*/ 25 w 25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" h="35">
                      <a:moveTo>
                        <a:pt x="19" y="3"/>
                      </a:moveTo>
                      <a:lnTo>
                        <a:pt x="19" y="0"/>
                      </a:lnTo>
                      <a:lnTo>
                        <a:pt x="25" y="3"/>
                      </a:lnTo>
                      <a:lnTo>
                        <a:pt x="25" y="10"/>
                      </a:lnTo>
                      <a:lnTo>
                        <a:pt x="3" y="35"/>
                      </a:lnTo>
                      <a:lnTo>
                        <a:pt x="0" y="28"/>
                      </a:lnTo>
                      <a:lnTo>
                        <a:pt x="16" y="10"/>
                      </a:lnTo>
                      <a:lnTo>
                        <a:pt x="19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1385">
                  <a:extLst>
                    <a:ext uri="{FF2B5EF4-FFF2-40B4-BE49-F238E27FC236}">
                      <a16:creationId xmlns:a16="http://schemas.microsoft.com/office/drawing/2014/main" id="{7ADE5C66-80E1-4F25-9549-7F2D809332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3" y="1701"/>
                  <a:ext cx="250" cy="538"/>
                </a:xfrm>
                <a:custGeom>
                  <a:avLst/>
                  <a:gdLst>
                    <a:gd name="T0" fmla="*/ 63 w 250"/>
                    <a:gd name="T1" fmla="*/ 310 h 538"/>
                    <a:gd name="T2" fmla="*/ 47 w 250"/>
                    <a:gd name="T3" fmla="*/ 279 h 538"/>
                    <a:gd name="T4" fmla="*/ 35 w 250"/>
                    <a:gd name="T5" fmla="*/ 276 h 538"/>
                    <a:gd name="T6" fmla="*/ 41 w 250"/>
                    <a:gd name="T7" fmla="*/ 272 h 538"/>
                    <a:gd name="T8" fmla="*/ 41 w 250"/>
                    <a:gd name="T9" fmla="*/ 263 h 538"/>
                    <a:gd name="T10" fmla="*/ 13 w 250"/>
                    <a:gd name="T11" fmla="*/ 247 h 538"/>
                    <a:gd name="T12" fmla="*/ 6 w 250"/>
                    <a:gd name="T13" fmla="*/ 241 h 538"/>
                    <a:gd name="T14" fmla="*/ 3 w 250"/>
                    <a:gd name="T15" fmla="*/ 213 h 538"/>
                    <a:gd name="T16" fmla="*/ 10 w 250"/>
                    <a:gd name="T17" fmla="*/ 197 h 538"/>
                    <a:gd name="T18" fmla="*/ 19 w 250"/>
                    <a:gd name="T19" fmla="*/ 194 h 538"/>
                    <a:gd name="T20" fmla="*/ 22 w 250"/>
                    <a:gd name="T21" fmla="*/ 188 h 538"/>
                    <a:gd name="T22" fmla="*/ 22 w 250"/>
                    <a:gd name="T23" fmla="*/ 169 h 538"/>
                    <a:gd name="T24" fmla="*/ 28 w 250"/>
                    <a:gd name="T25" fmla="*/ 141 h 538"/>
                    <a:gd name="T26" fmla="*/ 50 w 250"/>
                    <a:gd name="T27" fmla="*/ 138 h 538"/>
                    <a:gd name="T28" fmla="*/ 66 w 250"/>
                    <a:gd name="T29" fmla="*/ 97 h 538"/>
                    <a:gd name="T30" fmla="*/ 82 w 250"/>
                    <a:gd name="T31" fmla="*/ 79 h 538"/>
                    <a:gd name="T32" fmla="*/ 91 w 250"/>
                    <a:gd name="T33" fmla="*/ 50 h 538"/>
                    <a:gd name="T34" fmla="*/ 119 w 250"/>
                    <a:gd name="T35" fmla="*/ 35 h 538"/>
                    <a:gd name="T36" fmla="*/ 135 w 250"/>
                    <a:gd name="T37" fmla="*/ 32 h 538"/>
                    <a:gd name="T38" fmla="*/ 141 w 250"/>
                    <a:gd name="T39" fmla="*/ 16 h 538"/>
                    <a:gd name="T40" fmla="*/ 147 w 250"/>
                    <a:gd name="T41" fmla="*/ 3 h 538"/>
                    <a:gd name="T42" fmla="*/ 157 w 250"/>
                    <a:gd name="T43" fmla="*/ 3 h 538"/>
                    <a:gd name="T44" fmla="*/ 169 w 250"/>
                    <a:gd name="T45" fmla="*/ 25 h 538"/>
                    <a:gd name="T46" fmla="*/ 169 w 250"/>
                    <a:gd name="T47" fmla="*/ 91 h 538"/>
                    <a:gd name="T48" fmla="*/ 160 w 250"/>
                    <a:gd name="T49" fmla="*/ 104 h 538"/>
                    <a:gd name="T50" fmla="*/ 153 w 250"/>
                    <a:gd name="T51" fmla="*/ 132 h 538"/>
                    <a:gd name="T52" fmla="*/ 166 w 250"/>
                    <a:gd name="T53" fmla="*/ 132 h 538"/>
                    <a:gd name="T54" fmla="*/ 188 w 250"/>
                    <a:gd name="T55" fmla="*/ 144 h 538"/>
                    <a:gd name="T56" fmla="*/ 197 w 250"/>
                    <a:gd name="T57" fmla="*/ 188 h 538"/>
                    <a:gd name="T58" fmla="*/ 225 w 250"/>
                    <a:gd name="T59" fmla="*/ 207 h 538"/>
                    <a:gd name="T60" fmla="*/ 247 w 250"/>
                    <a:gd name="T61" fmla="*/ 200 h 538"/>
                    <a:gd name="T62" fmla="*/ 247 w 250"/>
                    <a:gd name="T63" fmla="*/ 210 h 538"/>
                    <a:gd name="T64" fmla="*/ 229 w 250"/>
                    <a:gd name="T65" fmla="*/ 229 h 538"/>
                    <a:gd name="T66" fmla="*/ 219 w 250"/>
                    <a:gd name="T67" fmla="*/ 235 h 538"/>
                    <a:gd name="T68" fmla="*/ 185 w 250"/>
                    <a:gd name="T69" fmla="*/ 263 h 538"/>
                    <a:gd name="T70" fmla="*/ 153 w 250"/>
                    <a:gd name="T71" fmla="*/ 297 h 538"/>
                    <a:gd name="T72" fmla="*/ 172 w 250"/>
                    <a:gd name="T73" fmla="*/ 335 h 538"/>
                    <a:gd name="T74" fmla="*/ 182 w 250"/>
                    <a:gd name="T75" fmla="*/ 363 h 538"/>
                    <a:gd name="T76" fmla="*/ 175 w 250"/>
                    <a:gd name="T77" fmla="*/ 382 h 538"/>
                    <a:gd name="T78" fmla="*/ 169 w 250"/>
                    <a:gd name="T79" fmla="*/ 397 h 538"/>
                    <a:gd name="T80" fmla="*/ 191 w 250"/>
                    <a:gd name="T81" fmla="*/ 429 h 538"/>
                    <a:gd name="T82" fmla="*/ 207 w 250"/>
                    <a:gd name="T83" fmla="*/ 488 h 538"/>
                    <a:gd name="T84" fmla="*/ 191 w 250"/>
                    <a:gd name="T85" fmla="*/ 513 h 538"/>
                    <a:gd name="T86" fmla="*/ 185 w 250"/>
                    <a:gd name="T87" fmla="*/ 494 h 538"/>
                    <a:gd name="T88" fmla="*/ 182 w 250"/>
                    <a:gd name="T89" fmla="*/ 485 h 538"/>
                    <a:gd name="T90" fmla="*/ 169 w 250"/>
                    <a:gd name="T91" fmla="*/ 435 h 538"/>
                    <a:gd name="T92" fmla="*/ 153 w 250"/>
                    <a:gd name="T93" fmla="*/ 357 h 538"/>
                    <a:gd name="T94" fmla="*/ 128 w 250"/>
                    <a:gd name="T95" fmla="*/ 344 h 538"/>
                    <a:gd name="T96" fmla="*/ 88 w 250"/>
                    <a:gd name="T97" fmla="*/ 379 h 538"/>
                    <a:gd name="T98" fmla="*/ 78 w 250"/>
                    <a:gd name="T99" fmla="*/ 372 h 538"/>
                    <a:gd name="T100" fmla="*/ 63 w 250"/>
                    <a:gd name="T101" fmla="*/ 372 h 538"/>
                    <a:gd name="T102" fmla="*/ 57 w 250"/>
                    <a:gd name="T103" fmla="*/ 369 h 53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50"/>
                    <a:gd name="T157" fmla="*/ 0 h 538"/>
                    <a:gd name="T158" fmla="*/ 250 w 250"/>
                    <a:gd name="T159" fmla="*/ 538 h 53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50" h="538">
                      <a:moveTo>
                        <a:pt x="57" y="360"/>
                      </a:moveTo>
                      <a:lnTo>
                        <a:pt x="63" y="338"/>
                      </a:lnTo>
                      <a:lnTo>
                        <a:pt x="63" y="310"/>
                      </a:lnTo>
                      <a:lnTo>
                        <a:pt x="60" y="307"/>
                      </a:lnTo>
                      <a:lnTo>
                        <a:pt x="60" y="304"/>
                      </a:lnTo>
                      <a:lnTo>
                        <a:pt x="47" y="279"/>
                      </a:lnTo>
                      <a:lnTo>
                        <a:pt x="44" y="288"/>
                      </a:lnTo>
                      <a:lnTo>
                        <a:pt x="41" y="285"/>
                      </a:lnTo>
                      <a:lnTo>
                        <a:pt x="35" y="276"/>
                      </a:lnTo>
                      <a:lnTo>
                        <a:pt x="38" y="272"/>
                      </a:lnTo>
                      <a:lnTo>
                        <a:pt x="44" y="276"/>
                      </a:lnTo>
                      <a:lnTo>
                        <a:pt x="41" y="272"/>
                      </a:lnTo>
                      <a:lnTo>
                        <a:pt x="38" y="269"/>
                      </a:lnTo>
                      <a:lnTo>
                        <a:pt x="41" y="266"/>
                      </a:lnTo>
                      <a:lnTo>
                        <a:pt x="41" y="263"/>
                      </a:lnTo>
                      <a:lnTo>
                        <a:pt x="19" y="254"/>
                      </a:lnTo>
                      <a:lnTo>
                        <a:pt x="19" y="247"/>
                      </a:lnTo>
                      <a:lnTo>
                        <a:pt x="13" y="247"/>
                      </a:lnTo>
                      <a:lnTo>
                        <a:pt x="10" y="241"/>
                      </a:lnTo>
                      <a:lnTo>
                        <a:pt x="10" y="244"/>
                      </a:lnTo>
                      <a:lnTo>
                        <a:pt x="6" y="241"/>
                      </a:lnTo>
                      <a:lnTo>
                        <a:pt x="0" y="229"/>
                      </a:lnTo>
                      <a:lnTo>
                        <a:pt x="0" y="213"/>
                      </a:lnTo>
                      <a:lnTo>
                        <a:pt x="3" y="213"/>
                      </a:lnTo>
                      <a:lnTo>
                        <a:pt x="10" y="213"/>
                      </a:lnTo>
                      <a:lnTo>
                        <a:pt x="10" y="200"/>
                      </a:lnTo>
                      <a:lnTo>
                        <a:pt x="10" y="197"/>
                      </a:lnTo>
                      <a:lnTo>
                        <a:pt x="13" y="194"/>
                      </a:lnTo>
                      <a:lnTo>
                        <a:pt x="19" y="194"/>
                      </a:lnTo>
                      <a:lnTo>
                        <a:pt x="22" y="191"/>
                      </a:lnTo>
                      <a:lnTo>
                        <a:pt x="22" y="188"/>
                      </a:lnTo>
                      <a:lnTo>
                        <a:pt x="22" y="182"/>
                      </a:lnTo>
                      <a:lnTo>
                        <a:pt x="22" y="169"/>
                      </a:lnTo>
                      <a:lnTo>
                        <a:pt x="28" y="169"/>
                      </a:lnTo>
                      <a:lnTo>
                        <a:pt x="28" y="166"/>
                      </a:lnTo>
                      <a:lnTo>
                        <a:pt x="28" y="141"/>
                      </a:lnTo>
                      <a:lnTo>
                        <a:pt x="35" y="138"/>
                      </a:lnTo>
                      <a:lnTo>
                        <a:pt x="41" y="138"/>
                      </a:lnTo>
                      <a:lnTo>
                        <a:pt x="50" y="138"/>
                      </a:lnTo>
                      <a:lnTo>
                        <a:pt x="53" y="135"/>
                      </a:lnTo>
                      <a:lnTo>
                        <a:pt x="69" y="100"/>
                      </a:lnTo>
                      <a:lnTo>
                        <a:pt x="66" y="97"/>
                      </a:lnTo>
                      <a:lnTo>
                        <a:pt x="69" y="91"/>
                      </a:lnTo>
                      <a:lnTo>
                        <a:pt x="78" y="88"/>
                      </a:lnTo>
                      <a:lnTo>
                        <a:pt x="82" y="79"/>
                      </a:lnTo>
                      <a:lnTo>
                        <a:pt x="82" y="66"/>
                      </a:lnTo>
                      <a:lnTo>
                        <a:pt x="85" y="57"/>
                      </a:lnTo>
                      <a:lnTo>
                        <a:pt x="91" y="50"/>
                      </a:lnTo>
                      <a:lnTo>
                        <a:pt x="100" y="47"/>
                      </a:lnTo>
                      <a:lnTo>
                        <a:pt x="107" y="38"/>
                      </a:lnTo>
                      <a:lnTo>
                        <a:pt x="119" y="35"/>
                      </a:lnTo>
                      <a:lnTo>
                        <a:pt x="122" y="32"/>
                      </a:lnTo>
                      <a:lnTo>
                        <a:pt x="132" y="35"/>
                      </a:lnTo>
                      <a:lnTo>
                        <a:pt x="135" y="32"/>
                      </a:lnTo>
                      <a:lnTo>
                        <a:pt x="132" y="25"/>
                      </a:lnTo>
                      <a:lnTo>
                        <a:pt x="135" y="19"/>
                      </a:lnTo>
                      <a:lnTo>
                        <a:pt x="141" y="16"/>
                      </a:lnTo>
                      <a:lnTo>
                        <a:pt x="144" y="13"/>
                      </a:lnTo>
                      <a:lnTo>
                        <a:pt x="144" y="7"/>
                      </a:lnTo>
                      <a:lnTo>
                        <a:pt x="147" y="3"/>
                      </a:lnTo>
                      <a:lnTo>
                        <a:pt x="150" y="0"/>
                      </a:lnTo>
                      <a:lnTo>
                        <a:pt x="157" y="3"/>
                      </a:lnTo>
                      <a:lnTo>
                        <a:pt x="163" y="10"/>
                      </a:lnTo>
                      <a:lnTo>
                        <a:pt x="166" y="19"/>
                      </a:lnTo>
                      <a:lnTo>
                        <a:pt x="169" y="25"/>
                      </a:lnTo>
                      <a:lnTo>
                        <a:pt x="175" y="25"/>
                      </a:lnTo>
                      <a:lnTo>
                        <a:pt x="178" y="72"/>
                      </a:lnTo>
                      <a:lnTo>
                        <a:pt x="169" y="91"/>
                      </a:lnTo>
                      <a:lnTo>
                        <a:pt x="166" y="91"/>
                      </a:lnTo>
                      <a:lnTo>
                        <a:pt x="163" y="97"/>
                      </a:lnTo>
                      <a:lnTo>
                        <a:pt x="160" y="104"/>
                      </a:lnTo>
                      <a:lnTo>
                        <a:pt x="153" y="119"/>
                      </a:lnTo>
                      <a:lnTo>
                        <a:pt x="157" y="129"/>
                      </a:lnTo>
                      <a:lnTo>
                        <a:pt x="153" y="132"/>
                      </a:lnTo>
                      <a:lnTo>
                        <a:pt x="150" y="141"/>
                      </a:lnTo>
                      <a:lnTo>
                        <a:pt x="153" y="144"/>
                      </a:lnTo>
                      <a:lnTo>
                        <a:pt x="166" y="132"/>
                      </a:lnTo>
                      <a:lnTo>
                        <a:pt x="185" y="132"/>
                      </a:lnTo>
                      <a:lnTo>
                        <a:pt x="185" y="138"/>
                      </a:lnTo>
                      <a:lnTo>
                        <a:pt x="188" y="144"/>
                      </a:lnTo>
                      <a:lnTo>
                        <a:pt x="188" y="157"/>
                      </a:lnTo>
                      <a:lnTo>
                        <a:pt x="204" y="166"/>
                      </a:lnTo>
                      <a:lnTo>
                        <a:pt x="197" y="188"/>
                      </a:lnTo>
                      <a:lnTo>
                        <a:pt x="213" y="194"/>
                      </a:lnTo>
                      <a:lnTo>
                        <a:pt x="216" y="197"/>
                      </a:lnTo>
                      <a:lnTo>
                        <a:pt x="225" y="207"/>
                      </a:lnTo>
                      <a:lnTo>
                        <a:pt x="235" y="207"/>
                      </a:lnTo>
                      <a:lnTo>
                        <a:pt x="244" y="200"/>
                      </a:lnTo>
                      <a:lnTo>
                        <a:pt x="247" y="200"/>
                      </a:lnTo>
                      <a:lnTo>
                        <a:pt x="250" y="204"/>
                      </a:lnTo>
                      <a:lnTo>
                        <a:pt x="247" y="207"/>
                      </a:lnTo>
                      <a:lnTo>
                        <a:pt x="247" y="210"/>
                      </a:lnTo>
                      <a:lnTo>
                        <a:pt x="232" y="219"/>
                      </a:lnTo>
                      <a:lnTo>
                        <a:pt x="235" y="225"/>
                      </a:lnTo>
                      <a:lnTo>
                        <a:pt x="229" y="229"/>
                      </a:lnTo>
                      <a:lnTo>
                        <a:pt x="225" y="229"/>
                      </a:lnTo>
                      <a:lnTo>
                        <a:pt x="222" y="232"/>
                      </a:lnTo>
                      <a:lnTo>
                        <a:pt x="219" y="235"/>
                      </a:lnTo>
                      <a:lnTo>
                        <a:pt x="216" y="244"/>
                      </a:lnTo>
                      <a:lnTo>
                        <a:pt x="207" y="247"/>
                      </a:lnTo>
                      <a:lnTo>
                        <a:pt x="185" y="263"/>
                      </a:lnTo>
                      <a:lnTo>
                        <a:pt x="163" y="266"/>
                      </a:lnTo>
                      <a:lnTo>
                        <a:pt x="153" y="294"/>
                      </a:lnTo>
                      <a:lnTo>
                        <a:pt x="153" y="297"/>
                      </a:lnTo>
                      <a:lnTo>
                        <a:pt x="150" y="301"/>
                      </a:lnTo>
                      <a:lnTo>
                        <a:pt x="160" y="326"/>
                      </a:lnTo>
                      <a:lnTo>
                        <a:pt x="172" y="335"/>
                      </a:lnTo>
                      <a:lnTo>
                        <a:pt x="175" y="338"/>
                      </a:lnTo>
                      <a:lnTo>
                        <a:pt x="175" y="363"/>
                      </a:lnTo>
                      <a:lnTo>
                        <a:pt x="182" y="363"/>
                      </a:lnTo>
                      <a:lnTo>
                        <a:pt x="185" y="366"/>
                      </a:lnTo>
                      <a:lnTo>
                        <a:pt x="182" y="369"/>
                      </a:lnTo>
                      <a:lnTo>
                        <a:pt x="175" y="382"/>
                      </a:lnTo>
                      <a:lnTo>
                        <a:pt x="175" y="388"/>
                      </a:lnTo>
                      <a:lnTo>
                        <a:pt x="169" y="394"/>
                      </a:lnTo>
                      <a:lnTo>
                        <a:pt x="169" y="397"/>
                      </a:lnTo>
                      <a:lnTo>
                        <a:pt x="166" y="404"/>
                      </a:lnTo>
                      <a:lnTo>
                        <a:pt x="169" y="413"/>
                      </a:lnTo>
                      <a:lnTo>
                        <a:pt x="191" y="429"/>
                      </a:lnTo>
                      <a:lnTo>
                        <a:pt x="197" y="463"/>
                      </a:lnTo>
                      <a:lnTo>
                        <a:pt x="207" y="488"/>
                      </a:lnTo>
                      <a:lnTo>
                        <a:pt x="207" y="494"/>
                      </a:lnTo>
                      <a:lnTo>
                        <a:pt x="197" y="507"/>
                      </a:lnTo>
                      <a:lnTo>
                        <a:pt x="191" y="513"/>
                      </a:lnTo>
                      <a:lnTo>
                        <a:pt x="182" y="538"/>
                      </a:lnTo>
                      <a:lnTo>
                        <a:pt x="175" y="535"/>
                      </a:lnTo>
                      <a:lnTo>
                        <a:pt x="185" y="494"/>
                      </a:lnTo>
                      <a:lnTo>
                        <a:pt x="175" y="488"/>
                      </a:lnTo>
                      <a:lnTo>
                        <a:pt x="175" y="485"/>
                      </a:lnTo>
                      <a:lnTo>
                        <a:pt x="182" y="485"/>
                      </a:lnTo>
                      <a:lnTo>
                        <a:pt x="178" y="479"/>
                      </a:lnTo>
                      <a:lnTo>
                        <a:pt x="182" y="473"/>
                      </a:lnTo>
                      <a:lnTo>
                        <a:pt x="169" y="435"/>
                      </a:lnTo>
                      <a:lnTo>
                        <a:pt x="169" y="438"/>
                      </a:lnTo>
                      <a:lnTo>
                        <a:pt x="166" y="441"/>
                      </a:lnTo>
                      <a:lnTo>
                        <a:pt x="153" y="357"/>
                      </a:lnTo>
                      <a:lnTo>
                        <a:pt x="147" y="357"/>
                      </a:lnTo>
                      <a:lnTo>
                        <a:pt x="135" y="344"/>
                      </a:lnTo>
                      <a:lnTo>
                        <a:pt x="128" y="344"/>
                      </a:lnTo>
                      <a:lnTo>
                        <a:pt x="125" y="329"/>
                      </a:lnTo>
                      <a:lnTo>
                        <a:pt x="122" y="351"/>
                      </a:lnTo>
                      <a:lnTo>
                        <a:pt x="88" y="379"/>
                      </a:lnTo>
                      <a:lnTo>
                        <a:pt x="85" y="376"/>
                      </a:lnTo>
                      <a:lnTo>
                        <a:pt x="82" y="376"/>
                      </a:lnTo>
                      <a:lnTo>
                        <a:pt x="78" y="372"/>
                      </a:lnTo>
                      <a:lnTo>
                        <a:pt x="75" y="379"/>
                      </a:lnTo>
                      <a:lnTo>
                        <a:pt x="66" y="376"/>
                      </a:lnTo>
                      <a:lnTo>
                        <a:pt x="63" y="372"/>
                      </a:lnTo>
                      <a:lnTo>
                        <a:pt x="63" y="366"/>
                      </a:lnTo>
                      <a:lnTo>
                        <a:pt x="60" y="372"/>
                      </a:lnTo>
                      <a:lnTo>
                        <a:pt x="57" y="369"/>
                      </a:lnTo>
                      <a:lnTo>
                        <a:pt x="57" y="3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1386">
                  <a:extLst>
                    <a:ext uri="{FF2B5EF4-FFF2-40B4-BE49-F238E27FC236}">
                      <a16:creationId xmlns:a16="http://schemas.microsoft.com/office/drawing/2014/main" id="{9F09B258-A932-4C90-93BD-91DA3E0DC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3" y="1701"/>
                  <a:ext cx="250" cy="538"/>
                </a:xfrm>
                <a:custGeom>
                  <a:avLst/>
                  <a:gdLst>
                    <a:gd name="T0" fmla="*/ 63 w 250"/>
                    <a:gd name="T1" fmla="*/ 310 h 538"/>
                    <a:gd name="T2" fmla="*/ 47 w 250"/>
                    <a:gd name="T3" fmla="*/ 279 h 538"/>
                    <a:gd name="T4" fmla="*/ 35 w 250"/>
                    <a:gd name="T5" fmla="*/ 276 h 538"/>
                    <a:gd name="T6" fmla="*/ 41 w 250"/>
                    <a:gd name="T7" fmla="*/ 272 h 538"/>
                    <a:gd name="T8" fmla="*/ 41 w 250"/>
                    <a:gd name="T9" fmla="*/ 263 h 538"/>
                    <a:gd name="T10" fmla="*/ 13 w 250"/>
                    <a:gd name="T11" fmla="*/ 247 h 538"/>
                    <a:gd name="T12" fmla="*/ 6 w 250"/>
                    <a:gd name="T13" fmla="*/ 241 h 538"/>
                    <a:gd name="T14" fmla="*/ 3 w 250"/>
                    <a:gd name="T15" fmla="*/ 213 h 538"/>
                    <a:gd name="T16" fmla="*/ 10 w 250"/>
                    <a:gd name="T17" fmla="*/ 197 h 538"/>
                    <a:gd name="T18" fmla="*/ 19 w 250"/>
                    <a:gd name="T19" fmla="*/ 194 h 538"/>
                    <a:gd name="T20" fmla="*/ 22 w 250"/>
                    <a:gd name="T21" fmla="*/ 188 h 538"/>
                    <a:gd name="T22" fmla="*/ 22 w 250"/>
                    <a:gd name="T23" fmla="*/ 169 h 538"/>
                    <a:gd name="T24" fmla="*/ 28 w 250"/>
                    <a:gd name="T25" fmla="*/ 141 h 538"/>
                    <a:gd name="T26" fmla="*/ 50 w 250"/>
                    <a:gd name="T27" fmla="*/ 138 h 538"/>
                    <a:gd name="T28" fmla="*/ 66 w 250"/>
                    <a:gd name="T29" fmla="*/ 97 h 538"/>
                    <a:gd name="T30" fmla="*/ 82 w 250"/>
                    <a:gd name="T31" fmla="*/ 79 h 538"/>
                    <a:gd name="T32" fmla="*/ 91 w 250"/>
                    <a:gd name="T33" fmla="*/ 50 h 538"/>
                    <a:gd name="T34" fmla="*/ 119 w 250"/>
                    <a:gd name="T35" fmla="*/ 35 h 538"/>
                    <a:gd name="T36" fmla="*/ 135 w 250"/>
                    <a:gd name="T37" fmla="*/ 32 h 538"/>
                    <a:gd name="T38" fmla="*/ 141 w 250"/>
                    <a:gd name="T39" fmla="*/ 16 h 538"/>
                    <a:gd name="T40" fmla="*/ 147 w 250"/>
                    <a:gd name="T41" fmla="*/ 3 h 538"/>
                    <a:gd name="T42" fmla="*/ 157 w 250"/>
                    <a:gd name="T43" fmla="*/ 3 h 538"/>
                    <a:gd name="T44" fmla="*/ 169 w 250"/>
                    <a:gd name="T45" fmla="*/ 25 h 538"/>
                    <a:gd name="T46" fmla="*/ 169 w 250"/>
                    <a:gd name="T47" fmla="*/ 91 h 538"/>
                    <a:gd name="T48" fmla="*/ 160 w 250"/>
                    <a:gd name="T49" fmla="*/ 104 h 538"/>
                    <a:gd name="T50" fmla="*/ 153 w 250"/>
                    <a:gd name="T51" fmla="*/ 132 h 538"/>
                    <a:gd name="T52" fmla="*/ 166 w 250"/>
                    <a:gd name="T53" fmla="*/ 132 h 538"/>
                    <a:gd name="T54" fmla="*/ 188 w 250"/>
                    <a:gd name="T55" fmla="*/ 144 h 538"/>
                    <a:gd name="T56" fmla="*/ 197 w 250"/>
                    <a:gd name="T57" fmla="*/ 188 h 538"/>
                    <a:gd name="T58" fmla="*/ 225 w 250"/>
                    <a:gd name="T59" fmla="*/ 207 h 538"/>
                    <a:gd name="T60" fmla="*/ 247 w 250"/>
                    <a:gd name="T61" fmla="*/ 200 h 538"/>
                    <a:gd name="T62" fmla="*/ 247 w 250"/>
                    <a:gd name="T63" fmla="*/ 210 h 538"/>
                    <a:gd name="T64" fmla="*/ 229 w 250"/>
                    <a:gd name="T65" fmla="*/ 229 h 538"/>
                    <a:gd name="T66" fmla="*/ 219 w 250"/>
                    <a:gd name="T67" fmla="*/ 235 h 538"/>
                    <a:gd name="T68" fmla="*/ 185 w 250"/>
                    <a:gd name="T69" fmla="*/ 263 h 538"/>
                    <a:gd name="T70" fmla="*/ 153 w 250"/>
                    <a:gd name="T71" fmla="*/ 297 h 538"/>
                    <a:gd name="T72" fmla="*/ 172 w 250"/>
                    <a:gd name="T73" fmla="*/ 335 h 538"/>
                    <a:gd name="T74" fmla="*/ 182 w 250"/>
                    <a:gd name="T75" fmla="*/ 363 h 538"/>
                    <a:gd name="T76" fmla="*/ 175 w 250"/>
                    <a:gd name="T77" fmla="*/ 382 h 538"/>
                    <a:gd name="T78" fmla="*/ 169 w 250"/>
                    <a:gd name="T79" fmla="*/ 397 h 538"/>
                    <a:gd name="T80" fmla="*/ 191 w 250"/>
                    <a:gd name="T81" fmla="*/ 429 h 538"/>
                    <a:gd name="T82" fmla="*/ 207 w 250"/>
                    <a:gd name="T83" fmla="*/ 488 h 538"/>
                    <a:gd name="T84" fmla="*/ 191 w 250"/>
                    <a:gd name="T85" fmla="*/ 513 h 538"/>
                    <a:gd name="T86" fmla="*/ 185 w 250"/>
                    <a:gd name="T87" fmla="*/ 494 h 538"/>
                    <a:gd name="T88" fmla="*/ 182 w 250"/>
                    <a:gd name="T89" fmla="*/ 485 h 538"/>
                    <a:gd name="T90" fmla="*/ 169 w 250"/>
                    <a:gd name="T91" fmla="*/ 435 h 538"/>
                    <a:gd name="T92" fmla="*/ 153 w 250"/>
                    <a:gd name="T93" fmla="*/ 357 h 538"/>
                    <a:gd name="T94" fmla="*/ 128 w 250"/>
                    <a:gd name="T95" fmla="*/ 344 h 538"/>
                    <a:gd name="T96" fmla="*/ 88 w 250"/>
                    <a:gd name="T97" fmla="*/ 379 h 538"/>
                    <a:gd name="T98" fmla="*/ 78 w 250"/>
                    <a:gd name="T99" fmla="*/ 372 h 538"/>
                    <a:gd name="T100" fmla="*/ 63 w 250"/>
                    <a:gd name="T101" fmla="*/ 372 h 538"/>
                    <a:gd name="T102" fmla="*/ 57 w 250"/>
                    <a:gd name="T103" fmla="*/ 369 h 53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50"/>
                    <a:gd name="T157" fmla="*/ 0 h 538"/>
                    <a:gd name="T158" fmla="*/ 250 w 250"/>
                    <a:gd name="T159" fmla="*/ 538 h 53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50" h="538">
                      <a:moveTo>
                        <a:pt x="57" y="360"/>
                      </a:moveTo>
                      <a:lnTo>
                        <a:pt x="63" y="338"/>
                      </a:lnTo>
                      <a:lnTo>
                        <a:pt x="63" y="310"/>
                      </a:lnTo>
                      <a:lnTo>
                        <a:pt x="60" y="307"/>
                      </a:lnTo>
                      <a:lnTo>
                        <a:pt x="60" y="304"/>
                      </a:lnTo>
                      <a:lnTo>
                        <a:pt x="47" y="279"/>
                      </a:lnTo>
                      <a:lnTo>
                        <a:pt x="44" y="288"/>
                      </a:lnTo>
                      <a:lnTo>
                        <a:pt x="41" y="285"/>
                      </a:lnTo>
                      <a:lnTo>
                        <a:pt x="35" y="276"/>
                      </a:lnTo>
                      <a:lnTo>
                        <a:pt x="38" y="272"/>
                      </a:lnTo>
                      <a:lnTo>
                        <a:pt x="44" y="276"/>
                      </a:lnTo>
                      <a:lnTo>
                        <a:pt x="41" y="272"/>
                      </a:lnTo>
                      <a:lnTo>
                        <a:pt x="38" y="269"/>
                      </a:lnTo>
                      <a:lnTo>
                        <a:pt x="41" y="266"/>
                      </a:lnTo>
                      <a:lnTo>
                        <a:pt x="41" y="263"/>
                      </a:lnTo>
                      <a:lnTo>
                        <a:pt x="19" y="254"/>
                      </a:lnTo>
                      <a:lnTo>
                        <a:pt x="19" y="247"/>
                      </a:lnTo>
                      <a:lnTo>
                        <a:pt x="13" y="247"/>
                      </a:lnTo>
                      <a:lnTo>
                        <a:pt x="10" y="241"/>
                      </a:lnTo>
                      <a:lnTo>
                        <a:pt x="10" y="244"/>
                      </a:lnTo>
                      <a:lnTo>
                        <a:pt x="6" y="241"/>
                      </a:lnTo>
                      <a:lnTo>
                        <a:pt x="0" y="229"/>
                      </a:lnTo>
                      <a:lnTo>
                        <a:pt x="0" y="213"/>
                      </a:lnTo>
                      <a:lnTo>
                        <a:pt x="3" y="213"/>
                      </a:lnTo>
                      <a:lnTo>
                        <a:pt x="10" y="213"/>
                      </a:lnTo>
                      <a:lnTo>
                        <a:pt x="10" y="200"/>
                      </a:lnTo>
                      <a:lnTo>
                        <a:pt x="10" y="197"/>
                      </a:lnTo>
                      <a:lnTo>
                        <a:pt x="13" y="194"/>
                      </a:lnTo>
                      <a:lnTo>
                        <a:pt x="19" y="194"/>
                      </a:lnTo>
                      <a:lnTo>
                        <a:pt x="22" y="191"/>
                      </a:lnTo>
                      <a:lnTo>
                        <a:pt x="22" y="188"/>
                      </a:lnTo>
                      <a:lnTo>
                        <a:pt x="22" y="182"/>
                      </a:lnTo>
                      <a:lnTo>
                        <a:pt x="22" y="169"/>
                      </a:lnTo>
                      <a:lnTo>
                        <a:pt x="28" y="169"/>
                      </a:lnTo>
                      <a:lnTo>
                        <a:pt x="28" y="166"/>
                      </a:lnTo>
                      <a:lnTo>
                        <a:pt x="28" y="141"/>
                      </a:lnTo>
                      <a:lnTo>
                        <a:pt x="35" y="138"/>
                      </a:lnTo>
                      <a:lnTo>
                        <a:pt x="41" y="138"/>
                      </a:lnTo>
                      <a:lnTo>
                        <a:pt x="50" y="138"/>
                      </a:lnTo>
                      <a:lnTo>
                        <a:pt x="53" y="135"/>
                      </a:lnTo>
                      <a:lnTo>
                        <a:pt x="69" y="100"/>
                      </a:lnTo>
                      <a:lnTo>
                        <a:pt x="66" y="97"/>
                      </a:lnTo>
                      <a:lnTo>
                        <a:pt x="69" y="91"/>
                      </a:lnTo>
                      <a:lnTo>
                        <a:pt x="78" y="88"/>
                      </a:lnTo>
                      <a:lnTo>
                        <a:pt x="82" y="79"/>
                      </a:lnTo>
                      <a:lnTo>
                        <a:pt x="82" y="66"/>
                      </a:lnTo>
                      <a:lnTo>
                        <a:pt x="85" y="57"/>
                      </a:lnTo>
                      <a:lnTo>
                        <a:pt x="91" y="50"/>
                      </a:lnTo>
                      <a:lnTo>
                        <a:pt x="100" y="47"/>
                      </a:lnTo>
                      <a:lnTo>
                        <a:pt x="107" y="38"/>
                      </a:lnTo>
                      <a:lnTo>
                        <a:pt x="119" y="35"/>
                      </a:lnTo>
                      <a:lnTo>
                        <a:pt x="122" y="32"/>
                      </a:lnTo>
                      <a:lnTo>
                        <a:pt x="132" y="35"/>
                      </a:lnTo>
                      <a:lnTo>
                        <a:pt x="135" y="32"/>
                      </a:lnTo>
                      <a:lnTo>
                        <a:pt x="132" y="25"/>
                      </a:lnTo>
                      <a:lnTo>
                        <a:pt x="135" y="19"/>
                      </a:lnTo>
                      <a:lnTo>
                        <a:pt x="141" y="16"/>
                      </a:lnTo>
                      <a:lnTo>
                        <a:pt x="144" y="13"/>
                      </a:lnTo>
                      <a:lnTo>
                        <a:pt x="144" y="7"/>
                      </a:lnTo>
                      <a:lnTo>
                        <a:pt x="147" y="3"/>
                      </a:lnTo>
                      <a:lnTo>
                        <a:pt x="150" y="0"/>
                      </a:lnTo>
                      <a:lnTo>
                        <a:pt x="157" y="3"/>
                      </a:lnTo>
                      <a:lnTo>
                        <a:pt x="163" y="10"/>
                      </a:lnTo>
                      <a:lnTo>
                        <a:pt x="166" y="19"/>
                      </a:lnTo>
                      <a:lnTo>
                        <a:pt x="169" y="25"/>
                      </a:lnTo>
                      <a:lnTo>
                        <a:pt x="175" y="25"/>
                      </a:lnTo>
                      <a:lnTo>
                        <a:pt x="178" y="72"/>
                      </a:lnTo>
                      <a:lnTo>
                        <a:pt x="169" y="91"/>
                      </a:lnTo>
                      <a:lnTo>
                        <a:pt x="166" y="91"/>
                      </a:lnTo>
                      <a:lnTo>
                        <a:pt x="163" y="97"/>
                      </a:lnTo>
                      <a:lnTo>
                        <a:pt x="160" y="104"/>
                      </a:lnTo>
                      <a:lnTo>
                        <a:pt x="153" y="119"/>
                      </a:lnTo>
                      <a:lnTo>
                        <a:pt x="157" y="129"/>
                      </a:lnTo>
                      <a:lnTo>
                        <a:pt x="153" y="132"/>
                      </a:lnTo>
                      <a:lnTo>
                        <a:pt x="150" y="141"/>
                      </a:lnTo>
                      <a:lnTo>
                        <a:pt x="153" y="144"/>
                      </a:lnTo>
                      <a:lnTo>
                        <a:pt x="166" y="132"/>
                      </a:lnTo>
                      <a:lnTo>
                        <a:pt x="185" y="132"/>
                      </a:lnTo>
                      <a:lnTo>
                        <a:pt x="185" y="138"/>
                      </a:lnTo>
                      <a:lnTo>
                        <a:pt x="188" y="144"/>
                      </a:lnTo>
                      <a:lnTo>
                        <a:pt x="188" y="157"/>
                      </a:lnTo>
                      <a:lnTo>
                        <a:pt x="204" y="166"/>
                      </a:lnTo>
                      <a:lnTo>
                        <a:pt x="197" y="188"/>
                      </a:lnTo>
                      <a:lnTo>
                        <a:pt x="213" y="194"/>
                      </a:lnTo>
                      <a:lnTo>
                        <a:pt x="216" y="197"/>
                      </a:lnTo>
                      <a:lnTo>
                        <a:pt x="225" y="207"/>
                      </a:lnTo>
                      <a:lnTo>
                        <a:pt x="235" y="207"/>
                      </a:lnTo>
                      <a:lnTo>
                        <a:pt x="244" y="200"/>
                      </a:lnTo>
                      <a:lnTo>
                        <a:pt x="247" y="200"/>
                      </a:lnTo>
                      <a:lnTo>
                        <a:pt x="250" y="204"/>
                      </a:lnTo>
                      <a:lnTo>
                        <a:pt x="247" y="207"/>
                      </a:lnTo>
                      <a:lnTo>
                        <a:pt x="247" y="210"/>
                      </a:lnTo>
                      <a:lnTo>
                        <a:pt x="232" y="219"/>
                      </a:lnTo>
                      <a:lnTo>
                        <a:pt x="235" y="225"/>
                      </a:lnTo>
                      <a:lnTo>
                        <a:pt x="229" y="229"/>
                      </a:lnTo>
                      <a:lnTo>
                        <a:pt x="225" y="229"/>
                      </a:lnTo>
                      <a:lnTo>
                        <a:pt x="222" y="232"/>
                      </a:lnTo>
                      <a:lnTo>
                        <a:pt x="219" y="235"/>
                      </a:lnTo>
                      <a:lnTo>
                        <a:pt x="216" y="244"/>
                      </a:lnTo>
                      <a:lnTo>
                        <a:pt x="207" y="247"/>
                      </a:lnTo>
                      <a:lnTo>
                        <a:pt x="185" y="263"/>
                      </a:lnTo>
                      <a:lnTo>
                        <a:pt x="163" y="266"/>
                      </a:lnTo>
                      <a:lnTo>
                        <a:pt x="153" y="294"/>
                      </a:lnTo>
                      <a:lnTo>
                        <a:pt x="153" y="297"/>
                      </a:lnTo>
                      <a:lnTo>
                        <a:pt x="150" y="301"/>
                      </a:lnTo>
                      <a:lnTo>
                        <a:pt x="160" y="326"/>
                      </a:lnTo>
                      <a:lnTo>
                        <a:pt x="172" y="335"/>
                      </a:lnTo>
                      <a:lnTo>
                        <a:pt x="175" y="338"/>
                      </a:lnTo>
                      <a:lnTo>
                        <a:pt x="175" y="363"/>
                      </a:lnTo>
                      <a:lnTo>
                        <a:pt x="182" y="363"/>
                      </a:lnTo>
                      <a:lnTo>
                        <a:pt x="185" y="366"/>
                      </a:lnTo>
                      <a:lnTo>
                        <a:pt x="182" y="369"/>
                      </a:lnTo>
                      <a:lnTo>
                        <a:pt x="175" y="382"/>
                      </a:lnTo>
                      <a:lnTo>
                        <a:pt x="175" y="388"/>
                      </a:lnTo>
                      <a:lnTo>
                        <a:pt x="169" y="394"/>
                      </a:lnTo>
                      <a:lnTo>
                        <a:pt x="169" y="397"/>
                      </a:lnTo>
                      <a:lnTo>
                        <a:pt x="166" y="404"/>
                      </a:lnTo>
                      <a:lnTo>
                        <a:pt x="169" y="413"/>
                      </a:lnTo>
                      <a:lnTo>
                        <a:pt x="191" y="429"/>
                      </a:lnTo>
                      <a:lnTo>
                        <a:pt x="197" y="463"/>
                      </a:lnTo>
                      <a:lnTo>
                        <a:pt x="207" y="488"/>
                      </a:lnTo>
                      <a:lnTo>
                        <a:pt x="207" y="494"/>
                      </a:lnTo>
                      <a:lnTo>
                        <a:pt x="197" y="507"/>
                      </a:lnTo>
                      <a:lnTo>
                        <a:pt x="191" y="513"/>
                      </a:lnTo>
                      <a:lnTo>
                        <a:pt x="182" y="538"/>
                      </a:lnTo>
                      <a:lnTo>
                        <a:pt x="175" y="535"/>
                      </a:lnTo>
                      <a:lnTo>
                        <a:pt x="185" y="494"/>
                      </a:lnTo>
                      <a:lnTo>
                        <a:pt x="175" y="488"/>
                      </a:lnTo>
                      <a:lnTo>
                        <a:pt x="175" y="485"/>
                      </a:lnTo>
                      <a:lnTo>
                        <a:pt x="182" y="485"/>
                      </a:lnTo>
                      <a:lnTo>
                        <a:pt x="178" y="479"/>
                      </a:lnTo>
                      <a:lnTo>
                        <a:pt x="182" y="473"/>
                      </a:lnTo>
                      <a:lnTo>
                        <a:pt x="169" y="435"/>
                      </a:lnTo>
                      <a:lnTo>
                        <a:pt x="169" y="438"/>
                      </a:lnTo>
                      <a:lnTo>
                        <a:pt x="166" y="441"/>
                      </a:lnTo>
                      <a:lnTo>
                        <a:pt x="153" y="357"/>
                      </a:lnTo>
                      <a:lnTo>
                        <a:pt x="147" y="357"/>
                      </a:lnTo>
                      <a:lnTo>
                        <a:pt x="135" y="344"/>
                      </a:lnTo>
                      <a:lnTo>
                        <a:pt x="128" y="344"/>
                      </a:lnTo>
                      <a:lnTo>
                        <a:pt x="125" y="329"/>
                      </a:lnTo>
                      <a:lnTo>
                        <a:pt x="122" y="351"/>
                      </a:lnTo>
                      <a:lnTo>
                        <a:pt x="88" y="379"/>
                      </a:lnTo>
                      <a:lnTo>
                        <a:pt x="85" y="376"/>
                      </a:lnTo>
                      <a:lnTo>
                        <a:pt x="82" y="376"/>
                      </a:lnTo>
                      <a:lnTo>
                        <a:pt x="78" y="372"/>
                      </a:lnTo>
                      <a:lnTo>
                        <a:pt x="75" y="379"/>
                      </a:lnTo>
                      <a:lnTo>
                        <a:pt x="66" y="376"/>
                      </a:lnTo>
                      <a:lnTo>
                        <a:pt x="63" y="372"/>
                      </a:lnTo>
                      <a:lnTo>
                        <a:pt x="63" y="366"/>
                      </a:lnTo>
                      <a:lnTo>
                        <a:pt x="60" y="372"/>
                      </a:lnTo>
                      <a:lnTo>
                        <a:pt x="57" y="369"/>
                      </a:lnTo>
                      <a:lnTo>
                        <a:pt x="57" y="360"/>
                      </a:lnTo>
                    </a:path>
                  </a:pathLst>
                </a:custGeom>
                <a:solidFill>
                  <a:srgbClr val="F4AE2B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1387">
                  <a:extLst>
                    <a:ext uri="{FF2B5EF4-FFF2-40B4-BE49-F238E27FC236}">
                      <a16:creationId xmlns:a16="http://schemas.microsoft.com/office/drawing/2014/main" id="{59DC6893-292C-4EDF-ABB5-423A88893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3" y="1701"/>
                  <a:ext cx="97" cy="50"/>
                </a:xfrm>
                <a:custGeom>
                  <a:avLst/>
                  <a:gdLst>
                    <a:gd name="T0" fmla="*/ 85 w 97"/>
                    <a:gd name="T1" fmla="*/ 16 h 50"/>
                    <a:gd name="T2" fmla="*/ 85 w 97"/>
                    <a:gd name="T3" fmla="*/ 16 h 50"/>
                    <a:gd name="T4" fmla="*/ 78 w 97"/>
                    <a:gd name="T5" fmla="*/ 13 h 50"/>
                    <a:gd name="T6" fmla="*/ 75 w 97"/>
                    <a:gd name="T7" fmla="*/ 10 h 50"/>
                    <a:gd name="T8" fmla="*/ 75 w 97"/>
                    <a:gd name="T9" fmla="*/ 10 h 50"/>
                    <a:gd name="T10" fmla="*/ 69 w 97"/>
                    <a:gd name="T11" fmla="*/ 13 h 50"/>
                    <a:gd name="T12" fmla="*/ 50 w 97"/>
                    <a:gd name="T13" fmla="*/ 10 h 50"/>
                    <a:gd name="T14" fmla="*/ 47 w 97"/>
                    <a:gd name="T15" fmla="*/ 7 h 50"/>
                    <a:gd name="T16" fmla="*/ 47 w 97"/>
                    <a:gd name="T17" fmla="*/ 3 h 50"/>
                    <a:gd name="T18" fmla="*/ 44 w 97"/>
                    <a:gd name="T19" fmla="*/ 3 h 50"/>
                    <a:gd name="T20" fmla="*/ 41 w 97"/>
                    <a:gd name="T21" fmla="*/ 0 h 50"/>
                    <a:gd name="T22" fmla="*/ 35 w 97"/>
                    <a:gd name="T23" fmla="*/ 0 h 50"/>
                    <a:gd name="T24" fmla="*/ 28 w 97"/>
                    <a:gd name="T25" fmla="*/ 3 h 50"/>
                    <a:gd name="T26" fmla="*/ 22 w 97"/>
                    <a:gd name="T27" fmla="*/ 10 h 50"/>
                    <a:gd name="T28" fmla="*/ 19 w 97"/>
                    <a:gd name="T29" fmla="*/ 19 h 50"/>
                    <a:gd name="T30" fmla="*/ 6 w 97"/>
                    <a:gd name="T31" fmla="*/ 28 h 50"/>
                    <a:gd name="T32" fmla="*/ 6 w 97"/>
                    <a:gd name="T33" fmla="*/ 32 h 50"/>
                    <a:gd name="T34" fmla="*/ 0 w 97"/>
                    <a:gd name="T35" fmla="*/ 38 h 50"/>
                    <a:gd name="T36" fmla="*/ 0 w 97"/>
                    <a:gd name="T37" fmla="*/ 41 h 50"/>
                    <a:gd name="T38" fmla="*/ 3 w 97"/>
                    <a:gd name="T39" fmla="*/ 41 h 50"/>
                    <a:gd name="T40" fmla="*/ 3 w 97"/>
                    <a:gd name="T41" fmla="*/ 41 h 50"/>
                    <a:gd name="T42" fmla="*/ 3 w 97"/>
                    <a:gd name="T43" fmla="*/ 44 h 50"/>
                    <a:gd name="T44" fmla="*/ 6 w 97"/>
                    <a:gd name="T45" fmla="*/ 47 h 50"/>
                    <a:gd name="T46" fmla="*/ 6 w 97"/>
                    <a:gd name="T47" fmla="*/ 47 h 50"/>
                    <a:gd name="T48" fmla="*/ 10 w 97"/>
                    <a:gd name="T49" fmla="*/ 47 h 50"/>
                    <a:gd name="T50" fmla="*/ 35 w 97"/>
                    <a:gd name="T51" fmla="*/ 50 h 50"/>
                    <a:gd name="T52" fmla="*/ 47 w 97"/>
                    <a:gd name="T53" fmla="*/ 47 h 50"/>
                    <a:gd name="T54" fmla="*/ 60 w 97"/>
                    <a:gd name="T55" fmla="*/ 50 h 50"/>
                    <a:gd name="T56" fmla="*/ 91 w 97"/>
                    <a:gd name="T57" fmla="*/ 44 h 50"/>
                    <a:gd name="T58" fmla="*/ 97 w 97"/>
                    <a:gd name="T59" fmla="*/ 41 h 50"/>
                    <a:gd name="T60" fmla="*/ 97 w 97"/>
                    <a:gd name="T61" fmla="*/ 41 h 50"/>
                    <a:gd name="T62" fmla="*/ 97 w 97"/>
                    <a:gd name="T63" fmla="*/ 38 h 50"/>
                    <a:gd name="T64" fmla="*/ 97 w 97"/>
                    <a:gd name="T65" fmla="*/ 32 h 50"/>
                    <a:gd name="T66" fmla="*/ 94 w 97"/>
                    <a:gd name="T67" fmla="*/ 28 h 50"/>
                    <a:gd name="T68" fmla="*/ 85 w 97"/>
                    <a:gd name="T69" fmla="*/ 25 h 50"/>
                    <a:gd name="T70" fmla="*/ 85 w 97"/>
                    <a:gd name="T71" fmla="*/ 22 h 50"/>
                    <a:gd name="T72" fmla="*/ 85 w 97"/>
                    <a:gd name="T73" fmla="*/ 22 h 50"/>
                    <a:gd name="T74" fmla="*/ 85 w 97"/>
                    <a:gd name="T75" fmla="*/ 19 h 50"/>
                    <a:gd name="T76" fmla="*/ 85 w 97"/>
                    <a:gd name="T77" fmla="*/ 16 h 5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7"/>
                    <a:gd name="T118" fmla="*/ 0 h 50"/>
                    <a:gd name="T119" fmla="*/ 97 w 97"/>
                    <a:gd name="T120" fmla="*/ 50 h 5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7" h="50">
                      <a:moveTo>
                        <a:pt x="85" y="16"/>
                      </a:moveTo>
                      <a:lnTo>
                        <a:pt x="85" y="16"/>
                      </a:lnTo>
                      <a:lnTo>
                        <a:pt x="78" y="13"/>
                      </a:lnTo>
                      <a:lnTo>
                        <a:pt x="75" y="10"/>
                      </a:lnTo>
                      <a:lnTo>
                        <a:pt x="69" y="13"/>
                      </a:lnTo>
                      <a:lnTo>
                        <a:pt x="50" y="10"/>
                      </a:lnTo>
                      <a:lnTo>
                        <a:pt x="47" y="7"/>
                      </a:lnTo>
                      <a:lnTo>
                        <a:pt x="47" y="3"/>
                      </a:lnTo>
                      <a:lnTo>
                        <a:pt x="44" y="3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28" y="3"/>
                      </a:lnTo>
                      <a:lnTo>
                        <a:pt x="22" y="10"/>
                      </a:lnTo>
                      <a:lnTo>
                        <a:pt x="19" y="19"/>
                      </a:lnTo>
                      <a:lnTo>
                        <a:pt x="6" y="28"/>
                      </a:lnTo>
                      <a:lnTo>
                        <a:pt x="6" y="32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3" y="41"/>
                      </a:lnTo>
                      <a:lnTo>
                        <a:pt x="3" y="44"/>
                      </a:lnTo>
                      <a:lnTo>
                        <a:pt x="6" y="47"/>
                      </a:lnTo>
                      <a:lnTo>
                        <a:pt x="10" y="47"/>
                      </a:lnTo>
                      <a:lnTo>
                        <a:pt x="35" y="50"/>
                      </a:lnTo>
                      <a:lnTo>
                        <a:pt x="47" y="47"/>
                      </a:lnTo>
                      <a:lnTo>
                        <a:pt x="60" y="50"/>
                      </a:lnTo>
                      <a:lnTo>
                        <a:pt x="91" y="44"/>
                      </a:lnTo>
                      <a:lnTo>
                        <a:pt x="97" y="41"/>
                      </a:lnTo>
                      <a:lnTo>
                        <a:pt x="97" y="38"/>
                      </a:lnTo>
                      <a:lnTo>
                        <a:pt x="97" y="32"/>
                      </a:lnTo>
                      <a:lnTo>
                        <a:pt x="94" y="28"/>
                      </a:lnTo>
                      <a:lnTo>
                        <a:pt x="85" y="25"/>
                      </a:lnTo>
                      <a:lnTo>
                        <a:pt x="85" y="22"/>
                      </a:lnTo>
                      <a:lnTo>
                        <a:pt x="85" y="19"/>
                      </a:lnTo>
                      <a:lnTo>
                        <a:pt x="85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1388">
                  <a:extLst>
                    <a:ext uri="{FF2B5EF4-FFF2-40B4-BE49-F238E27FC236}">
                      <a16:creationId xmlns:a16="http://schemas.microsoft.com/office/drawing/2014/main" id="{94447BD8-CE2B-4D26-A090-5ADF03B1A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3" y="1701"/>
                  <a:ext cx="97" cy="50"/>
                </a:xfrm>
                <a:custGeom>
                  <a:avLst/>
                  <a:gdLst>
                    <a:gd name="T0" fmla="*/ 85 w 97"/>
                    <a:gd name="T1" fmla="*/ 16 h 50"/>
                    <a:gd name="T2" fmla="*/ 85 w 97"/>
                    <a:gd name="T3" fmla="*/ 16 h 50"/>
                    <a:gd name="T4" fmla="*/ 78 w 97"/>
                    <a:gd name="T5" fmla="*/ 13 h 50"/>
                    <a:gd name="T6" fmla="*/ 75 w 97"/>
                    <a:gd name="T7" fmla="*/ 10 h 50"/>
                    <a:gd name="T8" fmla="*/ 75 w 97"/>
                    <a:gd name="T9" fmla="*/ 10 h 50"/>
                    <a:gd name="T10" fmla="*/ 69 w 97"/>
                    <a:gd name="T11" fmla="*/ 13 h 50"/>
                    <a:gd name="T12" fmla="*/ 50 w 97"/>
                    <a:gd name="T13" fmla="*/ 10 h 50"/>
                    <a:gd name="T14" fmla="*/ 47 w 97"/>
                    <a:gd name="T15" fmla="*/ 7 h 50"/>
                    <a:gd name="T16" fmla="*/ 47 w 97"/>
                    <a:gd name="T17" fmla="*/ 3 h 50"/>
                    <a:gd name="T18" fmla="*/ 44 w 97"/>
                    <a:gd name="T19" fmla="*/ 3 h 50"/>
                    <a:gd name="T20" fmla="*/ 41 w 97"/>
                    <a:gd name="T21" fmla="*/ 0 h 50"/>
                    <a:gd name="T22" fmla="*/ 35 w 97"/>
                    <a:gd name="T23" fmla="*/ 0 h 50"/>
                    <a:gd name="T24" fmla="*/ 28 w 97"/>
                    <a:gd name="T25" fmla="*/ 3 h 50"/>
                    <a:gd name="T26" fmla="*/ 22 w 97"/>
                    <a:gd name="T27" fmla="*/ 10 h 50"/>
                    <a:gd name="T28" fmla="*/ 19 w 97"/>
                    <a:gd name="T29" fmla="*/ 19 h 50"/>
                    <a:gd name="T30" fmla="*/ 6 w 97"/>
                    <a:gd name="T31" fmla="*/ 28 h 50"/>
                    <a:gd name="T32" fmla="*/ 6 w 97"/>
                    <a:gd name="T33" fmla="*/ 32 h 50"/>
                    <a:gd name="T34" fmla="*/ 0 w 97"/>
                    <a:gd name="T35" fmla="*/ 38 h 50"/>
                    <a:gd name="T36" fmla="*/ 0 w 97"/>
                    <a:gd name="T37" fmla="*/ 41 h 50"/>
                    <a:gd name="T38" fmla="*/ 3 w 97"/>
                    <a:gd name="T39" fmla="*/ 41 h 50"/>
                    <a:gd name="T40" fmla="*/ 3 w 97"/>
                    <a:gd name="T41" fmla="*/ 41 h 50"/>
                    <a:gd name="T42" fmla="*/ 3 w 97"/>
                    <a:gd name="T43" fmla="*/ 44 h 50"/>
                    <a:gd name="T44" fmla="*/ 6 w 97"/>
                    <a:gd name="T45" fmla="*/ 47 h 50"/>
                    <a:gd name="T46" fmla="*/ 6 w 97"/>
                    <a:gd name="T47" fmla="*/ 47 h 50"/>
                    <a:gd name="T48" fmla="*/ 10 w 97"/>
                    <a:gd name="T49" fmla="*/ 47 h 50"/>
                    <a:gd name="T50" fmla="*/ 35 w 97"/>
                    <a:gd name="T51" fmla="*/ 50 h 50"/>
                    <a:gd name="T52" fmla="*/ 47 w 97"/>
                    <a:gd name="T53" fmla="*/ 47 h 50"/>
                    <a:gd name="T54" fmla="*/ 60 w 97"/>
                    <a:gd name="T55" fmla="*/ 50 h 50"/>
                    <a:gd name="T56" fmla="*/ 91 w 97"/>
                    <a:gd name="T57" fmla="*/ 44 h 50"/>
                    <a:gd name="T58" fmla="*/ 97 w 97"/>
                    <a:gd name="T59" fmla="*/ 41 h 50"/>
                    <a:gd name="T60" fmla="*/ 97 w 97"/>
                    <a:gd name="T61" fmla="*/ 41 h 50"/>
                    <a:gd name="T62" fmla="*/ 97 w 97"/>
                    <a:gd name="T63" fmla="*/ 38 h 50"/>
                    <a:gd name="T64" fmla="*/ 97 w 97"/>
                    <a:gd name="T65" fmla="*/ 32 h 50"/>
                    <a:gd name="T66" fmla="*/ 94 w 97"/>
                    <a:gd name="T67" fmla="*/ 28 h 50"/>
                    <a:gd name="T68" fmla="*/ 85 w 97"/>
                    <a:gd name="T69" fmla="*/ 25 h 50"/>
                    <a:gd name="T70" fmla="*/ 85 w 97"/>
                    <a:gd name="T71" fmla="*/ 22 h 50"/>
                    <a:gd name="T72" fmla="*/ 85 w 97"/>
                    <a:gd name="T73" fmla="*/ 22 h 50"/>
                    <a:gd name="T74" fmla="*/ 85 w 97"/>
                    <a:gd name="T75" fmla="*/ 19 h 50"/>
                    <a:gd name="T76" fmla="*/ 85 w 97"/>
                    <a:gd name="T77" fmla="*/ 16 h 5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7"/>
                    <a:gd name="T118" fmla="*/ 0 h 50"/>
                    <a:gd name="T119" fmla="*/ 97 w 97"/>
                    <a:gd name="T120" fmla="*/ 50 h 5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7" h="50">
                      <a:moveTo>
                        <a:pt x="85" y="16"/>
                      </a:moveTo>
                      <a:lnTo>
                        <a:pt x="85" y="16"/>
                      </a:lnTo>
                      <a:lnTo>
                        <a:pt x="78" y="13"/>
                      </a:lnTo>
                      <a:lnTo>
                        <a:pt x="75" y="10"/>
                      </a:lnTo>
                      <a:lnTo>
                        <a:pt x="69" y="13"/>
                      </a:lnTo>
                      <a:lnTo>
                        <a:pt x="50" y="10"/>
                      </a:lnTo>
                      <a:lnTo>
                        <a:pt x="47" y="7"/>
                      </a:lnTo>
                      <a:lnTo>
                        <a:pt x="47" y="3"/>
                      </a:lnTo>
                      <a:lnTo>
                        <a:pt x="44" y="3"/>
                      </a:lnTo>
                      <a:lnTo>
                        <a:pt x="41" y="0"/>
                      </a:lnTo>
                      <a:lnTo>
                        <a:pt x="35" y="0"/>
                      </a:lnTo>
                      <a:lnTo>
                        <a:pt x="28" y="3"/>
                      </a:lnTo>
                      <a:lnTo>
                        <a:pt x="22" y="10"/>
                      </a:lnTo>
                      <a:lnTo>
                        <a:pt x="19" y="19"/>
                      </a:lnTo>
                      <a:lnTo>
                        <a:pt x="6" y="28"/>
                      </a:lnTo>
                      <a:lnTo>
                        <a:pt x="6" y="32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3" y="41"/>
                      </a:lnTo>
                      <a:lnTo>
                        <a:pt x="3" y="44"/>
                      </a:lnTo>
                      <a:lnTo>
                        <a:pt x="6" y="47"/>
                      </a:lnTo>
                      <a:lnTo>
                        <a:pt x="10" y="47"/>
                      </a:lnTo>
                      <a:lnTo>
                        <a:pt x="35" y="50"/>
                      </a:lnTo>
                      <a:lnTo>
                        <a:pt x="47" y="47"/>
                      </a:lnTo>
                      <a:lnTo>
                        <a:pt x="60" y="50"/>
                      </a:lnTo>
                      <a:lnTo>
                        <a:pt x="91" y="44"/>
                      </a:lnTo>
                      <a:lnTo>
                        <a:pt x="97" y="41"/>
                      </a:lnTo>
                      <a:lnTo>
                        <a:pt x="97" y="38"/>
                      </a:lnTo>
                      <a:lnTo>
                        <a:pt x="97" y="32"/>
                      </a:lnTo>
                      <a:lnTo>
                        <a:pt x="94" y="28"/>
                      </a:lnTo>
                      <a:lnTo>
                        <a:pt x="85" y="25"/>
                      </a:lnTo>
                      <a:lnTo>
                        <a:pt x="85" y="22"/>
                      </a:lnTo>
                      <a:lnTo>
                        <a:pt x="85" y="19"/>
                      </a:lnTo>
                      <a:lnTo>
                        <a:pt x="85" y="1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1389">
                  <a:extLst>
                    <a:ext uri="{FF2B5EF4-FFF2-40B4-BE49-F238E27FC236}">
                      <a16:creationId xmlns:a16="http://schemas.microsoft.com/office/drawing/2014/main" id="{865F8D14-7500-45E9-9C77-BF28EA5CE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6" y="1098"/>
                  <a:ext cx="168" cy="156"/>
                </a:xfrm>
                <a:custGeom>
                  <a:avLst/>
                  <a:gdLst>
                    <a:gd name="T0" fmla="*/ 156 w 168"/>
                    <a:gd name="T1" fmla="*/ 47 h 156"/>
                    <a:gd name="T2" fmla="*/ 150 w 168"/>
                    <a:gd name="T3" fmla="*/ 65 h 156"/>
                    <a:gd name="T4" fmla="*/ 156 w 168"/>
                    <a:gd name="T5" fmla="*/ 75 h 156"/>
                    <a:gd name="T6" fmla="*/ 162 w 168"/>
                    <a:gd name="T7" fmla="*/ 84 h 156"/>
                    <a:gd name="T8" fmla="*/ 168 w 168"/>
                    <a:gd name="T9" fmla="*/ 87 h 156"/>
                    <a:gd name="T10" fmla="*/ 147 w 168"/>
                    <a:gd name="T11" fmla="*/ 97 h 156"/>
                    <a:gd name="T12" fmla="*/ 140 w 168"/>
                    <a:gd name="T13" fmla="*/ 100 h 156"/>
                    <a:gd name="T14" fmla="*/ 122 w 168"/>
                    <a:gd name="T15" fmla="*/ 100 h 156"/>
                    <a:gd name="T16" fmla="*/ 103 w 168"/>
                    <a:gd name="T17" fmla="*/ 122 h 156"/>
                    <a:gd name="T18" fmla="*/ 97 w 168"/>
                    <a:gd name="T19" fmla="*/ 137 h 156"/>
                    <a:gd name="T20" fmla="*/ 50 w 168"/>
                    <a:gd name="T21" fmla="*/ 112 h 156"/>
                    <a:gd name="T22" fmla="*/ 40 w 168"/>
                    <a:gd name="T23" fmla="*/ 119 h 156"/>
                    <a:gd name="T24" fmla="*/ 28 w 168"/>
                    <a:gd name="T25" fmla="*/ 115 h 156"/>
                    <a:gd name="T26" fmla="*/ 15 w 168"/>
                    <a:gd name="T27" fmla="*/ 122 h 156"/>
                    <a:gd name="T28" fmla="*/ 31 w 168"/>
                    <a:gd name="T29" fmla="*/ 134 h 156"/>
                    <a:gd name="T30" fmla="*/ 37 w 168"/>
                    <a:gd name="T31" fmla="*/ 144 h 156"/>
                    <a:gd name="T32" fmla="*/ 21 w 168"/>
                    <a:gd name="T33" fmla="*/ 147 h 156"/>
                    <a:gd name="T34" fmla="*/ 12 w 168"/>
                    <a:gd name="T35" fmla="*/ 156 h 156"/>
                    <a:gd name="T36" fmla="*/ 6 w 168"/>
                    <a:gd name="T37" fmla="*/ 150 h 156"/>
                    <a:gd name="T38" fmla="*/ 0 w 168"/>
                    <a:gd name="T39" fmla="*/ 125 h 156"/>
                    <a:gd name="T40" fmla="*/ 6 w 168"/>
                    <a:gd name="T41" fmla="*/ 109 h 156"/>
                    <a:gd name="T42" fmla="*/ 18 w 168"/>
                    <a:gd name="T43" fmla="*/ 100 h 156"/>
                    <a:gd name="T44" fmla="*/ 18 w 168"/>
                    <a:gd name="T45" fmla="*/ 90 h 156"/>
                    <a:gd name="T46" fmla="*/ 31 w 168"/>
                    <a:gd name="T47" fmla="*/ 90 h 156"/>
                    <a:gd name="T48" fmla="*/ 46 w 168"/>
                    <a:gd name="T49" fmla="*/ 81 h 156"/>
                    <a:gd name="T50" fmla="*/ 50 w 168"/>
                    <a:gd name="T51" fmla="*/ 65 h 156"/>
                    <a:gd name="T52" fmla="*/ 53 w 168"/>
                    <a:gd name="T53" fmla="*/ 12 h 156"/>
                    <a:gd name="T54" fmla="*/ 59 w 168"/>
                    <a:gd name="T55" fmla="*/ 0 h 156"/>
                    <a:gd name="T56" fmla="*/ 65 w 168"/>
                    <a:gd name="T57" fmla="*/ 3 h 156"/>
                    <a:gd name="T58" fmla="*/ 93 w 168"/>
                    <a:gd name="T59" fmla="*/ 37 h 156"/>
                    <a:gd name="T60" fmla="*/ 125 w 168"/>
                    <a:gd name="T61" fmla="*/ 56 h 156"/>
                    <a:gd name="T62" fmla="*/ 134 w 168"/>
                    <a:gd name="T63" fmla="*/ 62 h 156"/>
                    <a:gd name="T64" fmla="*/ 147 w 168"/>
                    <a:gd name="T65" fmla="*/ 56 h 1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8"/>
                    <a:gd name="T100" fmla="*/ 0 h 156"/>
                    <a:gd name="T101" fmla="*/ 168 w 168"/>
                    <a:gd name="T102" fmla="*/ 156 h 1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8" h="156">
                      <a:moveTo>
                        <a:pt x="147" y="56"/>
                      </a:moveTo>
                      <a:lnTo>
                        <a:pt x="156" y="47"/>
                      </a:lnTo>
                      <a:lnTo>
                        <a:pt x="156" y="50"/>
                      </a:lnTo>
                      <a:lnTo>
                        <a:pt x="150" y="65"/>
                      </a:lnTo>
                      <a:lnTo>
                        <a:pt x="150" y="72"/>
                      </a:lnTo>
                      <a:lnTo>
                        <a:pt x="156" y="75"/>
                      </a:lnTo>
                      <a:lnTo>
                        <a:pt x="156" y="84"/>
                      </a:lnTo>
                      <a:lnTo>
                        <a:pt x="162" y="84"/>
                      </a:lnTo>
                      <a:lnTo>
                        <a:pt x="168" y="81"/>
                      </a:lnTo>
                      <a:lnTo>
                        <a:pt x="168" y="87"/>
                      </a:lnTo>
                      <a:lnTo>
                        <a:pt x="150" y="97"/>
                      </a:lnTo>
                      <a:lnTo>
                        <a:pt x="147" y="97"/>
                      </a:lnTo>
                      <a:lnTo>
                        <a:pt x="143" y="97"/>
                      </a:lnTo>
                      <a:lnTo>
                        <a:pt x="140" y="100"/>
                      </a:lnTo>
                      <a:lnTo>
                        <a:pt x="131" y="100"/>
                      </a:lnTo>
                      <a:lnTo>
                        <a:pt x="122" y="100"/>
                      </a:lnTo>
                      <a:lnTo>
                        <a:pt x="115" y="103"/>
                      </a:lnTo>
                      <a:lnTo>
                        <a:pt x="103" y="122"/>
                      </a:lnTo>
                      <a:lnTo>
                        <a:pt x="100" y="131"/>
                      </a:lnTo>
                      <a:lnTo>
                        <a:pt x="97" y="137"/>
                      </a:lnTo>
                      <a:lnTo>
                        <a:pt x="59" y="112"/>
                      </a:lnTo>
                      <a:lnTo>
                        <a:pt x="50" y="112"/>
                      </a:lnTo>
                      <a:lnTo>
                        <a:pt x="43" y="115"/>
                      </a:lnTo>
                      <a:lnTo>
                        <a:pt x="40" y="119"/>
                      </a:lnTo>
                      <a:lnTo>
                        <a:pt x="34" y="119"/>
                      </a:lnTo>
                      <a:lnTo>
                        <a:pt x="28" y="115"/>
                      </a:lnTo>
                      <a:lnTo>
                        <a:pt x="18" y="115"/>
                      </a:lnTo>
                      <a:lnTo>
                        <a:pt x="15" y="122"/>
                      </a:lnTo>
                      <a:lnTo>
                        <a:pt x="18" y="128"/>
                      </a:lnTo>
                      <a:lnTo>
                        <a:pt x="31" y="134"/>
                      </a:lnTo>
                      <a:lnTo>
                        <a:pt x="40" y="140"/>
                      </a:lnTo>
                      <a:lnTo>
                        <a:pt x="37" y="144"/>
                      </a:lnTo>
                      <a:lnTo>
                        <a:pt x="28" y="144"/>
                      </a:lnTo>
                      <a:lnTo>
                        <a:pt x="21" y="147"/>
                      </a:lnTo>
                      <a:lnTo>
                        <a:pt x="18" y="153"/>
                      </a:lnTo>
                      <a:lnTo>
                        <a:pt x="12" y="156"/>
                      </a:lnTo>
                      <a:lnTo>
                        <a:pt x="9" y="156"/>
                      </a:lnTo>
                      <a:lnTo>
                        <a:pt x="6" y="150"/>
                      </a:lnTo>
                      <a:lnTo>
                        <a:pt x="9" y="134"/>
                      </a:lnTo>
                      <a:lnTo>
                        <a:pt x="0" y="125"/>
                      </a:lnTo>
                      <a:lnTo>
                        <a:pt x="3" y="115"/>
                      </a:lnTo>
                      <a:lnTo>
                        <a:pt x="6" y="109"/>
                      </a:lnTo>
                      <a:lnTo>
                        <a:pt x="12" y="106"/>
                      </a:lnTo>
                      <a:lnTo>
                        <a:pt x="18" y="100"/>
                      </a:lnTo>
                      <a:lnTo>
                        <a:pt x="21" y="94"/>
                      </a:lnTo>
                      <a:lnTo>
                        <a:pt x="18" y="90"/>
                      </a:lnTo>
                      <a:lnTo>
                        <a:pt x="18" y="84"/>
                      </a:lnTo>
                      <a:lnTo>
                        <a:pt x="31" y="90"/>
                      </a:lnTo>
                      <a:lnTo>
                        <a:pt x="43" y="87"/>
                      </a:lnTo>
                      <a:lnTo>
                        <a:pt x="46" y="81"/>
                      </a:lnTo>
                      <a:lnTo>
                        <a:pt x="46" y="69"/>
                      </a:lnTo>
                      <a:lnTo>
                        <a:pt x="50" y="65"/>
                      </a:lnTo>
                      <a:lnTo>
                        <a:pt x="56" y="28"/>
                      </a:lnTo>
                      <a:lnTo>
                        <a:pt x="53" y="12"/>
                      </a:lnTo>
                      <a:lnTo>
                        <a:pt x="53" y="6"/>
                      </a:lnTo>
                      <a:lnTo>
                        <a:pt x="59" y="0"/>
                      </a:lnTo>
                      <a:lnTo>
                        <a:pt x="65" y="3"/>
                      </a:lnTo>
                      <a:lnTo>
                        <a:pt x="65" y="6"/>
                      </a:lnTo>
                      <a:lnTo>
                        <a:pt x="93" y="37"/>
                      </a:lnTo>
                      <a:lnTo>
                        <a:pt x="115" y="53"/>
                      </a:lnTo>
                      <a:lnTo>
                        <a:pt x="125" y="56"/>
                      </a:lnTo>
                      <a:lnTo>
                        <a:pt x="128" y="59"/>
                      </a:lnTo>
                      <a:lnTo>
                        <a:pt x="134" y="62"/>
                      </a:lnTo>
                      <a:lnTo>
                        <a:pt x="140" y="59"/>
                      </a:lnTo>
                      <a:lnTo>
                        <a:pt x="147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1390">
                  <a:extLst>
                    <a:ext uri="{FF2B5EF4-FFF2-40B4-BE49-F238E27FC236}">
                      <a16:creationId xmlns:a16="http://schemas.microsoft.com/office/drawing/2014/main" id="{CC7DFD4E-7A51-4784-A878-687C57C05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6" y="1098"/>
                  <a:ext cx="168" cy="156"/>
                </a:xfrm>
                <a:custGeom>
                  <a:avLst/>
                  <a:gdLst>
                    <a:gd name="T0" fmla="*/ 156 w 168"/>
                    <a:gd name="T1" fmla="*/ 47 h 156"/>
                    <a:gd name="T2" fmla="*/ 150 w 168"/>
                    <a:gd name="T3" fmla="*/ 65 h 156"/>
                    <a:gd name="T4" fmla="*/ 156 w 168"/>
                    <a:gd name="T5" fmla="*/ 75 h 156"/>
                    <a:gd name="T6" fmla="*/ 162 w 168"/>
                    <a:gd name="T7" fmla="*/ 84 h 156"/>
                    <a:gd name="T8" fmla="*/ 168 w 168"/>
                    <a:gd name="T9" fmla="*/ 87 h 156"/>
                    <a:gd name="T10" fmla="*/ 147 w 168"/>
                    <a:gd name="T11" fmla="*/ 97 h 156"/>
                    <a:gd name="T12" fmla="*/ 140 w 168"/>
                    <a:gd name="T13" fmla="*/ 100 h 156"/>
                    <a:gd name="T14" fmla="*/ 122 w 168"/>
                    <a:gd name="T15" fmla="*/ 100 h 156"/>
                    <a:gd name="T16" fmla="*/ 103 w 168"/>
                    <a:gd name="T17" fmla="*/ 122 h 156"/>
                    <a:gd name="T18" fmla="*/ 97 w 168"/>
                    <a:gd name="T19" fmla="*/ 137 h 156"/>
                    <a:gd name="T20" fmla="*/ 50 w 168"/>
                    <a:gd name="T21" fmla="*/ 112 h 156"/>
                    <a:gd name="T22" fmla="*/ 40 w 168"/>
                    <a:gd name="T23" fmla="*/ 119 h 156"/>
                    <a:gd name="T24" fmla="*/ 28 w 168"/>
                    <a:gd name="T25" fmla="*/ 115 h 156"/>
                    <a:gd name="T26" fmla="*/ 15 w 168"/>
                    <a:gd name="T27" fmla="*/ 122 h 156"/>
                    <a:gd name="T28" fmla="*/ 31 w 168"/>
                    <a:gd name="T29" fmla="*/ 134 h 156"/>
                    <a:gd name="T30" fmla="*/ 37 w 168"/>
                    <a:gd name="T31" fmla="*/ 144 h 156"/>
                    <a:gd name="T32" fmla="*/ 21 w 168"/>
                    <a:gd name="T33" fmla="*/ 147 h 156"/>
                    <a:gd name="T34" fmla="*/ 12 w 168"/>
                    <a:gd name="T35" fmla="*/ 156 h 156"/>
                    <a:gd name="T36" fmla="*/ 6 w 168"/>
                    <a:gd name="T37" fmla="*/ 150 h 156"/>
                    <a:gd name="T38" fmla="*/ 0 w 168"/>
                    <a:gd name="T39" fmla="*/ 125 h 156"/>
                    <a:gd name="T40" fmla="*/ 6 w 168"/>
                    <a:gd name="T41" fmla="*/ 109 h 156"/>
                    <a:gd name="T42" fmla="*/ 18 w 168"/>
                    <a:gd name="T43" fmla="*/ 100 h 156"/>
                    <a:gd name="T44" fmla="*/ 18 w 168"/>
                    <a:gd name="T45" fmla="*/ 90 h 156"/>
                    <a:gd name="T46" fmla="*/ 31 w 168"/>
                    <a:gd name="T47" fmla="*/ 90 h 156"/>
                    <a:gd name="T48" fmla="*/ 46 w 168"/>
                    <a:gd name="T49" fmla="*/ 81 h 156"/>
                    <a:gd name="T50" fmla="*/ 50 w 168"/>
                    <a:gd name="T51" fmla="*/ 65 h 156"/>
                    <a:gd name="T52" fmla="*/ 53 w 168"/>
                    <a:gd name="T53" fmla="*/ 12 h 156"/>
                    <a:gd name="T54" fmla="*/ 59 w 168"/>
                    <a:gd name="T55" fmla="*/ 0 h 156"/>
                    <a:gd name="T56" fmla="*/ 65 w 168"/>
                    <a:gd name="T57" fmla="*/ 3 h 156"/>
                    <a:gd name="T58" fmla="*/ 93 w 168"/>
                    <a:gd name="T59" fmla="*/ 37 h 156"/>
                    <a:gd name="T60" fmla="*/ 125 w 168"/>
                    <a:gd name="T61" fmla="*/ 56 h 156"/>
                    <a:gd name="T62" fmla="*/ 134 w 168"/>
                    <a:gd name="T63" fmla="*/ 62 h 156"/>
                    <a:gd name="T64" fmla="*/ 147 w 168"/>
                    <a:gd name="T65" fmla="*/ 56 h 1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8"/>
                    <a:gd name="T100" fmla="*/ 0 h 156"/>
                    <a:gd name="T101" fmla="*/ 168 w 168"/>
                    <a:gd name="T102" fmla="*/ 156 h 1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8" h="156">
                      <a:moveTo>
                        <a:pt x="147" y="56"/>
                      </a:moveTo>
                      <a:lnTo>
                        <a:pt x="156" y="47"/>
                      </a:lnTo>
                      <a:lnTo>
                        <a:pt x="156" y="50"/>
                      </a:lnTo>
                      <a:lnTo>
                        <a:pt x="150" y="65"/>
                      </a:lnTo>
                      <a:lnTo>
                        <a:pt x="150" y="72"/>
                      </a:lnTo>
                      <a:lnTo>
                        <a:pt x="156" y="75"/>
                      </a:lnTo>
                      <a:lnTo>
                        <a:pt x="156" y="84"/>
                      </a:lnTo>
                      <a:lnTo>
                        <a:pt x="162" y="84"/>
                      </a:lnTo>
                      <a:lnTo>
                        <a:pt x="168" y="81"/>
                      </a:lnTo>
                      <a:lnTo>
                        <a:pt x="168" y="87"/>
                      </a:lnTo>
                      <a:lnTo>
                        <a:pt x="150" y="97"/>
                      </a:lnTo>
                      <a:lnTo>
                        <a:pt x="147" y="97"/>
                      </a:lnTo>
                      <a:lnTo>
                        <a:pt x="143" y="97"/>
                      </a:lnTo>
                      <a:lnTo>
                        <a:pt x="140" y="100"/>
                      </a:lnTo>
                      <a:lnTo>
                        <a:pt x="131" y="100"/>
                      </a:lnTo>
                      <a:lnTo>
                        <a:pt x="122" y="100"/>
                      </a:lnTo>
                      <a:lnTo>
                        <a:pt x="115" y="103"/>
                      </a:lnTo>
                      <a:lnTo>
                        <a:pt x="103" y="122"/>
                      </a:lnTo>
                      <a:lnTo>
                        <a:pt x="100" y="131"/>
                      </a:lnTo>
                      <a:lnTo>
                        <a:pt x="97" y="137"/>
                      </a:lnTo>
                      <a:lnTo>
                        <a:pt x="59" y="112"/>
                      </a:lnTo>
                      <a:lnTo>
                        <a:pt x="50" y="112"/>
                      </a:lnTo>
                      <a:lnTo>
                        <a:pt x="43" y="115"/>
                      </a:lnTo>
                      <a:lnTo>
                        <a:pt x="40" y="119"/>
                      </a:lnTo>
                      <a:lnTo>
                        <a:pt x="34" y="119"/>
                      </a:lnTo>
                      <a:lnTo>
                        <a:pt x="28" y="115"/>
                      </a:lnTo>
                      <a:lnTo>
                        <a:pt x="18" y="115"/>
                      </a:lnTo>
                      <a:lnTo>
                        <a:pt x="15" y="122"/>
                      </a:lnTo>
                      <a:lnTo>
                        <a:pt x="18" y="128"/>
                      </a:lnTo>
                      <a:lnTo>
                        <a:pt x="31" y="134"/>
                      </a:lnTo>
                      <a:lnTo>
                        <a:pt x="40" y="140"/>
                      </a:lnTo>
                      <a:lnTo>
                        <a:pt x="37" y="144"/>
                      </a:lnTo>
                      <a:lnTo>
                        <a:pt x="28" y="144"/>
                      </a:lnTo>
                      <a:lnTo>
                        <a:pt x="21" y="147"/>
                      </a:lnTo>
                      <a:lnTo>
                        <a:pt x="18" y="153"/>
                      </a:lnTo>
                      <a:lnTo>
                        <a:pt x="12" y="156"/>
                      </a:lnTo>
                      <a:lnTo>
                        <a:pt x="9" y="156"/>
                      </a:lnTo>
                      <a:lnTo>
                        <a:pt x="6" y="150"/>
                      </a:lnTo>
                      <a:lnTo>
                        <a:pt x="9" y="134"/>
                      </a:lnTo>
                      <a:lnTo>
                        <a:pt x="0" y="125"/>
                      </a:lnTo>
                      <a:lnTo>
                        <a:pt x="3" y="115"/>
                      </a:lnTo>
                      <a:lnTo>
                        <a:pt x="6" y="109"/>
                      </a:lnTo>
                      <a:lnTo>
                        <a:pt x="12" y="106"/>
                      </a:lnTo>
                      <a:lnTo>
                        <a:pt x="18" y="100"/>
                      </a:lnTo>
                      <a:lnTo>
                        <a:pt x="21" y="94"/>
                      </a:lnTo>
                      <a:lnTo>
                        <a:pt x="18" y="90"/>
                      </a:lnTo>
                      <a:lnTo>
                        <a:pt x="18" y="84"/>
                      </a:lnTo>
                      <a:lnTo>
                        <a:pt x="31" y="90"/>
                      </a:lnTo>
                      <a:lnTo>
                        <a:pt x="43" y="87"/>
                      </a:lnTo>
                      <a:lnTo>
                        <a:pt x="46" y="81"/>
                      </a:lnTo>
                      <a:lnTo>
                        <a:pt x="46" y="69"/>
                      </a:lnTo>
                      <a:lnTo>
                        <a:pt x="50" y="65"/>
                      </a:lnTo>
                      <a:lnTo>
                        <a:pt x="56" y="28"/>
                      </a:lnTo>
                      <a:lnTo>
                        <a:pt x="53" y="12"/>
                      </a:lnTo>
                      <a:lnTo>
                        <a:pt x="53" y="6"/>
                      </a:lnTo>
                      <a:lnTo>
                        <a:pt x="59" y="0"/>
                      </a:lnTo>
                      <a:lnTo>
                        <a:pt x="65" y="3"/>
                      </a:lnTo>
                      <a:lnTo>
                        <a:pt x="65" y="6"/>
                      </a:lnTo>
                      <a:lnTo>
                        <a:pt x="93" y="37"/>
                      </a:lnTo>
                      <a:lnTo>
                        <a:pt x="115" y="53"/>
                      </a:lnTo>
                      <a:lnTo>
                        <a:pt x="125" y="56"/>
                      </a:lnTo>
                      <a:lnTo>
                        <a:pt x="128" y="59"/>
                      </a:lnTo>
                      <a:lnTo>
                        <a:pt x="134" y="62"/>
                      </a:lnTo>
                      <a:lnTo>
                        <a:pt x="140" y="59"/>
                      </a:lnTo>
                      <a:lnTo>
                        <a:pt x="147" y="56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1391">
                  <a:extLst>
                    <a:ext uri="{FF2B5EF4-FFF2-40B4-BE49-F238E27FC236}">
                      <a16:creationId xmlns:a16="http://schemas.microsoft.com/office/drawing/2014/main" id="{8DA8AE29-C72B-4B6C-ABB8-89213A07F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251"/>
                  <a:ext cx="313" cy="281"/>
                </a:xfrm>
                <a:custGeom>
                  <a:avLst/>
                  <a:gdLst>
                    <a:gd name="T0" fmla="*/ 294 w 313"/>
                    <a:gd name="T1" fmla="*/ 6 h 281"/>
                    <a:gd name="T2" fmla="*/ 304 w 313"/>
                    <a:gd name="T3" fmla="*/ 44 h 281"/>
                    <a:gd name="T4" fmla="*/ 310 w 313"/>
                    <a:gd name="T5" fmla="*/ 81 h 281"/>
                    <a:gd name="T6" fmla="*/ 304 w 313"/>
                    <a:gd name="T7" fmla="*/ 94 h 281"/>
                    <a:gd name="T8" fmla="*/ 291 w 313"/>
                    <a:gd name="T9" fmla="*/ 116 h 281"/>
                    <a:gd name="T10" fmla="*/ 285 w 313"/>
                    <a:gd name="T11" fmla="*/ 163 h 281"/>
                    <a:gd name="T12" fmla="*/ 273 w 313"/>
                    <a:gd name="T13" fmla="*/ 197 h 281"/>
                    <a:gd name="T14" fmla="*/ 273 w 313"/>
                    <a:gd name="T15" fmla="*/ 210 h 281"/>
                    <a:gd name="T16" fmla="*/ 251 w 313"/>
                    <a:gd name="T17" fmla="*/ 231 h 281"/>
                    <a:gd name="T18" fmla="*/ 257 w 313"/>
                    <a:gd name="T19" fmla="*/ 210 h 281"/>
                    <a:gd name="T20" fmla="*/ 248 w 313"/>
                    <a:gd name="T21" fmla="*/ 225 h 281"/>
                    <a:gd name="T22" fmla="*/ 232 w 313"/>
                    <a:gd name="T23" fmla="*/ 228 h 281"/>
                    <a:gd name="T24" fmla="*/ 223 w 313"/>
                    <a:gd name="T25" fmla="*/ 244 h 281"/>
                    <a:gd name="T26" fmla="*/ 219 w 313"/>
                    <a:gd name="T27" fmla="*/ 228 h 281"/>
                    <a:gd name="T28" fmla="*/ 172 w 313"/>
                    <a:gd name="T29" fmla="*/ 247 h 281"/>
                    <a:gd name="T30" fmla="*/ 172 w 313"/>
                    <a:gd name="T31" fmla="*/ 241 h 281"/>
                    <a:gd name="T32" fmla="*/ 166 w 313"/>
                    <a:gd name="T33" fmla="*/ 238 h 281"/>
                    <a:gd name="T34" fmla="*/ 157 w 313"/>
                    <a:gd name="T35" fmla="*/ 244 h 281"/>
                    <a:gd name="T36" fmla="*/ 163 w 313"/>
                    <a:gd name="T37" fmla="*/ 256 h 281"/>
                    <a:gd name="T38" fmla="*/ 154 w 313"/>
                    <a:gd name="T39" fmla="*/ 260 h 281"/>
                    <a:gd name="T40" fmla="*/ 129 w 313"/>
                    <a:gd name="T41" fmla="*/ 278 h 281"/>
                    <a:gd name="T42" fmla="*/ 119 w 313"/>
                    <a:gd name="T43" fmla="*/ 266 h 281"/>
                    <a:gd name="T44" fmla="*/ 126 w 313"/>
                    <a:gd name="T45" fmla="*/ 244 h 281"/>
                    <a:gd name="T46" fmla="*/ 104 w 313"/>
                    <a:gd name="T47" fmla="*/ 241 h 281"/>
                    <a:gd name="T48" fmla="*/ 79 w 313"/>
                    <a:gd name="T49" fmla="*/ 247 h 281"/>
                    <a:gd name="T50" fmla="*/ 41 w 313"/>
                    <a:gd name="T51" fmla="*/ 256 h 281"/>
                    <a:gd name="T52" fmla="*/ 22 w 313"/>
                    <a:gd name="T53" fmla="*/ 266 h 281"/>
                    <a:gd name="T54" fmla="*/ 10 w 313"/>
                    <a:gd name="T55" fmla="*/ 269 h 281"/>
                    <a:gd name="T56" fmla="*/ 13 w 313"/>
                    <a:gd name="T57" fmla="*/ 250 h 281"/>
                    <a:gd name="T58" fmla="*/ 44 w 313"/>
                    <a:gd name="T59" fmla="*/ 225 h 281"/>
                    <a:gd name="T60" fmla="*/ 69 w 313"/>
                    <a:gd name="T61" fmla="*/ 216 h 281"/>
                    <a:gd name="T62" fmla="*/ 132 w 313"/>
                    <a:gd name="T63" fmla="*/ 216 h 281"/>
                    <a:gd name="T64" fmla="*/ 144 w 313"/>
                    <a:gd name="T65" fmla="*/ 191 h 281"/>
                    <a:gd name="T66" fmla="*/ 166 w 313"/>
                    <a:gd name="T67" fmla="*/ 150 h 281"/>
                    <a:gd name="T68" fmla="*/ 179 w 313"/>
                    <a:gd name="T69" fmla="*/ 150 h 281"/>
                    <a:gd name="T70" fmla="*/ 169 w 313"/>
                    <a:gd name="T71" fmla="*/ 159 h 281"/>
                    <a:gd name="T72" fmla="*/ 182 w 313"/>
                    <a:gd name="T73" fmla="*/ 169 h 281"/>
                    <a:gd name="T74" fmla="*/ 216 w 313"/>
                    <a:gd name="T75" fmla="*/ 147 h 281"/>
                    <a:gd name="T76" fmla="*/ 235 w 313"/>
                    <a:gd name="T77" fmla="*/ 128 h 281"/>
                    <a:gd name="T78" fmla="*/ 254 w 313"/>
                    <a:gd name="T79" fmla="*/ 59 h 281"/>
                    <a:gd name="T80" fmla="*/ 254 w 313"/>
                    <a:gd name="T81" fmla="*/ 31 h 281"/>
                    <a:gd name="T82" fmla="*/ 263 w 313"/>
                    <a:gd name="T83" fmla="*/ 19 h 281"/>
                    <a:gd name="T84" fmla="*/ 269 w 313"/>
                    <a:gd name="T85" fmla="*/ 16 h 281"/>
                    <a:gd name="T86" fmla="*/ 279 w 313"/>
                    <a:gd name="T87" fmla="*/ 22 h 281"/>
                    <a:gd name="T88" fmla="*/ 288 w 313"/>
                    <a:gd name="T89" fmla="*/ 16 h 281"/>
                    <a:gd name="T90" fmla="*/ 279 w 313"/>
                    <a:gd name="T91" fmla="*/ 16 h 281"/>
                    <a:gd name="T92" fmla="*/ 282 w 313"/>
                    <a:gd name="T93" fmla="*/ 0 h 2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13"/>
                    <a:gd name="T142" fmla="*/ 0 h 281"/>
                    <a:gd name="T143" fmla="*/ 313 w 313"/>
                    <a:gd name="T144" fmla="*/ 281 h 28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13" h="281">
                      <a:moveTo>
                        <a:pt x="285" y="3"/>
                      </a:moveTo>
                      <a:lnTo>
                        <a:pt x="294" y="3"/>
                      </a:lnTo>
                      <a:lnTo>
                        <a:pt x="294" y="6"/>
                      </a:lnTo>
                      <a:lnTo>
                        <a:pt x="294" y="28"/>
                      </a:lnTo>
                      <a:lnTo>
                        <a:pt x="298" y="38"/>
                      </a:lnTo>
                      <a:lnTo>
                        <a:pt x="304" y="44"/>
                      </a:lnTo>
                      <a:lnTo>
                        <a:pt x="313" y="75"/>
                      </a:lnTo>
                      <a:lnTo>
                        <a:pt x="313" y="78"/>
                      </a:lnTo>
                      <a:lnTo>
                        <a:pt x="310" y="81"/>
                      </a:lnTo>
                      <a:lnTo>
                        <a:pt x="310" y="88"/>
                      </a:lnTo>
                      <a:lnTo>
                        <a:pt x="307" y="94"/>
                      </a:lnTo>
                      <a:lnTo>
                        <a:pt x="304" y="94"/>
                      </a:lnTo>
                      <a:lnTo>
                        <a:pt x="298" y="106"/>
                      </a:lnTo>
                      <a:lnTo>
                        <a:pt x="298" y="116"/>
                      </a:lnTo>
                      <a:lnTo>
                        <a:pt x="291" y="116"/>
                      </a:lnTo>
                      <a:lnTo>
                        <a:pt x="285" y="119"/>
                      </a:lnTo>
                      <a:lnTo>
                        <a:pt x="282" y="128"/>
                      </a:lnTo>
                      <a:lnTo>
                        <a:pt x="285" y="163"/>
                      </a:lnTo>
                      <a:lnTo>
                        <a:pt x="279" y="169"/>
                      </a:lnTo>
                      <a:lnTo>
                        <a:pt x="276" y="178"/>
                      </a:lnTo>
                      <a:lnTo>
                        <a:pt x="273" y="197"/>
                      </a:lnTo>
                      <a:lnTo>
                        <a:pt x="276" y="203"/>
                      </a:lnTo>
                      <a:lnTo>
                        <a:pt x="279" y="206"/>
                      </a:lnTo>
                      <a:lnTo>
                        <a:pt x="273" y="210"/>
                      </a:lnTo>
                      <a:lnTo>
                        <a:pt x="266" y="225"/>
                      </a:lnTo>
                      <a:lnTo>
                        <a:pt x="251" y="235"/>
                      </a:lnTo>
                      <a:lnTo>
                        <a:pt x="251" y="231"/>
                      </a:lnTo>
                      <a:lnTo>
                        <a:pt x="254" y="219"/>
                      </a:lnTo>
                      <a:lnTo>
                        <a:pt x="257" y="213"/>
                      </a:lnTo>
                      <a:lnTo>
                        <a:pt x="257" y="210"/>
                      </a:lnTo>
                      <a:lnTo>
                        <a:pt x="251" y="210"/>
                      </a:lnTo>
                      <a:lnTo>
                        <a:pt x="248" y="219"/>
                      </a:lnTo>
                      <a:lnTo>
                        <a:pt x="248" y="225"/>
                      </a:lnTo>
                      <a:lnTo>
                        <a:pt x="241" y="222"/>
                      </a:lnTo>
                      <a:lnTo>
                        <a:pt x="235" y="222"/>
                      </a:lnTo>
                      <a:lnTo>
                        <a:pt x="232" y="228"/>
                      </a:lnTo>
                      <a:lnTo>
                        <a:pt x="229" y="241"/>
                      </a:lnTo>
                      <a:lnTo>
                        <a:pt x="226" y="244"/>
                      </a:lnTo>
                      <a:lnTo>
                        <a:pt x="223" y="244"/>
                      </a:lnTo>
                      <a:lnTo>
                        <a:pt x="223" y="235"/>
                      </a:lnTo>
                      <a:lnTo>
                        <a:pt x="223" y="228"/>
                      </a:lnTo>
                      <a:lnTo>
                        <a:pt x="219" y="228"/>
                      </a:lnTo>
                      <a:lnTo>
                        <a:pt x="204" y="247"/>
                      </a:lnTo>
                      <a:lnTo>
                        <a:pt x="182" y="244"/>
                      </a:lnTo>
                      <a:lnTo>
                        <a:pt x="172" y="247"/>
                      </a:lnTo>
                      <a:lnTo>
                        <a:pt x="176" y="244"/>
                      </a:lnTo>
                      <a:lnTo>
                        <a:pt x="179" y="241"/>
                      </a:lnTo>
                      <a:lnTo>
                        <a:pt x="172" y="241"/>
                      </a:lnTo>
                      <a:lnTo>
                        <a:pt x="172" y="238"/>
                      </a:lnTo>
                      <a:lnTo>
                        <a:pt x="169" y="241"/>
                      </a:lnTo>
                      <a:lnTo>
                        <a:pt x="166" y="238"/>
                      </a:lnTo>
                      <a:lnTo>
                        <a:pt x="166" y="231"/>
                      </a:lnTo>
                      <a:lnTo>
                        <a:pt x="163" y="231"/>
                      </a:lnTo>
                      <a:lnTo>
                        <a:pt x="157" y="244"/>
                      </a:lnTo>
                      <a:lnTo>
                        <a:pt x="166" y="250"/>
                      </a:lnTo>
                      <a:lnTo>
                        <a:pt x="166" y="260"/>
                      </a:lnTo>
                      <a:lnTo>
                        <a:pt x="163" y="256"/>
                      </a:lnTo>
                      <a:lnTo>
                        <a:pt x="160" y="256"/>
                      </a:lnTo>
                      <a:lnTo>
                        <a:pt x="157" y="256"/>
                      </a:lnTo>
                      <a:lnTo>
                        <a:pt x="154" y="260"/>
                      </a:lnTo>
                      <a:lnTo>
                        <a:pt x="141" y="278"/>
                      </a:lnTo>
                      <a:lnTo>
                        <a:pt x="135" y="281"/>
                      </a:lnTo>
                      <a:lnTo>
                        <a:pt x="129" y="278"/>
                      </a:lnTo>
                      <a:lnTo>
                        <a:pt x="126" y="275"/>
                      </a:lnTo>
                      <a:lnTo>
                        <a:pt x="119" y="272"/>
                      </a:lnTo>
                      <a:lnTo>
                        <a:pt x="119" y="266"/>
                      </a:lnTo>
                      <a:lnTo>
                        <a:pt x="119" y="256"/>
                      </a:lnTo>
                      <a:lnTo>
                        <a:pt x="126" y="247"/>
                      </a:lnTo>
                      <a:lnTo>
                        <a:pt x="126" y="244"/>
                      </a:lnTo>
                      <a:lnTo>
                        <a:pt x="126" y="241"/>
                      </a:lnTo>
                      <a:lnTo>
                        <a:pt x="116" y="244"/>
                      </a:lnTo>
                      <a:lnTo>
                        <a:pt x="104" y="241"/>
                      </a:lnTo>
                      <a:lnTo>
                        <a:pt x="97" y="241"/>
                      </a:lnTo>
                      <a:lnTo>
                        <a:pt x="82" y="250"/>
                      </a:lnTo>
                      <a:lnTo>
                        <a:pt x="79" y="247"/>
                      </a:lnTo>
                      <a:lnTo>
                        <a:pt x="47" y="256"/>
                      </a:lnTo>
                      <a:lnTo>
                        <a:pt x="44" y="253"/>
                      </a:lnTo>
                      <a:lnTo>
                        <a:pt x="41" y="256"/>
                      </a:lnTo>
                      <a:lnTo>
                        <a:pt x="35" y="269"/>
                      </a:lnTo>
                      <a:lnTo>
                        <a:pt x="32" y="269"/>
                      </a:lnTo>
                      <a:lnTo>
                        <a:pt x="22" y="266"/>
                      </a:lnTo>
                      <a:lnTo>
                        <a:pt x="16" y="266"/>
                      </a:lnTo>
                      <a:lnTo>
                        <a:pt x="13" y="266"/>
                      </a:lnTo>
                      <a:lnTo>
                        <a:pt x="10" y="269"/>
                      </a:lnTo>
                      <a:lnTo>
                        <a:pt x="0" y="266"/>
                      </a:lnTo>
                      <a:lnTo>
                        <a:pt x="0" y="253"/>
                      </a:lnTo>
                      <a:lnTo>
                        <a:pt x="13" y="250"/>
                      </a:lnTo>
                      <a:lnTo>
                        <a:pt x="32" y="238"/>
                      </a:lnTo>
                      <a:lnTo>
                        <a:pt x="38" y="228"/>
                      </a:lnTo>
                      <a:lnTo>
                        <a:pt x="44" y="225"/>
                      </a:lnTo>
                      <a:lnTo>
                        <a:pt x="47" y="219"/>
                      </a:lnTo>
                      <a:lnTo>
                        <a:pt x="60" y="213"/>
                      </a:lnTo>
                      <a:lnTo>
                        <a:pt x="69" y="216"/>
                      </a:lnTo>
                      <a:lnTo>
                        <a:pt x="122" y="206"/>
                      </a:lnTo>
                      <a:lnTo>
                        <a:pt x="122" y="213"/>
                      </a:lnTo>
                      <a:lnTo>
                        <a:pt x="132" y="216"/>
                      </a:lnTo>
                      <a:lnTo>
                        <a:pt x="135" y="213"/>
                      </a:lnTo>
                      <a:lnTo>
                        <a:pt x="144" y="206"/>
                      </a:lnTo>
                      <a:lnTo>
                        <a:pt x="144" y="191"/>
                      </a:lnTo>
                      <a:lnTo>
                        <a:pt x="160" y="175"/>
                      </a:lnTo>
                      <a:lnTo>
                        <a:pt x="163" y="166"/>
                      </a:lnTo>
                      <a:lnTo>
                        <a:pt x="166" y="150"/>
                      </a:lnTo>
                      <a:lnTo>
                        <a:pt x="176" y="144"/>
                      </a:lnTo>
                      <a:lnTo>
                        <a:pt x="179" y="147"/>
                      </a:lnTo>
                      <a:lnTo>
                        <a:pt x="179" y="150"/>
                      </a:lnTo>
                      <a:lnTo>
                        <a:pt x="172" y="153"/>
                      </a:lnTo>
                      <a:lnTo>
                        <a:pt x="169" y="156"/>
                      </a:lnTo>
                      <a:lnTo>
                        <a:pt x="169" y="159"/>
                      </a:lnTo>
                      <a:lnTo>
                        <a:pt x="172" y="166"/>
                      </a:lnTo>
                      <a:lnTo>
                        <a:pt x="172" y="172"/>
                      </a:lnTo>
                      <a:lnTo>
                        <a:pt x="182" y="169"/>
                      </a:lnTo>
                      <a:lnTo>
                        <a:pt x="185" y="166"/>
                      </a:lnTo>
                      <a:lnTo>
                        <a:pt x="201" y="159"/>
                      </a:lnTo>
                      <a:lnTo>
                        <a:pt x="216" y="147"/>
                      </a:lnTo>
                      <a:lnTo>
                        <a:pt x="226" y="131"/>
                      </a:lnTo>
                      <a:lnTo>
                        <a:pt x="232" y="128"/>
                      </a:lnTo>
                      <a:lnTo>
                        <a:pt x="235" y="128"/>
                      </a:lnTo>
                      <a:lnTo>
                        <a:pt x="238" y="122"/>
                      </a:lnTo>
                      <a:lnTo>
                        <a:pt x="257" y="63"/>
                      </a:lnTo>
                      <a:lnTo>
                        <a:pt x="254" y="59"/>
                      </a:lnTo>
                      <a:lnTo>
                        <a:pt x="248" y="59"/>
                      </a:lnTo>
                      <a:lnTo>
                        <a:pt x="254" y="47"/>
                      </a:lnTo>
                      <a:lnTo>
                        <a:pt x="254" y="31"/>
                      </a:lnTo>
                      <a:lnTo>
                        <a:pt x="257" y="28"/>
                      </a:lnTo>
                      <a:lnTo>
                        <a:pt x="260" y="25"/>
                      </a:lnTo>
                      <a:lnTo>
                        <a:pt x="263" y="19"/>
                      </a:lnTo>
                      <a:lnTo>
                        <a:pt x="263" y="13"/>
                      </a:lnTo>
                      <a:lnTo>
                        <a:pt x="266" y="13"/>
                      </a:lnTo>
                      <a:lnTo>
                        <a:pt x="269" y="16"/>
                      </a:lnTo>
                      <a:lnTo>
                        <a:pt x="273" y="22"/>
                      </a:lnTo>
                      <a:lnTo>
                        <a:pt x="276" y="25"/>
                      </a:lnTo>
                      <a:lnTo>
                        <a:pt x="279" y="22"/>
                      </a:lnTo>
                      <a:lnTo>
                        <a:pt x="282" y="22"/>
                      </a:lnTo>
                      <a:lnTo>
                        <a:pt x="285" y="22"/>
                      </a:lnTo>
                      <a:lnTo>
                        <a:pt x="288" y="16"/>
                      </a:lnTo>
                      <a:lnTo>
                        <a:pt x="288" y="9"/>
                      </a:lnTo>
                      <a:lnTo>
                        <a:pt x="285" y="13"/>
                      </a:lnTo>
                      <a:lnTo>
                        <a:pt x="279" y="16"/>
                      </a:lnTo>
                      <a:lnTo>
                        <a:pt x="276" y="9"/>
                      </a:lnTo>
                      <a:lnTo>
                        <a:pt x="279" y="3"/>
                      </a:lnTo>
                      <a:lnTo>
                        <a:pt x="282" y="0"/>
                      </a:lnTo>
                      <a:lnTo>
                        <a:pt x="285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1392">
                  <a:extLst>
                    <a:ext uri="{FF2B5EF4-FFF2-40B4-BE49-F238E27FC236}">
                      <a16:creationId xmlns:a16="http://schemas.microsoft.com/office/drawing/2014/main" id="{2CC8F85E-6EB8-4657-AD06-CF4248FAA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251"/>
                  <a:ext cx="313" cy="281"/>
                </a:xfrm>
                <a:custGeom>
                  <a:avLst/>
                  <a:gdLst>
                    <a:gd name="T0" fmla="*/ 294 w 313"/>
                    <a:gd name="T1" fmla="*/ 6 h 281"/>
                    <a:gd name="T2" fmla="*/ 304 w 313"/>
                    <a:gd name="T3" fmla="*/ 44 h 281"/>
                    <a:gd name="T4" fmla="*/ 310 w 313"/>
                    <a:gd name="T5" fmla="*/ 81 h 281"/>
                    <a:gd name="T6" fmla="*/ 304 w 313"/>
                    <a:gd name="T7" fmla="*/ 94 h 281"/>
                    <a:gd name="T8" fmla="*/ 291 w 313"/>
                    <a:gd name="T9" fmla="*/ 116 h 281"/>
                    <a:gd name="T10" fmla="*/ 285 w 313"/>
                    <a:gd name="T11" fmla="*/ 163 h 281"/>
                    <a:gd name="T12" fmla="*/ 273 w 313"/>
                    <a:gd name="T13" fmla="*/ 197 h 281"/>
                    <a:gd name="T14" fmla="*/ 273 w 313"/>
                    <a:gd name="T15" fmla="*/ 210 h 281"/>
                    <a:gd name="T16" fmla="*/ 251 w 313"/>
                    <a:gd name="T17" fmla="*/ 231 h 281"/>
                    <a:gd name="T18" fmla="*/ 257 w 313"/>
                    <a:gd name="T19" fmla="*/ 210 h 281"/>
                    <a:gd name="T20" fmla="*/ 248 w 313"/>
                    <a:gd name="T21" fmla="*/ 225 h 281"/>
                    <a:gd name="T22" fmla="*/ 232 w 313"/>
                    <a:gd name="T23" fmla="*/ 228 h 281"/>
                    <a:gd name="T24" fmla="*/ 223 w 313"/>
                    <a:gd name="T25" fmla="*/ 244 h 281"/>
                    <a:gd name="T26" fmla="*/ 219 w 313"/>
                    <a:gd name="T27" fmla="*/ 228 h 281"/>
                    <a:gd name="T28" fmla="*/ 172 w 313"/>
                    <a:gd name="T29" fmla="*/ 247 h 281"/>
                    <a:gd name="T30" fmla="*/ 172 w 313"/>
                    <a:gd name="T31" fmla="*/ 241 h 281"/>
                    <a:gd name="T32" fmla="*/ 166 w 313"/>
                    <a:gd name="T33" fmla="*/ 238 h 281"/>
                    <a:gd name="T34" fmla="*/ 157 w 313"/>
                    <a:gd name="T35" fmla="*/ 244 h 281"/>
                    <a:gd name="T36" fmla="*/ 163 w 313"/>
                    <a:gd name="T37" fmla="*/ 256 h 281"/>
                    <a:gd name="T38" fmla="*/ 154 w 313"/>
                    <a:gd name="T39" fmla="*/ 260 h 281"/>
                    <a:gd name="T40" fmla="*/ 129 w 313"/>
                    <a:gd name="T41" fmla="*/ 278 h 281"/>
                    <a:gd name="T42" fmla="*/ 119 w 313"/>
                    <a:gd name="T43" fmla="*/ 266 h 281"/>
                    <a:gd name="T44" fmla="*/ 126 w 313"/>
                    <a:gd name="T45" fmla="*/ 244 h 281"/>
                    <a:gd name="T46" fmla="*/ 104 w 313"/>
                    <a:gd name="T47" fmla="*/ 241 h 281"/>
                    <a:gd name="T48" fmla="*/ 79 w 313"/>
                    <a:gd name="T49" fmla="*/ 247 h 281"/>
                    <a:gd name="T50" fmla="*/ 41 w 313"/>
                    <a:gd name="T51" fmla="*/ 256 h 281"/>
                    <a:gd name="T52" fmla="*/ 22 w 313"/>
                    <a:gd name="T53" fmla="*/ 266 h 281"/>
                    <a:gd name="T54" fmla="*/ 10 w 313"/>
                    <a:gd name="T55" fmla="*/ 269 h 281"/>
                    <a:gd name="T56" fmla="*/ 13 w 313"/>
                    <a:gd name="T57" fmla="*/ 250 h 281"/>
                    <a:gd name="T58" fmla="*/ 44 w 313"/>
                    <a:gd name="T59" fmla="*/ 225 h 281"/>
                    <a:gd name="T60" fmla="*/ 69 w 313"/>
                    <a:gd name="T61" fmla="*/ 216 h 281"/>
                    <a:gd name="T62" fmla="*/ 132 w 313"/>
                    <a:gd name="T63" fmla="*/ 216 h 281"/>
                    <a:gd name="T64" fmla="*/ 144 w 313"/>
                    <a:gd name="T65" fmla="*/ 191 h 281"/>
                    <a:gd name="T66" fmla="*/ 166 w 313"/>
                    <a:gd name="T67" fmla="*/ 150 h 281"/>
                    <a:gd name="T68" fmla="*/ 179 w 313"/>
                    <a:gd name="T69" fmla="*/ 150 h 281"/>
                    <a:gd name="T70" fmla="*/ 169 w 313"/>
                    <a:gd name="T71" fmla="*/ 159 h 281"/>
                    <a:gd name="T72" fmla="*/ 182 w 313"/>
                    <a:gd name="T73" fmla="*/ 169 h 281"/>
                    <a:gd name="T74" fmla="*/ 216 w 313"/>
                    <a:gd name="T75" fmla="*/ 147 h 281"/>
                    <a:gd name="T76" fmla="*/ 235 w 313"/>
                    <a:gd name="T77" fmla="*/ 128 h 281"/>
                    <a:gd name="T78" fmla="*/ 254 w 313"/>
                    <a:gd name="T79" fmla="*/ 59 h 281"/>
                    <a:gd name="T80" fmla="*/ 254 w 313"/>
                    <a:gd name="T81" fmla="*/ 31 h 281"/>
                    <a:gd name="T82" fmla="*/ 263 w 313"/>
                    <a:gd name="T83" fmla="*/ 19 h 281"/>
                    <a:gd name="T84" fmla="*/ 269 w 313"/>
                    <a:gd name="T85" fmla="*/ 16 h 281"/>
                    <a:gd name="T86" fmla="*/ 279 w 313"/>
                    <a:gd name="T87" fmla="*/ 22 h 281"/>
                    <a:gd name="T88" fmla="*/ 288 w 313"/>
                    <a:gd name="T89" fmla="*/ 16 h 281"/>
                    <a:gd name="T90" fmla="*/ 279 w 313"/>
                    <a:gd name="T91" fmla="*/ 16 h 281"/>
                    <a:gd name="T92" fmla="*/ 282 w 313"/>
                    <a:gd name="T93" fmla="*/ 0 h 2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13"/>
                    <a:gd name="T142" fmla="*/ 0 h 281"/>
                    <a:gd name="T143" fmla="*/ 313 w 313"/>
                    <a:gd name="T144" fmla="*/ 281 h 28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13" h="281">
                      <a:moveTo>
                        <a:pt x="285" y="3"/>
                      </a:moveTo>
                      <a:lnTo>
                        <a:pt x="294" y="3"/>
                      </a:lnTo>
                      <a:lnTo>
                        <a:pt x="294" y="6"/>
                      </a:lnTo>
                      <a:lnTo>
                        <a:pt x="294" y="28"/>
                      </a:lnTo>
                      <a:lnTo>
                        <a:pt x="298" y="38"/>
                      </a:lnTo>
                      <a:lnTo>
                        <a:pt x="304" y="44"/>
                      </a:lnTo>
                      <a:lnTo>
                        <a:pt x="313" y="75"/>
                      </a:lnTo>
                      <a:lnTo>
                        <a:pt x="313" y="78"/>
                      </a:lnTo>
                      <a:lnTo>
                        <a:pt x="310" y="81"/>
                      </a:lnTo>
                      <a:lnTo>
                        <a:pt x="310" y="88"/>
                      </a:lnTo>
                      <a:lnTo>
                        <a:pt x="307" y="94"/>
                      </a:lnTo>
                      <a:lnTo>
                        <a:pt x="304" y="94"/>
                      </a:lnTo>
                      <a:lnTo>
                        <a:pt x="298" y="106"/>
                      </a:lnTo>
                      <a:lnTo>
                        <a:pt x="298" y="116"/>
                      </a:lnTo>
                      <a:lnTo>
                        <a:pt x="291" y="116"/>
                      </a:lnTo>
                      <a:lnTo>
                        <a:pt x="285" y="119"/>
                      </a:lnTo>
                      <a:lnTo>
                        <a:pt x="282" y="128"/>
                      </a:lnTo>
                      <a:lnTo>
                        <a:pt x="285" y="163"/>
                      </a:lnTo>
                      <a:lnTo>
                        <a:pt x="279" y="169"/>
                      </a:lnTo>
                      <a:lnTo>
                        <a:pt x="276" y="178"/>
                      </a:lnTo>
                      <a:lnTo>
                        <a:pt x="273" y="197"/>
                      </a:lnTo>
                      <a:lnTo>
                        <a:pt x="276" y="203"/>
                      </a:lnTo>
                      <a:lnTo>
                        <a:pt x="279" y="206"/>
                      </a:lnTo>
                      <a:lnTo>
                        <a:pt x="273" y="210"/>
                      </a:lnTo>
                      <a:lnTo>
                        <a:pt x="266" y="225"/>
                      </a:lnTo>
                      <a:lnTo>
                        <a:pt x="251" y="235"/>
                      </a:lnTo>
                      <a:lnTo>
                        <a:pt x="251" y="231"/>
                      </a:lnTo>
                      <a:lnTo>
                        <a:pt x="254" y="219"/>
                      </a:lnTo>
                      <a:lnTo>
                        <a:pt x="257" y="213"/>
                      </a:lnTo>
                      <a:lnTo>
                        <a:pt x="257" y="210"/>
                      </a:lnTo>
                      <a:lnTo>
                        <a:pt x="251" y="210"/>
                      </a:lnTo>
                      <a:lnTo>
                        <a:pt x="248" y="219"/>
                      </a:lnTo>
                      <a:lnTo>
                        <a:pt x="248" y="225"/>
                      </a:lnTo>
                      <a:lnTo>
                        <a:pt x="241" y="222"/>
                      </a:lnTo>
                      <a:lnTo>
                        <a:pt x="235" y="222"/>
                      </a:lnTo>
                      <a:lnTo>
                        <a:pt x="232" y="228"/>
                      </a:lnTo>
                      <a:lnTo>
                        <a:pt x="229" y="241"/>
                      </a:lnTo>
                      <a:lnTo>
                        <a:pt x="226" y="244"/>
                      </a:lnTo>
                      <a:lnTo>
                        <a:pt x="223" y="244"/>
                      </a:lnTo>
                      <a:lnTo>
                        <a:pt x="223" y="235"/>
                      </a:lnTo>
                      <a:lnTo>
                        <a:pt x="223" y="228"/>
                      </a:lnTo>
                      <a:lnTo>
                        <a:pt x="219" y="228"/>
                      </a:lnTo>
                      <a:lnTo>
                        <a:pt x="204" y="247"/>
                      </a:lnTo>
                      <a:lnTo>
                        <a:pt x="182" y="244"/>
                      </a:lnTo>
                      <a:lnTo>
                        <a:pt x="172" y="247"/>
                      </a:lnTo>
                      <a:lnTo>
                        <a:pt x="176" y="244"/>
                      </a:lnTo>
                      <a:lnTo>
                        <a:pt x="179" y="241"/>
                      </a:lnTo>
                      <a:lnTo>
                        <a:pt x="172" y="241"/>
                      </a:lnTo>
                      <a:lnTo>
                        <a:pt x="172" y="238"/>
                      </a:lnTo>
                      <a:lnTo>
                        <a:pt x="169" y="241"/>
                      </a:lnTo>
                      <a:lnTo>
                        <a:pt x="166" y="238"/>
                      </a:lnTo>
                      <a:lnTo>
                        <a:pt x="166" y="231"/>
                      </a:lnTo>
                      <a:lnTo>
                        <a:pt x="163" y="231"/>
                      </a:lnTo>
                      <a:lnTo>
                        <a:pt x="157" y="244"/>
                      </a:lnTo>
                      <a:lnTo>
                        <a:pt x="166" y="250"/>
                      </a:lnTo>
                      <a:lnTo>
                        <a:pt x="166" y="260"/>
                      </a:lnTo>
                      <a:lnTo>
                        <a:pt x="163" y="256"/>
                      </a:lnTo>
                      <a:lnTo>
                        <a:pt x="160" y="256"/>
                      </a:lnTo>
                      <a:lnTo>
                        <a:pt x="157" y="256"/>
                      </a:lnTo>
                      <a:lnTo>
                        <a:pt x="154" y="260"/>
                      </a:lnTo>
                      <a:lnTo>
                        <a:pt x="141" y="278"/>
                      </a:lnTo>
                      <a:lnTo>
                        <a:pt x="135" y="281"/>
                      </a:lnTo>
                      <a:lnTo>
                        <a:pt x="129" y="278"/>
                      </a:lnTo>
                      <a:lnTo>
                        <a:pt x="126" y="275"/>
                      </a:lnTo>
                      <a:lnTo>
                        <a:pt x="119" y="272"/>
                      </a:lnTo>
                      <a:lnTo>
                        <a:pt x="119" y="266"/>
                      </a:lnTo>
                      <a:lnTo>
                        <a:pt x="119" y="256"/>
                      </a:lnTo>
                      <a:lnTo>
                        <a:pt x="126" y="247"/>
                      </a:lnTo>
                      <a:lnTo>
                        <a:pt x="126" y="244"/>
                      </a:lnTo>
                      <a:lnTo>
                        <a:pt x="126" y="241"/>
                      </a:lnTo>
                      <a:lnTo>
                        <a:pt x="116" y="244"/>
                      </a:lnTo>
                      <a:lnTo>
                        <a:pt x="104" y="241"/>
                      </a:lnTo>
                      <a:lnTo>
                        <a:pt x="97" y="241"/>
                      </a:lnTo>
                      <a:lnTo>
                        <a:pt x="82" y="250"/>
                      </a:lnTo>
                      <a:lnTo>
                        <a:pt x="79" y="247"/>
                      </a:lnTo>
                      <a:lnTo>
                        <a:pt x="47" y="256"/>
                      </a:lnTo>
                      <a:lnTo>
                        <a:pt x="44" y="253"/>
                      </a:lnTo>
                      <a:lnTo>
                        <a:pt x="41" y="256"/>
                      </a:lnTo>
                      <a:lnTo>
                        <a:pt x="35" y="269"/>
                      </a:lnTo>
                      <a:lnTo>
                        <a:pt x="32" y="269"/>
                      </a:lnTo>
                      <a:lnTo>
                        <a:pt x="22" y="266"/>
                      </a:lnTo>
                      <a:lnTo>
                        <a:pt x="16" y="266"/>
                      </a:lnTo>
                      <a:lnTo>
                        <a:pt x="13" y="266"/>
                      </a:lnTo>
                      <a:lnTo>
                        <a:pt x="10" y="269"/>
                      </a:lnTo>
                      <a:lnTo>
                        <a:pt x="0" y="266"/>
                      </a:lnTo>
                      <a:lnTo>
                        <a:pt x="0" y="253"/>
                      </a:lnTo>
                      <a:lnTo>
                        <a:pt x="13" y="250"/>
                      </a:lnTo>
                      <a:lnTo>
                        <a:pt x="32" y="238"/>
                      </a:lnTo>
                      <a:lnTo>
                        <a:pt x="38" y="228"/>
                      </a:lnTo>
                      <a:lnTo>
                        <a:pt x="44" y="225"/>
                      </a:lnTo>
                      <a:lnTo>
                        <a:pt x="47" y="219"/>
                      </a:lnTo>
                      <a:lnTo>
                        <a:pt x="60" y="213"/>
                      </a:lnTo>
                      <a:lnTo>
                        <a:pt x="69" y="216"/>
                      </a:lnTo>
                      <a:lnTo>
                        <a:pt x="122" y="206"/>
                      </a:lnTo>
                      <a:lnTo>
                        <a:pt x="122" y="213"/>
                      </a:lnTo>
                      <a:lnTo>
                        <a:pt x="132" y="216"/>
                      </a:lnTo>
                      <a:lnTo>
                        <a:pt x="135" y="213"/>
                      </a:lnTo>
                      <a:lnTo>
                        <a:pt x="144" y="206"/>
                      </a:lnTo>
                      <a:lnTo>
                        <a:pt x="144" y="191"/>
                      </a:lnTo>
                      <a:lnTo>
                        <a:pt x="160" y="175"/>
                      </a:lnTo>
                      <a:lnTo>
                        <a:pt x="163" y="166"/>
                      </a:lnTo>
                      <a:lnTo>
                        <a:pt x="166" y="150"/>
                      </a:lnTo>
                      <a:lnTo>
                        <a:pt x="176" y="144"/>
                      </a:lnTo>
                      <a:lnTo>
                        <a:pt x="179" y="147"/>
                      </a:lnTo>
                      <a:lnTo>
                        <a:pt x="179" y="150"/>
                      </a:lnTo>
                      <a:lnTo>
                        <a:pt x="172" y="153"/>
                      </a:lnTo>
                      <a:lnTo>
                        <a:pt x="169" y="156"/>
                      </a:lnTo>
                      <a:lnTo>
                        <a:pt x="169" y="159"/>
                      </a:lnTo>
                      <a:lnTo>
                        <a:pt x="172" y="166"/>
                      </a:lnTo>
                      <a:lnTo>
                        <a:pt x="172" y="172"/>
                      </a:lnTo>
                      <a:lnTo>
                        <a:pt x="182" y="169"/>
                      </a:lnTo>
                      <a:lnTo>
                        <a:pt x="185" y="166"/>
                      </a:lnTo>
                      <a:lnTo>
                        <a:pt x="201" y="159"/>
                      </a:lnTo>
                      <a:lnTo>
                        <a:pt x="216" y="147"/>
                      </a:lnTo>
                      <a:lnTo>
                        <a:pt x="226" y="131"/>
                      </a:lnTo>
                      <a:lnTo>
                        <a:pt x="232" y="128"/>
                      </a:lnTo>
                      <a:lnTo>
                        <a:pt x="235" y="128"/>
                      </a:lnTo>
                      <a:lnTo>
                        <a:pt x="238" y="122"/>
                      </a:lnTo>
                      <a:lnTo>
                        <a:pt x="257" y="63"/>
                      </a:lnTo>
                      <a:lnTo>
                        <a:pt x="254" y="59"/>
                      </a:lnTo>
                      <a:lnTo>
                        <a:pt x="248" y="59"/>
                      </a:lnTo>
                      <a:lnTo>
                        <a:pt x="254" y="47"/>
                      </a:lnTo>
                      <a:lnTo>
                        <a:pt x="254" y="31"/>
                      </a:lnTo>
                      <a:lnTo>
                        <a:pt x="257" y="28"/>
                      </a:lnTo>
                      <a:lnTo>
                        <a:pt x="260" y="25"/>
                      </a:lnTo>
                      <a:lnTo>
                        <a:pt x="263" y="19"/>
                      </a:lnTo>
                      <a:lnTo>
                        <a:pt x="263" y="13"/>
                      </a:lnTo>
                      <a:lnTo>
                        <a:pt x="266" y="13"/>
                      </a:lnTo>
                      <a:lnTo>
                        <a:pt x="269" y="16"/>
                      </a:lnTo>
                      <a:lnTo>
                        <a:pt x="273" y="22"/>
                      </a:lnTo>
                      <a:lnTo>
                        <a:pt x="276" y="25"/>
                      </a:lnTo>
                      <a:lnTo>
                        <a:pt x="279" y="22"/>
                      </a:lnTo>
                      <a:lnTo>
                        <a:pt x="282" y="22"/>
                      </a:lnTo>
                      <a:lnTo>
                        <a:pt x="285" y="22"/>
                      </a:lnTo>
                      <a:lnTo>
                        <a:pt x="288" y="16"/>
                      </a:lnTo>
                      <a:lnTo>
                        <a:pt x="288" y="9"/>
                      </a:lnTo>
                      <a:lnTo>
                        <a:pt x="285" y="13"/>
                      </a:lnTo>
                      <a:lnTo>
                        <a:pt x="279" y="16"/>
                      </a:lnTo>
                      <a:lnTo>
                        <a:pt x="276" y="9"/>
                      </a:lnTo>
                      <a:lnTo>
                        <a:pt x="279" y="3"/>
                      </a:lnTo>
                      <a:lnTo>
                        <a:pt x="282" y="0"/>
                      </a:lnTo>
                      <a:lnTo>
                        <a:pt x="285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1393">
                  <a:extLst>
                    <a:ext uri="{FF2B5EF4-FFF2-40B4-BE49-F238E27FC236}">
                      <a16:creationId xmlns:a16="http://schemas.microsoft.com/office/drawing/2014/main" id="{0935EC23-4D6D-4487-8DE6-F006C2800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" y="1367"/>
                  <a:ext cx="9" cy="18"/>
                </a:xfrm>
                <a:custGeom>
                  <a:avLst/>
                  <a:gdLst>
                    <a:gd name="T0" fmla="*/ 9 w 9"/>
                    <a:gd name="T1" fmla="*/ 0 h 18"/>
                    <a:gd name="T2" fmla="*/ 9 w 9"/>
                    <a:gd name="T3" fmla="*/ 6 h 18"/>
                    <a:gd name="T4" fmla="*/ 9 w 9"/>
                    <a:gd name="T5" fmla="*/ 9 h 18"/>
                    <a:gd name="T6" fmla="*/ 6 w 9"/>
                    <a:gd name="T7" fmla="*/ 18 h 18"/>
                    <a:gd name="T8" fmla="*/ 3 w 9"/>
                    <a:gd name="T9" fmla="*/ 18 h 18"/>
                    <a:gd name="T10" fmla="*/ 0 w 9"/>
                    <a:gd name="T11" fmla="*/ 12 h 18"/>
                    <a:gd name="T12" fmla="*/ 6 w 9"/>
                    <a:gd name="T13" fmla="*/ 3 h 18"/>
                    <a:gd name="T14" fmla="*/ 9 w 9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8"/>
                    <a:gd name="T26" fmla="*/ 9 w 9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8">
                      <a:moveTo>
                        <a:pt x="9" y="0"/>
                      </a:move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18"/>
                      </a:lnTo>
                      <a:lnTo>
                        <a:pt x="3" y="18"/>
                      </a:lnTo>
                      <a:lnTo>
                        <a:pt x="0" y="12"/>
                      </a:lnTo>
                      <a:lnTo>
                        <a:pt x="6" y="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1394">
                  <a:extLst>
                    <a:ext uri="{FF2B5EF4-FFF2-40B4-BE49-F238E27FC236}">
                      <a16:creationId xmlns:a16="http://schemas.microsoft.com/office/drawing/2014/main" id="{E6833BCA-AD08-426C-9602-BF0DD2924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" y="1367"/>
                  <a:ext cx="9" cy="18"/>
                </a:xfrm>
                <a:custGeom>
                  <a:avLst/>
                  <a:gdLst>
                    <a:gd name="T0" fmla="*/ 9 w 9"/>
                    <a:gd name="T1" fmla="*/ 0 h 18"/>
                    <a:gd name="T2" fmla="*/ 9 w 9"/>
                    <a:gd name="T3" fmla="*/ 6 h 18"/>
                    <a:gd name="T4" fmla="*/ 9 w 9"/>
                    <a:gd name="T5" fmla="*/ 9 h 18"/>
                    <a:gd name="T6" fmla="*/ 6 w 9"/>
                    <a:gd name="T7" fmla="*/ 18 h 18"/>
                    <a:gd name="T8" fmla="*/ 3 w 9"/>
                    <a:gd name="T9" fmla="*/ 18 h 18"/>
                    <a:gd name="T10" fmla="*/ 0 w 9"/>
                    <a:gd name="T11" fmla="*/ 12 h 18"/>
                    <a:gd name="T12" fmla="*/ 6 w 9"/>
                    <a:gd name="T13" fmla="*/ 3 h 18"/>
                    <a:gd name="T14" fmla="*/ 9 w 9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8"/>
                    <a:gd name="T26" fmla="*/ 9 w 9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8">
                      <a:moveTo>
                        <a:pt x="9" y="0"/>
                      </a:move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6" y="18"/>
                      </a:lnTo>
                      <a:lnTo>
                        <a:pt x="3" y="18"/>
                      </a:lnTo>
                      <a:lnTo>
                        <a:pt x="0" y="12"/>
                      </a:lnTo>
                      <a:lnTo>
                        <a:pt x="6" y="3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1395">
                  <a:extLst>
                    <a:ext uri="{FF2B5EF4-FFF2-40B4-BE49-F238E27FC236}">
                      <a16:creationId xmlns:a16="http://schemas.microsoft.com/office/drawing/2014/main" id="{66C33DFC-2B19-4AFF-A9D9-1F86A8E78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" y="1504"/>
                  <a:ext cx="72" cy="57"/>
                </a:xfrm>
                <a:custGeom>
                  <a:avLst/>
                  <a:gdLst>
                    <a:gd name="T0" fmla="*/ 56 w 72"/>
                    <a:gd name="T1" fmla="*/ 35 h 57"/>
                    <a:gd name="T2" fmla="*/ 44 w 72"/>
                    <a:gd name="T3" fmla="*/ 28 h 57"/>
                    <a:gd name="T4" fmla="*/ 37 w 72"/>
                    <a:gd name="T5" fmla="*/ 32 h 57"/>
                    <a:gd name="T6" fmla="*/ 31 w 72"/>
                    <a:gd name="T7" fmla="*/ 35 h 57"/>
                    <a:gd name="T8" fmla="*/ 25 w 72"/>
                    <a:gd name="T9" fmla="*/ 50 h 57"/>
                    <a:gd name="T10" fmla="*/ 25 w 72"/>
                    <a:gd name="T11" fmla="*/ 53 h 57"/>
                    <a:gd name="T12" fmla="*/ 19 w 72"/>
                    <a:gd name="T13" fmla="*/ 57 h 57"/>
                    <a:gd name="T14" fmla="*/ 12 w 72"/>
                    <a:gd name="T15" fmla="*/ 50 h 57"/>
                    <a:gd name="T16" fmla="*/ 9 w 72"/>
                    <a:gd name="T17" fmla="*/ 41 h 57"/>
                    <a:gd name="T18" fmla="*/ 9 w 72"/>
                    <a:gd name="T19" fmla="*/ 41 h 57"/>
                    <a:gd name="T20" fmla="*/ 6 w 72"/>
                    <a:gd name="T21" fmla="*/ 35 h 57"/>
                    <a:gd name="T22" fmla="*/ 3 w 72"/>
                    <a:gd name="T23" fmla="*/ 35 h 57"/>
                    <a:gd name="T24" fmla="*/ 0 w 72"/>
                    <a:gd name="T25" fmla="*/ 35 h 57"/>
                    <a:gd name="T26" fmla="*/ 19 w 72"/>
                    <a:gd name="T27" fmla="*/ 13 h 57"/>
                    <a:gd name="T28" fmla="*/ 28 w 72"/>
                    <a:gd name="T29" fmla="*/ 16 h 57"/>
                    <a:gd name="T30" fmla="*/ 34 w 72"/>
                    <a:gd name="T31" fmla="*/ 13 h 57"/>
                    <a:gd name="T32" fmla="*/ 37 w 72"/>
                    <a:gd name="T33" fmla="*/ 13 h 57"/>
                    <a:gd name="T34" fmla="*/ 41 w 72"/>
                    <a:gd name="T35" fmla="*/ 7 h 57"/>
                    <a:gd name="T36" fmla="*/ 47 w 72"/>
                    <a:gd name="T37" fmla="*/ 0 h 57"/>
                    <a:gd name="T38" fmla="*/ 50 w 72"/>
                    <a:gd name="T39" fmla="*/ 0 h 57"/>
                    <a:gd name="T40" fmla="*/ 56 w 72"/>
                    <a:gd name="T41" fmla="*/ 3 h 57"/>
                    <a:gd name="T42" fmla="*/ 62 w 72"/>
                    <a:gd name="T43" fmla="*/ 3 h 57"/>
                    <a:gd name="T44" fmla="*/ 66 w 72"/>
                    <a:gd name="T45" fmla="*/ 7 h 57"/>
                    <a:gd name="T46" fmla="*/ 69 w 72"/>
                    <a:gd name="T47" fmla="*/ 19 h 57"/>
                    <a:gd name="T48" fmla="*/ 72 w 72"/>
                    <a:gd name="T49" fmla="*/ 19 h 57"/>
                    <a:gd name="T50" fmla="*/ 69 w 72"/>
                    <a:gd name="T51" fmla="*/ 22 h 57"/>
                    <a:gd name="T52" fmla="*/ 66 w 72"/>
                    <a:gd name="T53" fmla="*/ 25 h 57"/>
                    <a:gd name="T54" fmla="*/ 56 w 72"/>
                    <a:gd name="T55" fmla="*/ 35 h 5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57"/>
                    <a:gd name="T86" fmla="*/ 72 w 72"/>
                    <a:gd name="T87" fmla="*/ 57 h 5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57">
                      <a:moveTo>
                        <a:pt x="56" y="35"/>
                      </a:moveTo>
                      <a:lnTo>
                        <a:pt x="44" y="28"/>
                      </a:lnTo>
                      <a:lnTo>
                        <a:pt x="37" y="32"/>
                      </a:lnTo>
                      <a:lnTo>
                        <a:pt x="31" y="35"/>
                      </a:lnTo>
                      <a:lnTo>
                        <a:pt x="25" y="50"/>
                      </a:lnTo>
                      <a:lnTo>
                        <a:pt x="25" y="53"/>
                      </a:lnTo>
                      <a:lnTo>
                        <a:pt x="19" y="57"/>
                      </a:lnTo>
                      <a:lnTo>
                        <a:pt x="12" y="50"/>
                      </a:lnTo>
                      <a:lnTo>
                        <a:pt x="9" y="41"/>
                      </a:lnTo>
                      <a:lnTo>
                        <a:pt x="6" y="35"/>
                      </a:lnTo>
                      <a:lnTo>
                        <a:pt x="3" y="35"/>
                      </a:lnTo>
                      <a:lnTo>
                        <a:pt x="0" y="35"/>
                      </a:lnTo>
                      <a:lnTo>
                        <a:pt x="19" y="13"/>
                      </a:lnTo>
                      <a:lnTo>
                        <a:pt x="28" y="16"/>
                      </a:lnTo>
                      <a:lnTo>
                        <a:pt x="34" y="13"/>
                      </a:lnTo>
                      <a:lnTo>
                        <a:pt x="37" y="13"/>
                      </a:lnTo>
                      <a:lnTo>
                        <a:pt x="41" y="7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6" y="3"/>
                      </a:lnTo>
                      <a:lnTo>
                        <a:pt x="62" y="3"/>
                      </a:lnTo>
                      <a:lnTo>
                        <a:pt x="66" y="7"/>
                      </a:lnTo>
                      <a:lnTo>
                        <a:pt x="69" y="19"/>
                      </a:lnTo>
                      <a:lnTo>
                        <a:pt x="72" y="19"/>
                      </a:lnTo>
                      <a:lnTo>
                        <a:pt x="69" y="22"/>
                      </a:lnTo>
                      <a:lnTo>
                        <a:pt x="66" y="25"/>
                      </a:lnTo>
                      <a:lnTo>
                        <a:pt x="56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 1396">
                  <a:extLst>
                    <a:ext uri="{FF2B5EF4-FFF2-40B4-BE49-F238E27FC236}">
                      <a16:creationId xmlns:a16="http://schemas.microsoft.com/office/drawing/2014/main" id="{3DDFBCAE-C28E-4BDB-A0A6-6F6BA12AE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" y="1504"/>
                  <a:ext cx="72" cy="57"/>
                </a:xfrm>
                <a:custGeom>
                  <a:avLst/>
                  <a:gdLst>
                    <a:gd name="T0" fmla="*/ 56 w 72"/>
                    <a:gd name="T1" fmla="*/ 35 h 57"/>
                    <a:gd name="T2" fmla="*/ 44 w 72"/>
                    <a:gd name="T3" fmla="*/ 28 h 57"/>
                    <a:gd name="T4" fmla="*/ 37 w 72"/>
                    <a:gd name="T5" fmla="*/ 32 h 57"/>
                    <a:gd name="T6" fmla="*/ 31 w 72"/>
                    <a:gd name="T7" fmla="*/ 35 h 57"/>
                    <a:gd name="T8" fmla="*/ 25 w 72"/>
                    <a:gd name="T9" fmla="*/ 50 h 57"/>
                    <a:gd name="T10" fmla="*/ 25 w 72"/>
                    <a:gd name="T11" fmla="*/ 53 h 57"/>
                    <a:gd name="T12" fmla="*/ 19 w 72"/>
                    <a:gd name="T13" fmla="*/ 57 h 57"/>
                    <a:gd name="T14" fmla="*/ 12 w 72"/>
                    <a:gd name="T15" fmla="*/ 50 h 57"/>
                    <a:gd name="T16" fmla="*/ 9 w 72"/>
                    <a:gd name="T17" fmla="*/ 41 h 57"/>
                    <a:gd name="T18" fmla="*/ 9 w 72"/>
                    <a:gd name="T19" fmla="*/ 41 h 57"/>
                    <a:gd name="T20" fmla="*/ 6 w 72"/>
                    <a:gd name="T21" fmla="*/ 35 h 57"/>
                    <a:gd name="T22" fmla="*/ 3 w 72"/>
                    <a:gd name="T23" fmla="*/ 35 h 57"/>
                    <a:gd name="T24" fmla="*/ 0 w 72"/>
                    <a:gd name="T25" fmla="*/ 35 h 57"/>
                    <a:gd name="T26" fmla="*/ 19 w 72"/>
                    <a:gd name="T27" fmla="*/ 13 h 57"/>
                    <a:gd name="T28" fmla="*/ 28 w 72"/>
                    <a:gd name="T29" fmla="*/ 16 h 57"/>
                    <a:gd name="T30" fmla="*/ 34 w 72"/>
                    <a:gd name="T31" fmla="*/ 13 h 57"/>
                    <a:gd name="T32" fmla="*/ 37 w 72"/>
                    <a:gd name="T33" fmla="*/ 13 h 57"/>
                    <a:gd name="T34" fmla="*/ 41 w 72"/>
                    <a:gd name="T35" fmla="*/ 7 h 57"/>
                    <a:gd name="T36" fmla="*/ 47 w 72"/>
                    <a:gd name="T37" fmla="*/ 0 h 57"/>
                    <a:gd name="T38" fmla="*/ 50 w 72"/>
                    <a:gd name="T39" fmla="*/ 0 h 57"/>
                    <a:gd name="T40" fmla="*/ 56 w 72"/>
                    <a:gd name="T41" fmla="*/ 3 h 57"/>
                    <a:gd name="T42" fmla="*/ 62 w 72"/>
                    <a:gd name="T43" fmla="*/ 3 h 57"/>
                    <a:gd name="T44" fmla="*/ 66 w 72"/>
                    <a:gd name="T45" fmla="*/ 7 h 57"/>
                    <a:gd name="T46" fmla="*/ 69 w 72"/>
                    <a:gd name="T47" fmla="*/ 19 h 57"/>
                    <a:gd name="T48" fmla="*/ 72 w 72"/>
                    <a:gd name="T49" fmla="*/ 19 h 57"/>
                    <a:gd name="T50" fmla="*/ 69 w 72"/>
                    <a:gd name="T51" fmla="*/ 22 h 57"/>
                    <a:gd name="T52" fmla="*/ 66 w 72"/>
                    <a:gd name="T53" fmla="*/ 25 h 57"/>
                    <a:gd name="T54" fmla="*/ 56 w 72"/>
                    <a:gd name="T55" fmla="*/ 35 h 5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57"/>
                    <a:gd name="T86" fmla="*/ 72 w 72"/>
                    <a:gd name="T87" fmla="*/ 57 h 5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57">
                      <a:moveTo>
                        <a:pt x="56" y="35"/>
                      </a:moveTo>
                      <a:lnTo>
                        <a:pt x="44" y="28"/>
                      </a:lnTo>
                      <a:lnTo>
                        <a:pt x="37" y="32"/>
                      </a:lnTo>
                      <a:lnTo>
                        <a:pt x="31" y="35"/>
                      </a:lnTo>
                      <a:lnTo>
                        <a:pt x="25" y="50"/>
                      </a:lnTo>
                      <a:lnTo>
                        <a:pt x="25" y="53"/>
                      </a:lnTo>
                      <a:lnTo>
                        <a:pt x="19" y="57"/>
                      </a:lnTo>
                      <a:lnTo>
                        <a:pt x="12" y="50"/>
                      </a:lnTo>
                      <a:lnTo>
                        <a:pt x="9" y="41"/>
                      </a:lnTo>
                      <a:lnTo>
                        <a:pt x="6" y="35"/>
                      </a:lnTo>
                      <a:lnTo>
                        <a:pt x="3" y="35"/>
                      </a:lnTo>
                      <a:lnTo>
                        <a:pt x="0" y="35"/>
                      </a:lnTo>
                      <a:lnTo>
                        <a:pt x="19" y="13"/>
                      </a:lnTo>
                      <a:lnTo>
                        <a:pt x="28" y="16"/>
                      </a:lnTo>
                      <a:lnTo>
                        <a:pt x="34" y="13"/>
                      </a:lnTo>
                      <a:lnTo>
                        <a:pt x="37" y="13"/>
                      </a:lnTo>
                      <a:lnTo>
                        <a:pt x="41" y="7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6" y="3"/>
                      </a:lnTo>
                      <a:lnTo>
                        <a:pt x="62" y="3"/>
                      </a:lnTo>
                      <a:lnTo>
                        <a:pt x="66" y="7"/>
                      </a:lnTo>
                      <a:lnTo>
                        <a:pt x="69" y="19"/>
                      </a:lnTo>
                      <a:lnTo>
                        <a:pt x="72" y="19"/>
                      </a:lnTo>
                      <a:lnTo>
                        <a:pt x="69" y="22"/>
                      </a:lnTo>
                      <a:lnTo>
                        <a:pt x="66" y="25"/>
                      </a:lnTo>
                      <a:lnTo>
                        <a:pt x="56" y="35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1397">
                  <a:extLst>
                    <a:ext uri="{FF2B5EF4-FFF2-40B4-BE49-F238E27FC236}">
                      <a16:creationId xmlns:a16="http://schemas.microsoft.com/office/drawing/2014/main" id="{31BA5E39-F07F-4A3A-A623-F7FA2BF78A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1495"/>
                  <a:ext cx="6" cy="16"/>
                </a:xfrm>
                <a:custGeom>
                  <a:avLst/>
                  <a:gdLst>
                    <a:gd name="T0" fmla="*/ 6 w 6"/>
                    <a:gd name="T1" fmla="*/ 0 h 16"/>
                    <a:gd name="T2" fmla="*/ 0 w 6"/>
                    <a:gd name="T3" fmla="*/ 12 h 16"/>
                    <a:gd name="T4" fmla="*/ 3 w 6"/>
                    <a:gd name="T5" fmla="*/ 16 h 16"/>
                    <a:gd name="T6" fmla="*/ 6 w 6"/>
                    <a:gd name="T7" fmla="*/ 12 h 16"/>
                    <a:gd name="T8" fmla="*/ 6 w 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6"/>
                    <a:gd name="T17" fmla="*/ 6 w 6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6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6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1398">
                  <a:extLst>
                    <a:ext uri="{FF2B5EF4-FFF2-40B4-BE49-F238E27FC236}">
                      <a16:creationId xmlns:a16="http://schemas.microsoft.com/office/drawing/2014/main" id="{63B59AD1-858D-415D-8485-7458617DF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" y="1495"/>
                  <a:ext cx="6" cy="16"/>
                </a:xfrm>
                <a:custGeom>
                  <a:avLst/>
                  <a:gdLst>
                    <a:gd name="T0" fmla="*/ 6 w 6"/>
                    <a:gd name="T1" fmla="*/ 0 h 16"/>
                    <a:gd name="T2" fmla="*/ 0 w 6"/>
                    <a:gd name="T3" fmla="*/ 12 h 16"/>
                    <a:gd name="T4" fmla="*/ 3 w 6"/>
                    <a:gd name="T5" fmla="*/ 16 h 16"/>
                    <a:gd name="T6" fmla="*/ 6 w 6"/>
                    <a:gd name="T7" fmla="*/ 12 h 16"/>
                    <a:gd name="T8" fmla="*/ 6 w 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6"/>
                    <a:gd name="T17" fmla="*/ 6 w 6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6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6" y="12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1399">
                  <a:extLst>
                    <a:ext uri="{FF2B5EF4-FFF2-40B4-BE49-F238E27FC236}">
                      <a16:creationId xmlns:a16="http://schemas.microsoft.com/office/drawing/2014/main" id="{75FFDAC4-5A3F-465C-B233-F011FB479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66" cy="94"/>
                </a:xfrm>
                <a:custGeom>
                  <a:avLst/>
                  <a:gdLst>
                    <a:gd name="T0" fmla="*/ 34 w 66"/>
                    <a:gd name="T1" fmla="*/ 0 h 94"/>
                    <a:gd name="T2" fmla="*/ 34 w 66"/>
                    <a:gd name="T3" fmla="*/ 0 h 94"/>
                    <a:gd name="T4" fmla="*/ 31 w 66"/>
                    <a:gd name="T5" fmla="*/ 0 h 94"/>
                    <a:gd name="T6" fmla="*/ 28 w 66"/>
                    <a:gd name="T7" fmla="*/ 0 h 94"/>
                    <a:gd name="T8" fmla="*/ 25 w 66"/>
                    <a:gd name="T9" fmla="*/ 6 h 94"/>
                    <a:gd name="T10" fmla="*/ 22 w 66"/>
                    <a:gd name="T11" fmla="*/ 9 h 94"/>
                    <a:gd name="T12" fmla="*/ 16 w 66"/>
                    <a:gd name="T13" fmla="*/ 9 h 94"/>
                    <a:gd name="T14" fmla="*/ 12 w 66"/>
                    <a:gd name="T15" fmla="*/ 12 h 94"/>
                    <a:gd name="T16" fmla="*/ 9 w 66"/>
                    <a:gd name="T17" fmla="*/ 16 h 94"/>
                    <a:gd name="T18" fmla="*/ 9 w 66"/>
                    <a:gd name="T19" fmla="*/ 12 h 94"/>
                    <a:gd name="T20" fmla="*/ 6 w 66"/>
                    <a:gd name="T21" fmla="*/ 16 h 94"/>
                    <a:gd name="T22" fmla="*/ 0 w 66"/>
                    <a:gd name="T23" fmla="*/ 22 h 94"/>
                    <a:gd name="T24" fmla="*/ 6 w 66"/>
                    <a:gd name="T25" fmla="*/ 31 h 94"/>
                    <a:gd name="T26" fmla="*/ 9 w 66"/>
                    <a:gd name="T27" fmla="*/ 34 h 94"/>
                    <a:gd name="T28" fmla="*/ 6 w 66"/>
                    <a:gd name="T29" fmla="*/ 31 h 94"/>
                    <a:gd name="T30" fmla="*/ 3 w 66"/>
                    <a:gd name="T31" fmla="*/ 31 h 94"/>
                    <a:gd name="T32" fmla="*/ 3 w 66"/>
                    <a:gd name="T33" fmla="*/ 44 h 94"/>
                    <a:gd name="T34" fmla="*/ 6 w 66"/>
                    <a:gd name="T35" fmla="*/ 41 h 94"/>
                    <a:gd name="T36" fmla="*/ 12 w 66"/>
                    <a:gd name="T37" fmla="*/ 37 h 94"/>
                    <a:gd name="T38" fmla="*/ 19 w 66"/>
                    <a:gd name="T39" fmla="*/ 41 h 94"/>
                    <a:gd name="T40" fmla="*/ 22 w 66"/>
                    <a:gd name="T41" fmla="*/ 37 h 94"/>
                    <a:gd name="T42" fmla="*/ 16 w 66"/>
                    <a:gd name="T43" fmla="*/ 34 h 94"/>
                    <a:gd name="T44" fmla="*/ 16 w 66"/>
                    <a:gd name="T45" fmla="*/ 31 h 94"/>
                    <a:gd name="T46" fmla="*/ 16 w 66"/>
                    <a:gd name="T47" fmla="*/ 25 h 94"/>
                    <a:gd name="T48" fmla="*/ 19 w 66"/>
                    <a:gd name="T49" fmla="*/ 25 h 94"/>
                    <a:gd name="T50" fmla="*/ 25 w 66"/>
                    <a:gd name="T51" fmla="*/ 37 h 94"/>
                    <a:gd name="T52" fmla="*/ 25 w 66"/>
                    <a:gd name="T53" fmla="*/ 44 h 94"/>
                    <a:gd name="T54" fmla="*/ 28 w 66"/>
                    <a:gd name="T55" fmla="*/ 44 h 94"/>
                    <a:gd name="T56" fmla="*/ 25 w 66"/>
                    <a:gd name="T57" fmla="*/ 50 h 94"/>
                    <a:gd name="T58" fmla="*/ 25 w 66"/>
                    <a:gd name="T59" fmla="*/ 56 h 94"/>
                    <a:gd name="T60" fmla="*/ 19 w 66"/>
                    <a:gd name="T61" fmla="*/ 59 h 94"/>
                    <a:gd name="T62" fmla="*/ 19 w 66"/>
                    <a:gd name="T63" fmla="*/ 66 h 94"/>
                    <a:gd name="T64" fmla="*/ 19 w 66"/>
                    <a:gd name="T65" fmla="*/ 81 h 94"/>
                    <a:gd name="T66" fmla="*/ 16 w 66"/>
                    <a:gd name="T67" fmla="*/ 84 h 94"/>
                    <a:gd name="T68" fmla="*/ 19 w 66"/>
                    <a:gd name="T69" fmla="*/ 88 h 94"/>
                    <a:gd name="T70" fmla="*/ 28 w 66"/>
                    <a:gd name="T71" fmla="*/ 91 h 94"/>
                    <a:gd name="T72" fmla="*/ 28 w 66"/>
                    <a:gd name="T73" fmla="*/ 84 h 94"/>
                    <a:gd name="T74" fmla="*/ 28 w 66"/>
                    <a:gd name="T75" fmla="*/ 78 h 94"/>
                    <a:gd name="T76" fmla="*/ 28 w 66"/>
                    <a:gd name="T77" fmla="*/ 72 h 94"/>
                    <a:gd name="T78" fmla="*/ 34 w 66"/>
                    <a:gd name="T79" fmla="*/ 75 h 94"/>
                    <a:gd name="T80" fmla="*/ 31 w 66"/>
                    <a:gd name="T81" fmla="*/ 75 h 94"/>
                    <a:gd name="T82" fmla="*/ 31 w 66"/>
                    <a:gd name="T83" fmla="*/ 81 h 94"/>
                    <a:gd name="T84" fmla="*/ 31 w 66"/>
                    <a:gd name="T85" fmla="*/ 94 h 94"/>
                    <a:gd name="T86" fmla="*/ 34 w 66"/>
                    <a:gd name="T87" fmla="*/ 94 h 94"/>
                    <a:gd name="T88" fmla="*/ 41 w 66"/>
                    <a:gd name="T89" fmla="*/ 91 h 94"/>
                    <a:gd name="T90" fmla="*/ 41 w 66"/>
                    <a:gd name="T91" fmla="*/ 84 h 94"/>
                    <a:gd name="T92" fmla="*/ 44 w 66"/>
                    <a:gd name="T93" fmla="*/ 81 h 94"/>
                    <a:gd name="T94" fmla="*/ 47 w 66"/>
                    <a:gd name="T95" fmla="*/ 81 h 94"/>
                    <a:gd name="T96" fmla="*/ 66 w 66"/>
                    <a:gd name="T97" fmla="*/ 34 h 94"/>
                    <a:gd name="T98" fmla="*/ 66 w 66"/>
                    <a:gd name="T99" fmla="*/ 28 h 94"/>
                    <a:gd name="T100" fmla="*/ 63 w 66"/>
                    <a:gd name="T101" fmla="*/ 22 h 94"/>
                    <a:gd name="T102" fmla="*/ 56 w 66"/>
                    <a:gd name="T103" fmla="*/ 22 h 94"/>
                    <a:gd name="T104" fmla="*/ 56 w 66"/>
                    <a:gd name="T105" fmla="*/ 19 h 94"/>
                    <a:gd name="T106" fmla="*/ 59 w 66"/>
                    <a:gd name="T107" fmla="*/ 12 h 94"/>
                    <a:gd name="T108" fmla="*/ 56 w 66"/>
                    <a:gd name="T109" fmla="*/ 9 h 94"/>
                    <a:gd name="T110" fmla="*/ 53 w 66"/>
                    <a:gd name="T111" fmla="*/ 9 h 94"/>
                    <a:gd name="T112" fmla="*/ 44 w 66"/>
                    <a:gd name="T113" fmla="*/ 9 h 94"/>
                    <a:gd name="T114" fmla="*/ 37 w 66"/>
                    <a:gd name="T115" fmla="*/ 3 h 94"/>
                    <a:gd name="T116" fmla="*/ 37 w 66"/>
                    <a:gd name="T117" fmla="*/ 0 h 94"/>
                    <a:gd name="T118" fmla="*/ 34 w 66"/>
                    <a:gd name="T119" fmla="*/ 0 h 9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6"/>
                    <a:gd name="T181" fmla="*/ 0 h 94"/>
                    <a:gd name="T182" fmla="*/ 66 w 66"/>
                    <a:gd name="T183" fmla="*/ 94 h 9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6" h="94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6" y="9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9" y="12"/>
                      </a:lnTo>
                      <a:lnTo>
                        <a:pt x="6" y="16"/>
                      </a:lnTo>
                      <a:lnTo>
                        <a:pt x="0" y="22"/>
                      </a:lnTo>
                      <a:lnTo>
                        <a:pt x="6" y="31"/>
                      </a:lnTo>
                      <a:lnTo>
                        <a:pt x="9" y="34"/>
                      </a:lnTo>
                      <a:lnTo>
                        <a:pt x="6" y="31"/>
                      </a:lnTo>
                      <a:lnTo>
                        <a:pt x="3" y="31"/>
                      </a:lnTo>
                      <a:lnTo>
                        <a:pt x="3" y="44"/>
                      </a:lnTo>
                      <a:lnTo>
                        <a:pt x="6" y="41"/>
                      </a:lnTo>
                      <a:lnTo>
                        <a:pt x="12" y="37"/>
                      </a:lnTo>
                      <a:lnTo>
                        <a:pt x="19" y="41"/>
                      </a:lnTo>
                      <a:lnTo>
                        <a:pt x="22" y="37"/>
                      </a:lnTo>
                      <a:lnTo>
                        <a:pt x="16" y="34"/>
                      </a:lnTo>
                      <a:lnTo>
                        <a:pt x="16" y="31"/>
                      </a:lnTo>
                      <a:lnTo>
                        <a:pt x="16" y="25"/>
                      </a:lnTo>
                      <a:lnTo>
                        <a:pt x="19" y="25"/>
                      </a:lnTo>
                      <a:lnTo>
                        <a:pt x="25" y="37"/>
                      </a:lnTo>
                      <a:lnTo>
                        <a:pt x="25" y="44"/>
                      </a:lnTo>
                      <a:lnTo>
                        <a:pt x="28" y="44"/>
                      </a:lnTo>
                      <a:lnTo>
                        <a:pt x="25" y="50"/>
                      </a:lnTo>
                      <a:lnTo>
                        <a:pt x="25" y="56"/>
                      </a:lnTo>
                      <a:lnTo>
                        <a:pt x="19" y="59"/>
                      </a:lnTo>
                      <a:lnTo>
                        <a:pt x="19" y="66"/>
                      </a:lnTo>
                      <a:lnTo>
                        <a:pt x="19" y="81"/>
                      </a:lnTo>
                      <a:lnTo>
                        <a:pt x="16" y="84"/>
                      </a:lnTo>
                      <a:lnTo>
                        <a:pt x="19" y="88"/>
                      </a:lnTo>
                      <a:lnTo>
                        <a:pt x="28" y="91"/>
                      </a:lnTo>
                      <a:lnTo>
                        <a:pt x="28" y="84"/>
                      </a:lnTo>
                      <a:lnTo>
                        <a:pt x="28" y="78"/>
                      </a:lnTo>
                      <a:lnTo>
                        <a:pt x="28" y="72"/>
                      </a:lnTo>
                      <a:lnTo>
                        <a:pt x="34" y="75"/>
                      </a:lnTo>
                      <a:lnTo>
                        <a:pt x="31" y="75"/>
                      </a:lnTo>
                      <a:lnTo>
                        <a:pt x="31" y="81"/>
                      </a:lnTo>
                      <a:lnTo>
                        <a:pt x="31" y="94"/>
                      </a:lnTo>
                      <a:lnTo>
                        <a:pt x="34" y="94"/>
                      </a:lnTo>
                      <a:lnTo>
                        <a:pt x="41" y="91"/>
                      </a:lnTo>
                      <a:lnTo>
                        <a:pt x="41" y="84"/>
                      </a:lnTo>
                      <a:lnTo>
                        <a:pt x="44" y="81"/>
                      </a:lnTo>
                      <a:lnTo>
                        <a:pt x="47" y="81"/>
                      </a:lnTo>
                      <a:lnTo>
                        <a:pt x="66" y="34"/>
                      </a:lnTo>
                      <a:lnTo>
                        <a:pt x="66" y="28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56" y="19"/>
                      </a:lnTo>
                      <a:lnTo>
                        <a:pt x="59" y="12"/>
                      </a:lnTo>
                      <a:lnTo>
                        <a:pt x="56" y="9"/>
                      </a:lnTo>
                      <a:lnTo>
                        <a:pt x="53" y="9"/>
                      </a:lnTo>
                      <a:lnTo>
                        <a:pt x="44" y="9"/>
                      </a:lnTo>
                      <a:lnTo>
                        <a:pt x="37" y="3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1400">
                  <a:extLst>
                    <a:ext uri="{FF2B5EF4-FFF2-40B4-BE49-F238E27FC236}">
                      <a16:creationId xmlns:a16="http://schemas.microsoft.com/office/drawing/2014/main" id="{1C06A413-B99D-4A63-B5BA-502040C0A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66" cy="94"/>
                </a:xfrm>
                <a:custGeom>
                  <a:avLst/>
                  <a:gdLst>
                    <a:gd name="T0" fmla="*/ 34 w 66"/>
                    <a:gd name="T1" fmla="*/ 0 h 94"/>
                    <a:gd name="T2" fmla="*/ 34 w 66"/>
                    <a:gd name="T3" fmla="*/ 0 h 94"/>
                    <a:gd name="T4" fmla="*/ 31 w 66"/>
                    <a:gd name="T5" fmla="*/ 0 h 94"/>
                    <a:gd name="T6" fmla="*/ 28 w 66"/>
                    <a:gd name="T7" fmla="*/ 0 h 94"/>
                    <a:gd name="T8" fmla="*/ 25 w 66"/>
                    <a:gd name="T9" fmla="*/ 6 h 94"/>
                    <a:gd name="T10" fmla="*/ 22 w 66"/>
                    <a:gd name="T11" fmla="*/ 9 h 94"/>
                    <a:gd name="T12" fmla="*/ 16 w 66"/>
                    <a:gd name="T13" fmla="*/ 9 h 94"/>
                    <a:gd name="T14" fmla="*/ 12 w 66"/>
                    <a:gd name="T15" fmla="*/ 12 h 94"/>
                    <a:gd name="T16" fmla="*/ 9 w 66"/>
                    <a:gd name="T17" fmla="*/ 16 h 94"/>
                    <a:gd name="T18" fmla="*/ 9 w 66"/>
                    <a:gd name="T19" fmla="*/ 12 h 94"/>
                    <a:gd name="T20" fmla="*/ 6 w 66"/>
                    <a:gd name="T21" fmla="*/ 16 h 94"/>
                    <a:gd name="T22" fmla="*/ 0 w 66"/>
                    <a:gd name="T23" fmla="*/ 22 h 94"/>
                    <a:gd name="T24" fmla="*/ 6 w 66"/>
                    <a:gd name="T25" fmla="*/ 31 h 94"/>
                    <a:gd name="T26" fmla="*/ 9 w 66"/>
                    <a:gd name="T27" fmla="*/ 34 h 94"/>
                    <a:gd name="T28" fmla="*/ 6 w 66"/>
                    <a:gd name="T29" fmla="*/ 31 h 94"/>
                    <a:gd name="T30" fmla="*/ 3 w 66"/>
                    <a:gd name="T31" fmla="*/ 31 h 94"/>
                    <a:gd name="T32" fmla="*/ 3 w 66"/>
                    <a:gd name="T33" fmla="*/ 44 h 94"/>
                    <a:gd name="T34" fmla="*/ 6 w 66"/>
                    <a:gd name="T35" fmla="*/ 41 h 94"/>
                    <a:gd name="T36" fmla="*/ 12 w 66"/>
                    <a:gd name="T37" fmla="*/ 37 h 94"/>
                    <a:gd name="T38" fmla="*/ 19 w 66"/>
                    <a:gd name="T39" fmla="*/ 41 h 94"/>
                    <a:gd name="T40" fmla="*/ 22 w 66"/>
                    <a:gd name="T41" fmla="*/ 37 h 94"/>
                    <a:gd name="T42" fmla="*/ 16 w 66"/>
                    <a:gd name="T43" fmla="*/ 34 h 94"/>
                    <a:gd name="T44" fmla="*/ 16 w 66"/>
                    <a:gd name="T45" fmla="*/ 31 h 94"/>
                    <a:gd name="T46" fmla="*/ 16 w 66"/>
                    <a:gd name="T47" fmla="*/ 25 h 94"/>
                    <a:gd name="T48" fmla="*/ 19 w 66"/>
                    <a:gd name="T49" fmla="*/ 25 h 94"/>
                    <a:gd name="T50" fmla="*/ 25 w 66"/>
                    <a:gd name="T51" fmla="*/ 37 h 94"/>
                    <a:gd name="T52" fmla="*/ 25 w 66"/>
                    <a:gd name="T53" fmla="*/ 44 h 94"/>
                    <a:gd name="T54" fmla="*/ 28 w 66"/>
                    <a:gd name="T55" fmla="*/ 44 h 94"/>
                    <a:gd name="T56" fmla="*/ 25 w 66"/>
                    <a:gd name="T57" fmla="*/ 50 h 94"/>
                    <a:gd name="T58" fmla="*/ 25 w 66"/>
                    <a:gd name="T59" fmla="*/ 56 h 94"/>
                    <a:gd name="T60" fmla="*/ 19 w 66"/>
                    <a:gd name="T61" fmla="*/ 59 h 94"/>
                    <a:gd name="T62" fmla="*/ 19 w 66"/>
                    <a:gd name="T63" fmla="*/ 66 h 94"/>
                    <a:gd name="T64" fmla="*/ 19 w 66"/>
                    <a:gd name="T65" fmla="*/ 81 h 94"/>
                    <a:gd name="T66" fmla="*/ 16 w 66"/>
                    <a:gd name="T67" fmla="*/ 84 h 94"/>
                    <a:gd name="T68" fmla="*/ 19 w 66"/>
                    <a:gd name="T69" fmla="*/ 88 h 94"/>
                    <a:gd name="T70" fmla="*/ 28 w 66"/>
                    <a:gd name="T71" fmla="*/ 91 h 94"/>
                    <a:gd name="T72" fmla="*/ 28 w 66"/>
                    <a:gd name="T73" fmla="*/ 84 h 94"/>
                    <a:gd name="T74" fmla="*/ 28 w 66"/>
                    <a:gd name="T75" fmla="*/ 78 h 94"/>
                    <a:gd name="T76" fmla="*/ 28 w 66"/>
                    <a:gd name="T77" fmla="*/ 72 h 94"/>
                    <a:gd name="T78" fmla="*/ 34 w 66"/>
                    <a:gd name="T79" fmla="*/ 75 h 94"/>
                    <a:gd name="T80" fmla="*/ 31 w 66"/>
                    <a:gd name="T81" fmla="*/ 75 h 94"/>
                    <a:gd name="T82" fmla="*/ 31 w 66"/>
                    <a:gd name="T83" fmla="*/ 81 h 94"/>
                    <a:gd name="T84" fmla="*/ 31 w 66"/>
                    <a:gd name="T85" fmla="*/ 94 h 94"/>
                    <a:gd name="T86" fmla="*/ 34 w 66"/>
                    <a:gd name="T87" fmla="*/ 94 h 94"/>
                    <a:gd name="T88" fmla="*/ 41 w 66"/>
                    <a:gd name="T89" fmla="*/ 91 h 94"/>
                    <a:gd name="T90" fmla="*/ 41 w 66"/>
                    <a:gd name="T91" fmla="*/ 84 h 94"/>
                    <a:gd name="T92" fmla="*/ 44 w 66"/>
                    <a:gd name="T93" fmla="*/ 81 h 94"/>
                    <a:gd name="T94" fmla="*/ 47 w 66"/>
                    <a:gd name="T95" fmla="*/ 81 h 94"/>
                    <a:gd name="T96" fmla="*/ 66 w 66"/>
                    <a:gd name="T97" fmla="*/ 34 h 94"/>
                    <a:gd name="T98" fmla="*/ 66 w 66"/>
                    <a:gd name="T99" fmla="*/ 28 h 94"/>
                    <a:gd name="T100" fmla="*/ 63 w 66"/>
                    <a:gd name="T101" fmla="*/ 22 h 94"/>
                    <a:gd name="T102" fmla="*/ 56 w 66"/>
                    <a:gd name="T103" fmla="*/ 22 h 94"/>
                    <a:gd name="T104" fmla="*/ 56 w 66"/>
                    <a:gd name="T105" fmla="*/ 19 h 94"/>
                    <a:gd name="T106" fmla="*/ 59 w 66"/>
                    <a:gd name="T107" fmla="*/ 12 h 94"/>
                    <a:gd name="T108" fmla="*/ 56 w 66"/>
                    <a:gd name="T109" fmla="*/ 9 h 94"/>
                    <a:gd name="T110" fmla="*/ 53 w 66"/>
                    <a:gd name="T111" fmla="*/ 9 h 94"/>
                    <a:gd name="T112" fmla="*/ 44 w 66"/>
                    <a:gd name="T113" fmla="*/ 9 h 94"/>
                    <a:gd name="T114" fmla="*/ 37 w 66"/>
                    <a:gd name="T115" fmla="*/ 3 h 94"/>
                    <a:gd name="T116" fmla="*/ 37 w 66"/>
                    <a:gd name="T117" fmla="*/ 0 h 94"/>
                    <a:gd name="T118" fmla="*/ 34 w 66"/>
                    <a:gd name="T119" fmla="*/ 0 h 9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6"/>
                    <a:gd name="T181" fmla="*/ 0 h 94"/>
                    <a:gd name="T182" fmla="*/ 66 w 66"/>
                    <a:gd name="T183" fmla="*/ 94 h 9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6" h="94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31" y="0"/>
                      </a:lnTo>
                      <a:lnTo>
                        <a:pt x="28" y="0"/>
                      </a:lnTo>
                      <a:lnTo>
                        <a:pt x="25" y="6"/>
                      </a:lnTo>
                      <a:lnTo>
                        <a:pt x="22" y="9"/>
                      </a:lnTo>
                      <a:lnTo>
                        <a:pt x="16" y="9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9" y="12"/>
                      </a:lnTo>
                      <a:lnTo>
                        <a:pt x="6" y="16"/>
                      </a:lnTo>
                      <a:lnTo>
                        <a:pt x="0" y="22"/>
                      </a:lnTo>
                      <a:lnTo>
                        <a:pt x="6" y="31"/>
                      </a:lnTo>
                      <a:lnTo>
                        <a:pt x="9" y="34"/>
                      </a:lnTo>
                      <a:lnTo>
                        <a:pt x="6" y="31"/>
                      </a:lnTo>
                      <a:lnTo>
                        <a:pt x="3" y="31"/>
                      </a:lnTo>
                      <a:lnTo>
                        <a:pt x="3" y="44"/>
                      </a:lnTo>
                      <a:lnTo>
                        <a:pt x="6" y="41"/>
                      </a:lnTo>
                      <a:lnTo>
                        <a:pt x="12" y="37"/>
                      </a:lnTo>
                      <a:lnTo>
                        <a:pt x="19" y="41"/>
                      </a:lnTo>
                      <a:lnTo>
                        <a:pt x="22" y="37"/>
                      </a:lnTo>
                      <a:lnTo>
                        <a:pt x="16" y="34"/>
                      </a:lnTo>
                      <a:lnTo>
                        <a:pt x="16" y="31"/>
                      </a:lnTo>
                      <a:lnTo>
                        <a:pt x="16" y="25"/>
                      </a:lnTo>
                      <a:lnTo>
                        <a:pt x="19" y="25"/>
                      </a:lnTo>
                      <a:lnTo>
                        <a:pt x="25" y="37"/>
                      </a:lnTo>
                      <a:lnTo>
                        <a:pt x="25" y="44"/>
                      </a:lnTo>
                      <a:lnTo>
                        <a:pt x="28" y="44"/>
                      </a:lnTo>
                      <a:lnTo>
                        <a:pt x="25" y="50"/>
                      </a:lnTo>
                      <a:lnTo>
                        <a:pt x="25" y="56"/>
                      </a:lnTo>
                      <a:lnTo>
                        <a:pt x="19" y="59"/>
                      </a:lnTo>
                      <a:lnTo>
                        <a:pt x="19" y="66"/>
                      </a:lnTo>
                      <a:lnTo>
                        <a:pt x="19" y="81"/>
                      </a:lnTo>
                      <a:lnTo>
                        <a:pt x="16" y="84"/>
                      </a:lnTo>
                      <a:lnTo>
                        <a:pt x="19" y="88"/>
                      </a:lnTo>
                      <a:lnTo>
                        <a:pt x="28" y="91"/>
                      </a:lnTo>
                      <a:lnTo>
                        <a:pt x="28" y="84"/>
                      </a:lnTo>
                      <a:lnTo>
                        <a:pt x="28" y="78"/>
                      </a:lnTo>
                      <a:lnTo>
                        <a:pt x="28" y="72"/>
                      </a:lnTo>
                      <a:lnTo>
                        <a:pt x="34" y="75"/>
                      </a:lnTo>
                      <a:lnTo>
                        <a:pt x="31" y="75"/>
                      </a:lnTo>
                      <a:lnTo>
                        <a:pt x="31" y="81"/>
                      </a:lnTo>
                      <a:lnTo>
                        <a:pt x="31" y="94"/>
                      </a:lnTo>
                      <a:lnTo>
                        <a:pt x="34" y="94"/>
                      </a:lnTo>
                      <a:lnTo>
                        <a:pt x="41" y="91"/>
                      </a:lnTo>
                      <a:lnTo>
                        <a:pt x="41" y="84"/>
                      </a:lnTo>
                      <a:lnTo>
                        <a:pt x="44" y="81"/>
                      </a:lnTo>
                      <a:lnTo>
                        <a:pt x="47" y="81"/>
                      </a:lnTo>
                      <a:lnTo>
                        <a:pt x="66" y="34"/>
                      </a:lnTo>
                      <a:lnTo>
                        <a:pt x="66" y="28"/>
                      </a:lnTo>
                      <a:lnTo>
                        <a:pt x="63" y="22"/>
                      </a:lnTo>
                      <a:lnTo>
                        <a:pt x="56" y="22"/>
                      </a:lnTo>
                      <a:lnTo>
                        <a:pt x="56" y="19"/>
                      </a:lnTo>
                      <a:lnTo>
                        <a:pt x="59" y="12"/>
                      </a:lnTo>
                      <a:lnTo>
                        <a:pt x="56" y="9"/>
                      </a:lnTo>
                      <a:lnTo>
                        <a:pt x="53" y="9"/>
                      </a:lnTo>
                      <a:lnTo>
                        <a:pt x="44" y="9"/>
                      </a:lnTo>
                      <a:lnTo>
                        <a:pt x="37" y="3"/>
                      </a:lnTo>
                      <a:lnTo>
                        <a:pt x="37" y="0"/>
                      </a:lnTo>
                      <a:lnTo>
                        <a:pt x="34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1401">
                  <a:extLst>
                    <a:ext uri="{FF2B5EF4-FFF2-40B4-BE49-F238E27FC236}">
                      <a16:creationId xmlns:a16="http://schemas.microsoft.com/office/drawing/2014/main" id="{BFF71CCC-0FC9-407B-8ABB-CC95D6899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" y="1567"/>
                  <a:ext cx="4" cy="9"/>
                </a:xfrm>
                <a:custGeom>
                  <a:avLst/>
                  <a:gdLst>
                    <a:gd name="T0" fmla="*/ 0 w 4"/>
                    <a:gd name="T1" fmla="*/ 0 h 9"/>
                    <a:gd name="T2" fmla="*/ 0 w 4"/>
                    <a:gd name="T3" fmla="*/ 3 h 9"/>
                    <a:gd name="T4" fmla="*/ 0 w 4"/>
                    <a:gd name="T5" fmla="*/ 9 h 9"/>
                    <a:gd name="T6" fmla="*/ 0 w 4"/>
                    <a:gd name="T7" fmla="*/ 9 h 9"/>
                    <a:gd name="T8" fmla="*/ 4 w 4"/>
                    <a:gd name="T9" fmla="*/ 0 h 9"/>
                    <a:gd name="T10" fmla="*/ 0 w 4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9"/>
                    <a:gd name="T20" fmla="*/ 4 w 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1402">
                  <a:extLst>
                    <a:ext uri="{FF2B5EF4-FFF2-40B4-BE49-F238E27FC236}">
                      <a16:creationId xmlns:a16="http://schemas.microsoft.com/office/drawing/2014/main" id="{604164C2-EC0A-4DEE-BE05-8558FB621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" y="1567"/>
                  <a:ext cx="4" cy="9"/>
                </a:xfrm>
                <a:custGeom>
                  <a:avLst/>
                  <a:gdLst>
                    <a:gd name="T0" fmla="*/ 0 w 4"/>
                    <a:gd name="T1" fmla="*/ 0 h 9"/>
                    <a:gd name="T2" fmla="*/ 0 w 4"/>
                    <a:gd name="T3" fmla="*/ 3 h 9"/>
                    <a:gd name="T4" fmla="*/ 0 w 4"/>
                    <a:gd name="T5" fmla="*/ 9 h 9"/>
                    <a:gd name="T6" fmla="*/ 0 w 4"/>
                    <a:gd name="T7" fmla="*/ 9 h 9"/>
                    <a:gd name="T8" fmla="*/ 4 w 4"/>
                    <a:gd name="T9" fmla="*/ 0 h 9"/>
                    <a:gd name="T10" fmla="*/ 0 w 4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9"/>
                    <a:gd name="T20" fmla="*/ 4 w 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9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1403">
                  <a:extLst>
                    <a:ext uri="{FF2B5EF4-FFF2-40B4-BE49-F238E27FC236}">
                      <a16:creationId xmlns:a16="http://schemas.microsoft.com/office/drawing/2014/main" id="{D9B7FF14-4126-4ED1-814D-8FD0522D1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623"/>
                  <a:ext cx="4" cy="13"/>
                </a:xfrm>
                <a:custGeom>
                  <a:avLst/>
                  <a:gdLst>
                    <a:gd name="T0" fmla="*/ 4 w 4"/>
                    <a:gd name="T1" fmla="*/ 3 h 13"/>
                    <a:gd name="T2" fmla="*/ 4 w 4"/>
                    <a:gd name="T3" fmla="*/ 0 h 13"/>
                    <a:gd name="T4" fmla="*/ 0 w 4"/>
                    <a:gd name="T5" fmla="*/ 10 h 13"/>
                    <a:gd name="T6" fmla="*/ 0 w 4"/>
                    <a:gd name="T7" fmla="*/ 13 h 13"/>
                    <a:gd name="T8" fmla="*/ 4 w 4"/>
                    <a:gd name="T9" fmla="*/ 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3"/>
                    <a:gd name="T17" fmla="*/ 4 w 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1404">
                  <a:extLst>
                    <a:ext uri="{FF2B5EF4-FFF2-40B4-BE49-F238E27FC236}">
                      <a16:creationId xmlns:a16="http://schemas.microsoft.com/office/drawing/2014/main" id="{5CA5445A-BA88-4657-93EB-86510F544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8" y="1623"/>
                  <a:ext cx="4" cy="13"/>
                </a:xfrm>
                <a:custGeom>
                  <a:avLst/>
                  <a:gdLst>
                    <a:gd name="T0" fmla="*/ 4 w 4"/>
                    <a:gd name="T1" fmla="*/ 3 h 13"/>
                    <a:gd name="T2" fmla="*/ 4 w 4"/>
                    <a:gd name="T3" fmla="*/ 0 h 13"/>
                    <a:gd name="T4" fmla="*/ 0 w 4"/>
                    <a:gd name="T5" fmla="*/ 10 h 13"/>
                    <a:gd name="T6" fmla="*/ 0 w 4"/>
                    <a:gd name="T7" fmla="*/ 13 h 13"/>
                    <a:gd name="T8" fmla="*/ 4 w 4"/>
                    <a:gd name="T9" fmla="*/ 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3"/>
                    <a:gd name="T17" fmla="*/ 4 w 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3">
                      <a:moveTo>
                        <a:pt x="4" y="3"/>
                      </a:moveTo>
                      <a:lnTo>
                        <a:pt x="4" y="0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4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1405">
                  <a:extLst>
                    <a:ext uri="{FF2B5EF4-FFF2-40B4-BE49-F238E27FC236}">
                      <a16:creationId xmlns:a16="http://schemas.microsoft.com/office/drawing/2014/main" id="{CA6866C5-9D1F-4E1E-9263-5F350B2D4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3" y="1633"/>
                  <a:ext cx="6" cy="9"/>
                </a:xfrm>
                <a:custGeom>
                  <a:avLst/>
                  <a:gdLst>
                    <a:gd name="T0" fmla="*/ 3 w 6"/>
                    <a:gd name="T1" fmla="*/ 3 h 9"/>
                    <a:gd name="T2" fmla="*/ 0 w 6"/>
                    <a:gd name="T3" fmla="*/ 0 h 9"/>
                    <a:gd name="T4" fmla="*/ 0 w 6"/>
                    <a:gd name="T5" fmla="*/ 3 h 9"/>
                    <a:gd name="T6" fmla="*/ 0 w 6"/>
                    <a:gd name="T7" fmla="*/ 9 h 9"/>
                    <a:gd name="T8" fmla="*/ 6 w 6"/>
                    <a:gd name="T9" fmla="*/ 9 h 9"/>
                    <a:gd name="T10" fmla="*/ 6 w 6"/>
                    <a:gd name="T11" fmla="*/ 3 h 9"/>
                    <a:gd name="T12" fmla="*/ 3 w 6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9"/>
                    <a:gd name="T23" fmla="*/ 6 w 6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6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1406">
                  <a:extLst>
                    <a:ext uri="{FF2B5EF4-FFF2-40B4-BE49-F238E27FC236}">
                      <a16:creationId xmlns:a16="http://schemas.microsoft.com/office/drawing/2014/main" id="{41D20E3F-19FF-45CB-9EA4-102B15C6C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3" y="1633"/>
                  <a:ext cx="6" cy="9"/>
                </a:xfrm>
                <a:custGeom>
                  <a:avLst/>
                  <a:gdLst>
                    <a:gd name="T0" fmla="*/ 3 w 6"/>
                    <a:gd name="T1" fmla="*/ 3 h 9"/>
                    <a:gd name="T2" fmla="*/ 0 w 6"/>
                    <a:gd name="T3" fmla="*/ 0 h 9"/>
                    <a:gd name="T4" fmla="*/ 0 w 6"/>
                    <a:gd name="T5" fmla="*/ 3 h 9"/>
                    <a:gd name="T6" fmla="*/ 0 w 6"/>
                    <a:gd name="T7" fmla="*/ 9 h 9"/>
                    <a:gd name="T8" fmla="*/ 6 w 6"/>
                    <a:gd name="T9" fmla="*/ 9 h 9"/>
                    <a:gd name="T10" fmla="*/ 6 w 6"/>
                    <a:gd name="T11" fmla="*/ 3 h 9"/>
                    <a:gd name="T12" fmla="*/ 3 w 6"/>
                    <a:gd name="T13" fmla="*/ 3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9"/>
                    <a:gd name="T23" fmla="*/ 6 w 6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9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6" y="3"/>
                      </a:lnTo>
                      <a:lnTo>
                        <a:pt x="3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1407">
                  <a:extLst>
                    <a:ext uri="{FF2B5EF4-FFF2-40B4-BE49-F238E27FC236}">
                      <a16:creationId xmlns:a16="http://schemas.microsoft.com/office/drawing/2014/main" id="{D16AAD59-0FDA-4CEE-AD53-E44D78DC7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3" y="1557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0 w 6"/>
                    <a:gd name="T3" fmla="*/ 4 h 7"/>
                    <a:gd name="T4" fmla="*/ 0 w 6"/>
                    <a:gd name="T5" fmla="*/ 7 h 7"/>
                    <a:gd name="T6" fmla="*/ 6 w 6"/>
                    <a:gd name="T7" fmla="*/ 7 h 7"/>
                    <a:gd name="T8" fmla="*/ 6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1408">
                  <a:extLst>
                    <a:ext uri="{FF2B5EF4-FFF2-40B4-BE49-F238E27FC236}">
                      <a16:creationId xmlns:a16="http://schemas.microsoft.com/office/drawing/2014/main" id="{D53B281A-4653-4682-9368-8DE67404C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3" y="1557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0 w 6"/>
                    <a:gd name="T3" fmla="*/ 4 h 7"/>
                    <a:gd name="T4" fmla="*/ 0 w 6"/>
                    <a:gd name="T5" fmla="*/ 7 h 7"/>
                    <a:gd name="T6" fmla="*/ 6 w 6"/>
                    <a:gd name="T7" fmla="*/ 7 h 7"/>
                    <a:gd name="T8" fmla="*/ 6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1409">
                  <a:extLst>
                    <a:ext uri="{FF2B5EF4-FFF2-40B4-BE49-F238E27FC236}">
                      <a16:creationId xmlns:a16="http://schemas.microsoft.com/office/drawing/2014/main" id="{42D8E764-3834-4E60-968D-DD54EA3D7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1548"/>
                  <a:ext cx="6" cy="6"/>
                </a:xfrm>
                <a:custGeom>
                  <a:avLst/>
                  <a:gdLst>
                    <a:gd name="T0" fmla="*/ 6 w 6"/>
                    <a:gd name="T1" fmla="*/ 3 h 6"/>
                    <a:gd name="T2" fmla="*/ 6 w 6"/>
                    <a:gd name="T3" fmla="*/ 0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6 h 6"/>
                    <a:gd name="T10" fmla="*/ 6 w 6"/>
                    <a:gd name="T11" fmla="*/ 3 h 6"/>
                    <a:gd name="T12" fmla="*/ 6 w 6"/>
                    <a:gd name="T13" fmla="*/ 3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6"/>
                    <a:gd name="T23" fmla="*/ 6 w 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6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eform 1410">
                  <a:extLst>
                    <a:ext uri="{FF2B5EF4-FFF2-40B4-BE49-F238E27FC236}">
                      <a16:creationId xmlns:a16="http://schemas.microsoft.com/office/drawing/2014/main" id="{98FCBECD-7DA3-4DC4-BD58-AE1E76285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1548"/>
                  <a:ext cx="6" cy="6"/>
                </a:xfrm>
                <a:custGeom>
                  <a:avLst/>
                  <a:gdLst>
                    <a:gd name="T0" fmla="*/ 6 w 6"/>
                    <a:gd name="T1" fmla="*/ 3 h 6"/>
                    <a:gd name="T2" fmla="*/ 6 w 6"/>
                    <a:gd name="T3" fmla="*/ 0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6 h 6"/>
                    <a:gd name="T10" fmla="*/ 6 w 6"/>
                    <a:gd name="T11" fmla="*/ 3 h 6"/>
                    <a:gd name="T12" fmla="*/ 6 w 6"/>
                    <a:gd name="T13" fmla="*/ 3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6"/>
                    <a:gd name="T23" fmla="*/ 6 w 6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6">
                      <a:moveTo>
                        <a:pt x="6" y="3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6" y="3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1411">
                  <a:extLst>
                    <a:ext uri="{FF2B5EF4-FFF2-40B4-BE49-F238E27FC236}">
                      <a16:creationId xmlns:a16="http://schemas.microsoft.com/office/drawing/2014/main" id="{D1E9EC32-2F20-4863-8859-D6311BBC0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3 h 6"/>
                    <a:gd name="T4" fmla="*/ 3 w 3"/>
                    <a:gd name="T5" fmla="*/ 6 h 6"/>
                    <a:gd name="T6" fmla="*/ 3 w 3"/>
                    <a:gd name="T7" fmla="*/ 3 h 6"/>
                    <a:gd name="T8" fmla="*/ 3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"/>
                    <a:gd name="T17" fmla="*/ 3 w 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1412">
                  <a:extLst>
                    <a:ext uri="{FF2B5EF4-FFF2-40B4-BE49-F238E27FC236}">
                      <a16:creationId xmlns:a16="http://schemas.microsoft.com/office/drawing/2014/main" id="{56E3CD7F-5CA3-4D1E-B04F-F256E039B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520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3 h 6"/>
                    <a:gd name="T4" fmla="*/ 3 w 3"/>
                    <a:gd name="T5" fmla="*/ 6 h 6"/>
                    <a:gd name="T6" fmla="*/ 3 w 3"/>
                    <a:gd name="T7" fmla="*/ 3 h 6"/>
                    <a:gd name="T8" fmla="*/ 3 w 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"/>
                    <a:gd name="T17" fmla="*/ 3 w 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1413">
                  <a:extLst>
                    <a:ext uri="{FF2B5EF4-FFF2-40B4-BE49-F238E27FC236}">
                      <a16:creationId xmlns:a16="http://schemas.microsoft.com/office/drawing/2014/main" id="{2FF5D4A8-FF4C-426E-8E42-AD8C88AC4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1795"/>
                  <a:ext cx="50" cy="103"/>
                </a:xfrm>
                <a:custGeom>
                  <a:avLst/>
                  <a:gdLst>
                    <a:gd name="T0" fmla="*/ 38 w 50"/>
                    <a:gd name="T1" fmla="*/ 0 h 103"/>
                    <a:gd name="T2" fmla="*/ 41 w 50"/>
                    <a:gd name="T3" fmla="*/ 3 h 103"/>
                    <a:gd name="T4" fmla="*/ 44 w 50"/>
                    <a:gd name="T5" fmla="*/ 6 h 103"/>
                    <a:gd name="T6" fmla="*/ 47 w 50"/>
                    <a:gd name="T7" fmla="*/ 6 h 103"/>
                    <a:gd name="T8" fmla="*/ 47 w 50"/>
                    <a:gd name="T9" fmla="*/ 6 h 103"/>
                    <a:gd name="T10" fmla="*/ 50 w 50"/>
                    <a:gd name="T11" fmla="*/ 10 h 103"/>
                    <a:gd name="T12" fmla="*/ 47 w 50"/>
                    <a:gd name="T13" fmla="*/ 16 h 103"/>
                    <a:gd name="T14" fmla="*/ 47 w 50"/>
                    <a:gd name="T15" fmla="*/ 22 h 103"/>
                    <a:gd name="T16" fmla="*/ 22 w 50"/>
                    <a:gd name="T17" fmla="*/ 103 h 103"/>
                    <a:gd name="T18" fmla="*/ 19 w 50"/>
                    <a:gd name="T19" fmla="*/ 100 h 103"/>
                    <a:gd name="T20" fmla="*/ 12 w 50"/>
                    <a:gd name="T21" fmla="*/ 88 h 103"/>
                    <a:gd name="T22" fmla="*/ 9 w 50"/>
                    <a:gd name="T23" fmla="*/ 85 h 103"/>
                    <a:gd name="T24" fmla="*/ 3 w 50"/>
                    <a:gd name="T25" fmla="*/ 75 h 103"/>
                    <a:gd name="T26" fmla="*/ 0 w 50"/>
                    <a:gd name="T27" fmla="*/ 53 h 103"/>
                    <a:gd name="T28" fmla="*/ 0 w 50"/>
                    <a:gd name="T29" fmla="*/ 47 h 103"/>
                    <a:gd name="T30" fmla="*/ 25 w 50"/>
                    <a:gd name="T31" fmla="*/ 10 h 103"/>
                    <a:gd name="T32" fmla="*/ 34 w 50"/>
                    <a:gd name="T33" fmla="*/ 3 h 103"/>
                    <a:gd name="T34" fmla="*/ 34 w 50"/>
                    <a:gd name="T35" fmla="*/ 3 h 103"/>
                    <a:gd name="T36" fmla="*/ 38 w 50"/>
                    <a:gd name="T37" fmla="*/ 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"/>
                    <a:gd name="T58" fmla="*/ 0 h 103"/>
                    <a:gd name="T59" fmla="*/ 50 w 50"/>
                    <a:gd name="T60" fmla="*/ 103 h 1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" h="103">
                      <a:moveTo>
                        <a:pt x="38" y="0"/>
                      </a:moveTo>
                      <a:lnTo>
                        <a:pt x="41" y="3"/>
                      </a:lnTo>
                      <a:lnTo>
                        <a:pt x="44" y="6"/>
                      </a:lnTo>
                      <a:lnTo>
                        <a:pt x="47" y="6"/>
                      </a:lnTo>
                      <a:lnTo>
                        <a:pt x="50" y="10"/>
                      </a:lnTo>
                      <a:lnTo>
                        <a:pt x="47" y="16"/>
                      </a:lnTo>
                      <a:lnTo>
                        <a:pt x="47" y="22"/>
                      </a:lnTo>
                      <a:lnTo>
                        <a:pt x="22" y="103"/>
                      </a:lnTo>
                      <a:lnTo>
                        <a:pt x="19" y="100"/>
                      </a:lnTo>
                      <a:lnTo>
                        <a:pt x="12" y="88"/>
                      </a:lnTo>
                      <a:lnTo>
                        <a:pt x="9" y="85"/>
                      </a:lnTo>
                      <a:lnTo>
                        <a:pt x="3" y="75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25" y="10"/>
                      </a:lnTo>
                      <a:lnTo>
                        <a:pt x="34" y="3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de-DE" sz="1650" b="1" kern="1200">
                    <a:solidFill>
                      <a:srgbClr val="999999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Freeform 1415">
                <a:extLst>
                  <a:ext uri="{FF2B5EF4-FFF2-40B4-BE49-F238E27FC236}">
                    <a16:creationId xmlns:a16="http://schemas.microsoft.com/office/drawing/2014/main" id="{54FEB7E9-38FF-4A7C-BFEF-59A557F52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8005" y="5701043"/>
                <a:ext cx="79375" cy="163512"/>
              </a:xfrm>
              <a:custGeom>
                <a:avLst/>
                <a:gdLst>
                  <a:gd name="T0" fmla="*/ 2147483646 w 50"/>
                  <a:gd name="T1" fmla="*/ 0 h 103"/>
                  <a:gd name="T2" fmla="*/ 2147483646 w 50"/>
                  <a:gd name="T3" fmla="*/ 2147483646 h 103"/>
                  <a:gd name="T4" fmla="*/ 2147483646 w 50"/>
                  <a:gd name="T5" fmla="*/ 2147483646 h 103"/>
                  <a:gd name="T6" fmla="*/ 2147483646 w 50"/>
                  <a:gd name="T7" fmla="*/ 2147483646 h 103"/>
                  <a:gd name="T8" fmla="*/ 2147483646 w 50"/>
                  <a:gd name="T9" fmla="*/ 2147483646 h 103"/>
                  <a:gd name="T10" fmla="*/ 2147483646 w 50"/>
                  <a:gd name="T11" fmla="*/ 2147483646 h 103"/>
                  <a:gd name="T12" fmla="*/ 2147483646 w 50"/>
                  <a:gd name="T13" fmla="*/ 2147483646 h 103"/>
                  <a:gd name="T14" fmla="*/ 2147483646 w 50"/>
                  <a:gd name="T15" fmla="*/ 2147483646 h 103"/>
                  <a:gd name="T16" fmla="*/ 2147483646 w 50"/>
                  <a:gd name="T17" fmla="*/ 2147483646 h 103"/>
                  <a:gd name="T18" fmla="*/ 2147483646 w 50"/>
                  <a:gd name="T19" fmla="*/ 2147483646 h 103"/>
                  <a:gd name="T20" fmla="*/ 2147483646 w 50"/>
                  <a:gd name="T21" fmla="*/ 2147483646 h 103"/>
                  <a:gd name="T22" fmla="*/ 2147483646 w 50"/>
                  <a:gd name="T23" fmla="*/ 2147483646 h 103"/>
                  <a:gd name="T24" fmla="*/ 2147483646 w 50"/>
                  <a:gd name="T25" fmla="*/ 2147483646 h 103"/>
                  <a:gd name="T26" fmla="*/ 0 w 50"/>
                  <a:gd name="T27" fmla="*/ 2147483646 h 103"/>
                  <a:gd name="T28" fmla="*/ 0 w 50"/>
                  <a:gd name="T29" fmla="*/ 2147483646 h 103"/>
                  <a:gd name="T30" fmla="*/ 2147483646 w 50"/>
                  <a:gd name="T31" fmla="*/ 2147483646 h 103"/>
                  <a:gd name="T32" fmla="*/ 2147483646 w 50"/>
                  <a:gd name="T33" fmla="*/ 2147483646 h 103"/>
                  <a:gd name="T34" fmla="*/ 2147483646 w 50"/>
                  <a:gd name="T35" fmla="*/ 2147483646 h 103"/>
                  <a:gd name="T36" fmla="*/ 2147483646 w 50"/>
                  <a:gd name="T37" fmla="*/ 0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103"/>
                  <a:gd name="T59" fmla="*/ 50 w 50"/>
                  <a:gd name="T60" fmla="*/ 103 h 1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103">
                    <a:moveTo>
                      <a:pt x="38" y="0"/>
                    </a:moveTo>
                    <a:lnTo>
                      <a:pt x="41" y="3"/>
                    </a:lnTo>
                    <a:lnTo>
                      <a:pt x="44" y="6"/>
                    </a:lnTo>
                    <a:lnTo>
                      <a:pt x="47" y="6"/>
                    </a:lnTo>
                    <a:lnTo>
                      <a:pt x="50" y="10"/>
                    </a:lnTo>
                    <a:lnTo>
                      <a:pt x="47" y="16"/>
                    </a:lnTo>
                    <a:lnTo>
                      <a:pt x="47" y="22"/>
                    </a:lnTo>
                    <a:lnTo>
                      <a:pt x="22" y="103"/>
                    </a:lnTo>
                    <a:lnTo>
                      <a:pt x="19" y="100"/>
                    </a:lnTo>
                    <a:lnTo>
                      <a:pt x="12" y="88"/>
                    </a:lnTo>
                    <a:lnTo>
                      <a:pt x="9" y="85"/>
                    </a:lnTo>
                    <a:lnTo>
                      <a:pt x="3" y="75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25" y="10"/>
                    </a:lnTo>
                    <a:lnTo>
                      <a:pt x="34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1416">
                <a:extLst>
                  <a:ext uri="{FF2B5EF4-FFF2-40B4-BE49-F238E27FC236}">
                    <a16:creationId xmlns:a16="http://schemas.microsoft.com/office/drawing/2014/main" id="{2260F6B9-C9E9-4485-B449-E32297112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6755" y="5745493"/>
                <a:ext cx="9525" cy="4762"/>
              </a:xfrm>
              <a:custGeom>
                <a:avLst/>
                <a:gdLst>
                  <a:gd name="T0" fmla="*/ 2147483646 w 6"/>
                  <a:gd name="T1" fmla="*/ 0 h 3"/>
                  <a:gd name="T2" fmla="*/ 2147483646 w 6"/>
                  <a:gd name="T3" fmla="*/ 0 h 3"/>
                  <a:gd name="T4" fmla="*/ 2147483646 w 6"/>
                  <a:gd name="T5" fmla="*/ 0 h 3"/>
                  <a:gd name="T6" fmla="*/ 2147483646 w 6"/>
                  <a:gd name="T7" fmla="*/ 2147483646 h 3"/>
                  <a:gd name="T8" fmla="*/ 2147483646 w 6"/>
                  <a:gd name="T9" fmla="*/ 2147483646 h 3"/>
                  <a:gd name="T10" fmla="*/ 2147483646 w 6"/>
                  <a:gd name="T11" fmla="*/ 2147483646 h 3"/>
                  <a:gd name="T12" fmla="*/ 0 w 6"/>
                  <a:gd name="T13" fmla="*/ 0 h 3"/>
                  <a:gd name="T14" fmla="*/ 2147483646 w 6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417">
                <a:extLst>
                  <a:ext uri="{FF2B5EF4-FFF2-40B4-BE49-F238E27FC236}">
                    <a16:creationId xmlns:a16="http://schemas.microsoft.com/office/drawing/2014/main" id="{61007321-C59B-4A7B-8580-985265BE9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6755" y="5745493"/>
                <a:ext cx="9525" cy="4762"/>
              </a:xfrm>
              <a:custGeom>
                <a:avLst/>
                <a:gdLst>
                  <a:gd name="T0" fmla="*/ 2147483646 w 6"/>
                  <a:gd name="T1" fmla="*/ 0 h 3"/>
                  <a:gd name="T2" fmla="*/ 2147483646 w 6"/>
                  <a:gd name="T3" fmla="*/ 0 h 3"/>
                  <a:gd name="T4" fmla="*/ 2147483646 w 6"/>
                  <a:gd name="T5" fmla="*/ 0 h 3"/>
                  <a:gd name="T6" fmla="*/ 2147483646 w 6"/>
                  <a:gd name="T7" fmla="*/ 2147483646 h 3"/>
                  <a:gd name="T8" fmla="*/ 2147483646 w 6"/>
                  <a:gd name="T9" fmla="*/ 2147483646 h 3"/>
                  <a:gd name="T10" fmla="*/ 2147483646 w 6"/>
                  <a:gd name="T11" fmla="*/ 2147483646 h 3"/>
                  <a:gd name="T12" fmla="*/ 0 w 6"/>
                  <a:gd name="T13" fmla="*/ 0 h 3"/>
                  <a:gd name="T14" fmla="*/ 2147483646 w 6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418">
                <a:extLst>
                  <a:ext uri="{FF2B5EF4-FFF2-40B4-BE49-F238E27FC236}">
                    <a16:creationId xmlns:a16="http://schemas.microsoft.com/office/drawing/2014/main" id="{00BE18CB-03A2-44E6-B50B-F3E87A89D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7393" y="5740730"/>
                <a:ext cx="4762" cy="9525"/>
              </a:xfrm>
              <a:custGeom>
                <a:avLst/>
                <a:gdLst>
                  <a:gd name="T0" fmla="*/ 0 w 3"/>
                  <a:gd name="T1" fmla="*/ 2147483646 h 6"/>
                  <a:gd name="T2" fmla="*/ 0 w 3"/>
                  <a:gd name="T3" fmla="*/ 2147483646 h 6"/>
                  <a:gd name="T4" fmla="*/ 2147483646 w 3"/>
                  <a:gd name="T5" fmla="*/ 0 h 6"/>
                  <a:gd name="T6" fmla="*/ 2147483646 w 3"/>
                  <a:gd name="T7" fmla="*/ 0 h 6"/>
                  <a:gd name="T8" fmla="*/ 2147483646 w 3"/>
                  <a:gd name="T9" fmla="*/ 0 h 6"/>
                  <a:gd name="T10" fmla="*/ 2147483646 w 3"/>
                  <a:gd name="T11" fmla="*/ 2147483646 h 6"/>
                  <a:gd name="T12" fmla="*/ 0 w 3"/>
                  <a:gd name="T13" fmla="*/ 2147483646 h 6"/>
                  <a:gd name="T14" fmla="*/ 0 w 3"/>
                  <a:gd name="T15" fmla="*/ 214748364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419">
                <a:extLst>
                  <a:ext uri="{FF2B5EF4-FFF2-40B4-BE49-F238E27FC236}">
                    <a16:creationId xmlns:a16="http://schemas.microsoft.com/office/drawing/2014/main" id="{9856392A-8831-40C5-83D1-C2AA91D6D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7393" y="5740730"/>
                <a:ext cx="4762" cy="9525"/>
              </a:xfrm>
              <a:custGeom>
                <a:avLst/>
                <a:gdLst>
                  <a:gd name="T0" fmla="*/ 0 w 3"/>
                  <a:gd name="T1" fmla="*/ 2147483646 h 6"/>
                  <a:gd name="T2" fmla="*/ 0 w 3"/>
                  <a:gd name="T3" fmla="*/ 2147483646 h 6"/>
                  <a:gd name="T4" fmla="*/ 2147483646 w 3"/>
                  <a:gd name="T5" fmla="*/ 0 h 6"/>
                  <a:gd name="T6" fmla="*/ 2147483646 w 3"/>
                  <a:gd name="T7" fmla="*/ 0 h 6"/>
                  <a:gd name="T8" fmla="*/ 2147483646 w 3"/>
                  <a:gd name="T9" fmla="*/ 0 h 6"/>
                  <a:gd name="T10" fmla="*/ 2147483646 w 3"/>
                  <a:gd name="T11" fmla="*/ 2147483646 h 6"/>
                  <a:gd name="T12" fmla="*/ 0 w 3"/>
                  <a:gd name="T13" fmla="*/ 2147483646 h 6"/>
                  <a:gd name="T14" fmla="*/ 0 w 3"/>
                  <a:gd name="T15" fmla="*/ 214748364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420">
                <a:extLst>
                  <a:ext uri="{FF2B5EF4-FFF2-40B4-BE49-F238E27FC236}">
                    <a16:creationId xmlns:a16="http://schemas.microsoft.com/office/drawing/2014/main" id="{4D5FDB98-F524-494F-9795-D50E04EE3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6143" y="5621668"/>
                <a:ext cx="23812" cy="39687"/>
              </a:xfrm>
              <a:custGeom>
                <a:avLst/>
                <a:gdLst>
                  <a:gd name="T0" fmla="*/ 2147483646 w 15"/>
                  <a:gd name="T1" fmla="*/ 2147483646 h 25"/>
                  <a:gd name="T2" fmla="*/ 2147483646 w 15"/>
                  <a:gd name="T3" fmla="*/ 2147483646 h 25"/>
                  <a:gd name="T4" fmla="*/ 2147483646 w 15"/>
                  <a:gd name="T5" fmla="*/ 2147483646 h 25"/>
                  <a:gd name="T6" fmla="*/ 2147483646 w 15"/>
                  <a:gd name="T7" fmla="*/ 2147483646 h 25"/>
                  <a:gd name="T8" fmla="*/ 2147483646 w 15"/>
                  <a:gd name="T9" fmla="*/ 2147483646 h 25"/>
                  <a:gd name="T10" fmla="*/ 2147483646 w 15"/>
                  <a:gd name="T11" fmla="*/ 0 h 25"/>
                  <a:gd name="T12" fmla="*/ 2147483646 w 15"/>
                  <a:gd name="T13" fmla="*/ 2147483646 h 25"/>
                  <a:gd name="T14" fmla="*/ 2147483646 w 15"/>
                  <a:gd name="T15" fmla="*/ 2147483646 h 25"/>
                  <a:gd name="T16" fmla="*/ 2147483646 w 15"/>
                  <a:gd name="T17" fmla="*/ 2147483646 h 25"/>
                  <a:gd name="T18" fmla="*/ 2147483646 w 15"/>
                  <a:gd name="T19" fmla="*/ 2147483646 h 25"/>
                  <a:gd name="T20" fmla="*/ 2147483646 w 15"/>
                  <a:gd name="T21" fmla="*/ 2147483646 h 25"/>
                  <a:gd name="T22" fmla="*/ 2147483646 w 15"/>
                  <a:gd name="T23" fmla="*/ 2147483646 h 25"/>
                  <a:gd name="T24" fmla="*/ 2147483646 w 15"/>
                  <a:gd name="T25" fmla="*/ 2147483646 h 25"/>
                  <a:gd name="T26" fmla="*/ 2147483646 w 15"/>
                  <a:gd name="T27" fmla="*/ 2147483646 h 25"/>
                  <a:gd name="T28" fmla="*/ 0 w 15"/>
                  <a:gd name="T29" fmla="*/ 2147483646 h 25"/>
                  <a:gd name="T30" fmla="*/ 0 w 15"/>
                  <a:gd name="T31" fmla="*/ 2147483646 h 25"/>
                  <a:gd name="T32" fmla="*/ 2147483646 w 15"/>
                  <a:gd name="T33" fmla="*/ 2147483646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5"/>
                  <a:gd name="T53" fmla="*/ 15 w 1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5">
                    <a:moveTo>
                      <a:pt x="3" y="13"/>
                    </a:moveTo>
                    <a:lnTo>
                      <a:pt x="6" y="9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3"/>
                    </a:lnTo>
                    <a:lnTo>
                      <a:pt x="15" y="0"/>
                    </a:lnTo>
                    <a:lnTo>
                      <a:pt x="15" y="6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6" y="16"/>
                    </a:lnTo>
                    <a:lnTo>
                      <a:pt x="6" y="19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3" y="25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421">
                <a:extLst>
                  <a:ext uri="{FF2B5EF4-FFF2-40B4-BE49-F238E27FC236}">
                    <a16:creationId xmlns:a16="http://schemas.microsoft.com/office/drawing/2014/main" id="{5AE36FE7-3399-4839-A6DC-CF47BFF55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6143" y="5621668"/>
                <a:ext cx="23812" cy="39687"/>
              </a:xfrm>
              <a:custGeom>
                <a:avLst/>
                <a:gdLst>
                  <a:gd name="T0" fmla="*/ 2147483646 w 15"/>
                  <a:gd name="T1" fmla="*/ 2147483646 h 25"/>
                  <a:gd name="T2" fmla="*/ 2147483646 w 15"/>
                  <a:gd name="T3" fmla="*/ 2147483646 h 25"/>
                  <a:gd name="T4" fmla="*/ 2147483646 w 15"/>
                  <a:gd name="T5" fmla="*/ 2147483646 h 25"/>
                  <a:gd name="T6" fmla="*/ 2147483646 w 15"/>
                  <a:gd name="T7" fmla="*/ 2147483646 h 25"/>
                  <a:gd name="T8" fmla="*/ 2147483646 w 15"/>
                  <a:gd name="T9" fmla="*/ 2147483646 h 25"/>
                  <a:gd name="T10" fmla="*/ 2147483646 w 15"/>
                  <a:gd name="T11" fmla="*/ 0 h 25"/>
                  <a:gd name="T12" fmla="*/ 2147483646 w 15"/>
                  <a:gd name="T13" fmla="*/ 2147483646 h 25"/>
                  <a:gd name="T14" fmla="*/ 2147483646 w 15"/>
                  <a:gd name="T15" fmla="*/ 2147483646 h 25"/>
                  <a:gd name="T16" fmla="*/ 2147483646 w 15"/>
                  <a:gd name="T17" fmla="*/ 2147483646 h 25"/>
                  <a:gd name="T18" fmla="*/ 2147483646 w 15"/>
                  <a:gd name="T19" fmla="*/ 2147483646 h 25"/>
                  <a:gd name="T20" fmla="*/ 2147483646 w 15"/>
                  <a:gd name="T21" fmla="*/ 2147483646 h 25"/>
                  <a:gd name="T22" fmla="*/ 2147483646 w 15"/>
                  <a:gd name="T23" fmla="*/ 2147483646 h 25"/>
                  <a:gd name="T24" fmla="*/ 2147483646 w 15"/>
                  <a:gd name="T25" fmla="*/ 2147483646 h 25"/>
                  <a:gd name="T26" fmla="*/ 2147483646 w 15"/>
                  <a:gd name="T27" fmla="*/ 2147483646 h 25"/>
                  <a:gd name="T28" fmla="*/ 0 w 15"/>
                  <a:gd name="T29" fmla="*/ 2147483646 h 25"/>
                  <a:gd name="T30" fmla="*/ 0 w 15"/>
                  <a:gd name="T31" fmla="*/ 2147483646 h 25"/>
                  <a:gd name="T32" fmla="*/ 2147483646 w 15"/>
                  <a:gd name="T33" fmla="*/ 2147483646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5"/>
                  <a:gd name="T53" fmla="*/ 15 w 1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5">
                    <a:moveTo>
                      <a:pt x="3" y="13"/>
                    </a:moveTo>
                    <a:lnTo>
                      <a:pt x="6" y="9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3"/>
                    </a:lnTo>
                    <a:lnTo>
                      <a:pt x="15" y="0"/>
                    </a:lnTo>
                    <a:lnTo>
                      <a:pt x="15" y="6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6" y="16"/>
                    </a:lnTo>
                    <a:lnTo>
                      <a:pt x="6" y="19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3" y="25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3" y="13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422">
                <a:extLst>
                  <a:ext uri="{FF2B5EF4-FFF2-40B4-BE49-F238E27FC236}">
                    <a16:creationId xmlns:a16="http://schemas.microsoft.com/office/drawing/2014/main" id="{D1F75750-F0F6-47AB-BE60-9D606555A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0118" y="5572455"/>
                <a:ext cx="4762" cy="9525"/>
              </a:xfrm>
              <a:custGeom>
                <a:avLst/>
                <a:gdLst>
                  <a:gd name="T0" fmla="*/ 0 w 3"/>
                  <a:gd name="T1" fmla="*/ 2147483646 h 6"/>
                  <a:gd name="T2" fmla="*/ 2147483646 w 3"/>
                  <a:gd name="T3" fmla="*/ 2147483646 h 6"/>
                  <a:gd name="T4" fmla="*/ 0 w 3"/>
                  <a:gd name="T5" fmla="*/ 2147483646 h 6"/>
                  <a:gd name="T6" fmla="*/ 0 w 3"/>
                  <a:gd name="T7" fmla="*/ 2147483646 h 6"/>
                  <a:gd name="T8" fmla="*/ 0 w 3"/>
                  <a:gd name="T9" fmla="*/ 2147483646 h 6"/>
                  <a:gd name="T10" fmla="*/ 0 w 3"/>
                  <a:gd name="T11" fmla="*/ 0 h 6"/>
                  <a:gd name="T12" fmla="*/ 0 w 3"/>
                  <a:gd name="T13" fmla="*/ 2147483646 h 6"/>
                  <a:gd name="T14" fmla="*/ 0 w 3"/>
                  <a:gd name="T15" fmla="*/ 214748364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423">
                <a:extLst>
                  <a:ext uri="{FF2B5EF4-FFF2-40B4-BE49-F238E27FC236}">
                    <a16:creationId xmlns:a16="http://schemas.microsoft.com/office/drawing/2014/main" id="{B9A1D15C-6E28-47E3-A765-CA68B775A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0118" y="5572455"/>
                <a:ext cx="4762" cy="9525"/>
              </a:xfrm>
              <a:custGeom>
                <a:avLst/>
                <a:gdLst>
                  <a:gd name="T0" fmla="*/ 0 w 3"/>
                  <a:gd name="T1" fmla="*/ 2147483646 h 6"/>
                  <a:gd name="T2" fmla="*/ 2147483646 w 3"/>
                  <a:gd name="T3" fmla="*/ 2147483646 h 6"/>
                  <a:gd name="T4" fmla="*/ 0 w 3"/>
                  <a:gd name="T5" fmla="*/ 2147483646 h 6"/>
                  <a:gd name="T6" fmla="*/ 0 w 3"/>
                  <a:gd name="T7" fmla="*/ 2147483646 h 6"/>
                  <a:gd name="T8" fmla="*/ 0 w 3"/>
                  <a:gd name="T9" fmla="*/ 2147483646 h 6"/>
                  <a:gd name="T10" fmla="*/ 0 w 3"/>
                  <a:gd name="T11" fmla="*/ 0 h 6"/>
                  <a:gd name="T12" fmla="*/ 0 w 3"/>
                  <a:gd name="T13" fmla="*/ 2147483646 h 6"/>
                  <a:gd name="T14" fmla="*/ 0 w 3"/>
                  <a:gd name="T15" fmla="*/ 214748364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3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424">
                <a:extLst>
                  <a:ext uri="{FF2B5EF4-FFF2-40B4-BE49-F238E27FC236}">
                    <a16:creationId xmlns:a16="http://schemas.microsoft.com/office/drawing/2014/main" id="{4B76C5CD-3551-453B-A98D-70C7FDA2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4405" y="5542293"/>
                <a:ext cx="15875" cy="14287"/>
              </a:xfrm>
              <a:custGeom>
                <a:avLst/>
                <a:gdLst>
                  <a:gd name="T0" fmla="*/ 2147483646 w 10"/>
                  <a:gd name="T1" fmla="*/ 2147483646 h 9"/>
                  <a:gd name="T2" fmla="*/ 2147483646 w 10"/>
                  <a:gd name="T3" fmla="*/ 0 h 9"/>
                  <a:gd name="T4" fmla="*/ 2147483646 w 10"/>
                  <a:gd name="T5" fmla="*/ 0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2147483646 w 10"/>
                  <a:gd name="T11" fmla="*/ 2147483646 h 9"/>
                  <a:gd name="T12" fmla="*/ 2147483646 w 10"/>
                  <a:gd name="T13" fmla="*/ 2147483646 h 9"/>
                  <a:gd name="T14" fmla="*/ 2147483646 w 10"/>
                  <a:gd name="T15" fmla="*/ 2147483646 h 9"/>
                  <a:gd name="T16" fmla="*/ 0 w 10"/>
                  <a:gd name="T17" fmla="*/ 2147483646 h 9"/>
                  <a:gd name="T18" fmla="*/ 0 w 10"/>
                  <a:gd name="T19" fmla="*/ 2147483646 h 9"/>
                  <a:gd name="T20" fmla="*/ 2147483646 w 10"/>
                  <a:gd name="T21" fmla="*/ 2147483646 h 9"/>
                  <a:gd name="T22" fmla="*/ 2147483646 w 10"/>
                  <a:gd name="T23" fmla="*/ 214748364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9"/>
                  <a:gd name="T38" fmla="*/ 10 w 10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9">
                    <a:moveTo>
                      <a:pt x="4" y="3"/>
                    </a:moveTo>
                    <a:lnTo>
                      <a:pt x="10" y="0"/>
                    </a:lnTo>
                    <a:lnTo>
                      <a:pt x="10" y="3"/>
                    </a:lnTo>
                    <a:lnTo>
                      <a:pt x="7" y="6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425">
                <a:extLst>
                  <a:ext uri="{FF2B5EF4-FFF2-40B4-BE49-F238E27FC236}">
                    <a16:creationId xmlns:a16="http://schemas.microsoft.com/office/drawing/2014/main" id="{C0296A28-A283-4354-ADF7-F6C6C2F2E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4405" y="5542293"/>
                <a:ext cx="15875" cy="14287"/>
              </a:xfrm>
              <a:custGeom>
                <a:avLst/>
                <a:gdLst>
                  <a:gd name="T0" fmla="*/ 2147483646 w 10"/>
                  <a:gd name="T1" fmla="*/ 2147483646 h 9"/>
                  <a:gd name="T2" fmla="*/ 2147483646 w 10"/>
                  <a:gd name="T3" fmla="*/ 0 h 9"/>
                  <a:gd name="T4" fmla="*/ 2147483646 w 10"/>
                  <a:gd name="T5" fmla="*/ 0 h 9"/>
                  <a:gd name="T6" fmla="*/ 2147483646 w 10"/>
                  <a:gd name="T7" fmla="*/ 2147483646 h 9"/>
                  <a:gd name="T8" fmla="*/ 2147483646 w 10"/>
                  <a:gd name="T9" fmla="*/ 2147483646 h 9"/>
                  <a:gd name="T10" fmla="*/ 2147483646 w 10"/>
                  <a:gd name="T11" fmla="*/ 2147483646 h 9"/>
                  <a:gd name="T12" fmla="*/ 2147483646 w 10"/>
                  <a:gd name="T13" fmla="*/ 2147483646 h 9"/>
                  <a:gd name="T14" fmla="*/ 2147483646 w 10"/>
                  <a:gd name="T15" fmla="*/ 2147483646 h 9"/>
                  <a:gd name="T16" fmla="*/ 0 w 10"/>
                  <a:gd name="T17" fmla="*/ 2147483646 h 9"/>
                  <a:gd name="T18" fmla="*/ 0 w 10"/>
                  <a:gd name="T19" fmla="*/ 2147483646 h 9"/>
                  <a:gd name="T20" fmla="*/ 2147483646 w 10"/>
                  <a:gd name="T21" fmla="*/ 2147483646 h 9"/>
                  <a:gd name="T22" fmla="*/ 2147483646 w 10"/>
                  <a:gd name="T23" fmla="*/ 214748364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9"/>
                  <a:gd name="T38" fmla="*/ 10 w 10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9">
                    <a:moveTo>
                      <a:pt x="4" y="3"/>
                    </a:moveTo>
                    <a:lnTo>
                      <a:pt x="10" y="0"/>
                    </a:lnTo>
                    <a:lnTo>
                      <a:pt x="10" y="3"/>
                    </a:lnTo>
                    <a:lnTo>
                      <a:pt x="7" y="6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426">
                <a:extLst>
                  <a:ext uri="{FF2B5EF4-FFF2-40B4-BE49-F238E27FC236}">
                    <a16:creationId xmlns:a16="http://schemas.microsoft.com/office/drawing/2014/main" id="{D51840C3-6C6F-417E-837B-B7497376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6605" y="5721680"/>
                <a:ext cx="9525" cy="9525"/>
              </a:xfrm>
              <a:custGeom>
                <a:avLst/>
                <a:gdLst>
                  <a:gd name="T0" fmla="*/ 2147483646 w 6"/>
                  <a:gd name="T1" fmla="*/ 2147483646 h 6"/>
                  <a:gd name="T2" fmla="*/ 0 w 6"/>
                  <a:gd name="T3" fmla="*/ 0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2147483646 w 6"/>
                  <a:gd name="T9" fmla="*/ 2147483646 h 6"/>
                  <a:gd name="T10" fmla="*/ 2147483646 w 6"/>
                  <a:gd name="T11" fmla="*/ 2147483646 h 6"/>
                  <a:gd name="T12" fmla="*/ 2147483646 w 6"/>
                  <a:gd name="T13" fmla="*/ 2147483646 h 6"/>
                  <a:gd name="T14" fmla="*/ 2147483646 w 6"/>
                  <a:gd name="T15" fmla="*/ 2147483646 h 6"/>
                  <a:gd name="T16" fmla="*/ 2147483646 w 6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1427">
                <a:extLst>
                  <a:ext uri="{FF2B5EF4-FFF2-40B4-BE49-F238E27FC236}">
                    <a16:creationId xmlns:a16="http://schemas.microsoft.com/office/drawing/2014/main" id="{D1A304AF-F2E1-4005-812E-FD7F7ABF4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6605" y="5721680"/>
                <a:ext cx="9525" cy="9525"/>
              </a:xfrm>
              <a:custGeom>
                <a:avLst/>
                <a:gdLst>
                  <a:gd name="T0" fmla="*/ 2147483646 w 6"/>
                  <a:gd name="T1" fmla="*/ 2147483646 h 6"/>
                  <a:gd name="T2" fmla="*/ 0 w 6"/>
                  <a:gd name="T3" fmla="*/ 0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2147483646 w 6"/>
                  <a:gd name="T9" fmla="*/ 2147483646 h 6"/>
                  <a:gd name="T10" fmla="*/ 2147483646 w 6"/>
                  <a:gd name="T11" fmla="*/ 2147483646 h 6"/>
                  <a:gd name="T12" fmla="*/ 2147483646 w 6"/>
                  <a:gd name="T13" fmla="*/ 2147483646 h 6"/>
                  <a:gd name="T14" fmla="*/ 2147483646 w 6"/>
                  <a:gd name="T15" fmla="*/ 2147483646 h 6"/>
                  <a:gd name="T16" fmla="*/ 2147483646 w 6"/>
                  <a:gd name="T17" fmla="*/ 214748364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3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1428">
                <a:extLst>
                  <a:ext uri="{FF2B5EF4-FFF2-40B4-BE49-F238E27FC236}">
                    <a16:creationId xmlns:a16="http://schemas.microsoft.com/office/drawing/2014/main" id="{737919FD-5B6C-4B6D-8B25-D5AF31F32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6918" y="4753305"/>
                <a:ext cx="282575" cy="303213"/>
              </a:xfrm>
              <a:custGeom>
                <a:avLst/>
                <a:gdLst>
                  <a:gd name="T0" fmla="*/ 2147483646 w 178"/>
                  <a:gd name="T1" fmla="*/ 2147483646 h 191"/>
                  <a:gd name="T2" fmla="*/ 2147483646 w 178"/>
                  <a:gd name="T3" fmla="*/ 2147483646 h 191"/>
                  <a:gd name="T4" fmla="*/ 2147483646 w 178"/>
                  <a:gd name="T5" fmla="*/ 2147483646 h 191"/>
                  <a:gd name="T6" fmla="*/ 2147483646 w 178"/>
                  <a:gd name="T7" fmla="*/ 2147483646 h 191"/>
                  <a:gd name="T8" fmla="*/ 2147483646 w 178"/>
                  <a:gd name="T9" fmla="*/ 2147483646 h 191"/>
                  <a:gd name="T10" fmla="*/ 2147483646 w 178"/>
                  <a:gd name="T11" fmla="*/ 2147483646 h 191"/>
                  <a:gd name="T12" fmla="*/ 2147483646 w 178"/>
                  <a:gd name="T13" fmla="*/ 2147483646 h 191"/>
                  <a:gd name="T14" fmla="*/ 2147483646 w 178"/>
                  <a:gd name="T15" fmla="*/ 2147483646 h 191"/>
                  <a:gd name="T16" fmla="*/ 2147483646 w 178"/>
                  <a:gd name="T17" fmla="*/ 2147483646 h 191"/>
                  <a:gd name="T18" fmla="*/ 2147483646 w 178"/>
                  <a:gd name="T19" fmla="*/ 2147483646 h 191"/>
                  <a:gd name="T20" fmla="*/ 2147483646 w 178"/>
                  <a:gd name="T21" fmla="*/ 2147483646 h 191"/>
                  <a:gd name="T22" fmla="*/ 2147483646 w 178"/>
                  <a:gd name="T23" fmla="*/ 2147483646 h 191"/>
                  <a:gd name="T24" fmla="*/ 2147483646 w 178"/>
                  <a:gd name="T25" fmla="*/ 0 h 191"/>
                  <a:gd name="T26" fmla="*/ 2147483646 w 178"/>
                  <a:gd name="T27" fmla="*/ 2147483646 h 191"/>
                  <a:gd name="T28" fmla="*/ 2147483646 w 178"/>
                  <a:gd name="T29" fmla="*/ 2147483646 h 191"/>
                  <a:gd name="T30" fmla="*/ 2147483646 w 178"/>
                  <a:gd name="T31" fmla="*/ 2147483646 h 191"/>
                  <a:gd name="T32" fmla="*/ 2147483646 w 178"/>
                  <a:gd name="T33" fmla="*/ 2147483646 h 191"/>
                  <a:gd name="T34" fmla="*/ 2147483646 w 178"/>
                  <a:gd name="T35" fmla="*/ 2147483646 h 191"/>
                  <a:gd name="T36" fmla="*/ 2147483646 w 178"/>
                  <a:gd name="T37" fmla="*/ 2147483646 h 191"/>
                  <a:gd name="T38" fmla="*/ 2147483646 w 178"/>
                  <a:gd name="T39" fmla="*/ 2147483646 h 191"/>
                  <a:gd name="T40" fmla="*/ 2147483646 w 178"/>
                  <a:gd name="T41" fmla="*/ 2147483646 h 191"/>
                  <a:gd name="T42" fmla="*/ 2147483646 w 178"/>
                  <a:gd name="T43" fmla="*/ 2147483646 h 191"/>
                  <a:gd name="T44" fmla="*/ 2147483646 w 178"/>
                  <a:gd name="T45" fmla="*/ 2147483646 h 191"/>
                  <a:gd name="T46" fmla="*/ 2147483646 w 178"/>
                  <a:gd name="T47" fmla="*/ 2147483646 h 191"/>
                  <a:gd name="T48" fmla="*/ 2147483646 w 178"/>
                  <a:gd name="T49" fmla="*/ 2147483646 h 191"/>
                  <a:gd name="T50" fmla="*/ 2147483646 w 178"/>
                  <a:gd name="T51" fmla="*/ 2147483646 h 191"/>
                  <a:gd name="T52" fmla="*/ 2147483646 w 178"/>
                  <a:gd name="T53" fmla="*/ 2147483646 h 191"/>
                  <a:gd name="T54" fmla="*/ 2147483646 w 178"/>
                  <a:gd name="T55" fmla="*/ 2147483646 h 191"/>
                  <a:gd name="T56" fmla="*/ 2147483646 w 178"/>
                  <a:gd name="T57" fmla="*/ 2147483646 h 191"/>
                  <a:gd name="T58" fmla="*/ 2147483646 w 178"/>
                  <a:gd name="T59" fmla="*/ 2147483646 h 191"/>
                  <a:gd name="T60" fmla="*/ 2147483646 w 178"/>
                  <a:gd name="T61" fmla="*/ 2147483646 h 191"/>
                  <a:gd name="T62" fmla="*/ 2147483646 w 178"/>
                  <a:gd name="T63" fmla="*/ 2147483646 h 191"/>
                  <a:gd name="T64" fmla="*/ 2147483646 w 178"/>
                  <a:gd name="T65" fmla="*/ 2147483646 h 191"/>
                  <a:gd name="T66" fmla="*/ 2147483646 w 178"/>
                  <a:gd name="T67" fmla="*/ 2147483646 h 191"/>
                  <a:gd name="T68" fmla="*/ 2147483646 w 178"/>
                  <a:gd name="T69" fmla="*/ 2147483646 h 191"/>
                  <a:gd name="T70" fmla="*/ 2147483646 w 178"/>
                  <a:gd name="T71" fmla="*/ 2147483646 h 191"/>
                  <a:gd name="T72" fmla="*/ 2147483646 w 178"/>
                  <a:gd name="T73" fmla="*/ 2147483646 h 191"/>
                  <a:gd name="T74" fmla="*/ 2147483646 w 178"/>
                  <a:gd name="T75" fmla="*/ 2147483646 h 1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8"/>
                  <a:gd name="T115" fmla="*/ 0 h 191"/>
                  <a:gd name="T116" fmla="*/ 178 w 178"/>
                  <a:gd name="T117" fmla="*/ 191 h 19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8" h="191">
                    <a:moveTo>
                      <a:pt x="116" y="162"/>
                    </a:moveTo>
                    <a:lnTo>
                      <a:pt x="112" y="156"/>
                    </a:lnTo>
                    <a:lnTo>
                      <a:pt x="97" y="141"/>
                    </a:lnTo>
                    <a:lnTo>
                      <a:pt x="87" y="137"/>
                    </a:lnTo>
                    <a:lnTo>
                      <a:pt x="87" y="134"/>
                    </a:lnTo>
                    <a:lnTo>
                      <a:pt x="91" y="128"/>
                    </a:lnTo>
                    <a:lnTo>
                      <a:pt x="91" y="131"/>
                    </a:lnTo>
                    <a:lnTo>
                      <a:pt x="91" y="116"/>
                    </a:lnTo>
                    <a:lnTo>
                      <a:pt x="100" y="112"/>
                    </a:lnTo>
                    <a:lnTo>
                      <a:pt x="103" y="106"/>
                    </a:lnTo>
                    <a:lnTo>
                      <a:pt x="116" y="106"/>
                    </a:lnTo>
                    <a:lnTo>
                      <a:pt x="122" y="103"/>
                    </a:lnTo>
                    <a:lnTo>
                      <a:pt x="122" y="100"/>
                    </a:lnTo>
                    <a:lnTo>
                      <a:pt x="141" y="81"/>
                    </a:lnTo>
                    <a:lnTo>
                      <a:pt x="150" y="78"/>
                    </a:lnTo>
                    <a:lnTo>
                      <a:pt x="153" y="75"/>
                    </a:lnTo>
                    <a:lnTo>
                      <a:pt x="153" y="59"/>
                    </a:lnTo>
                    <a:lnTo>
                      <a:pt x="150" y="56"/>
                    </a:lnTo>
                    <a:lnTo>
                      <a:pt x="153" y="50"/>
                    </a:lnTo>
                    <a:lnTo>
                      <a:pt x="172" y="25"/>
                    </a:lnTo>
                    <a:lnTo>
                      <a:pt x="175" y="22"/>
                    </a:lnTo>
                    <a:lnTo>
                      <a:pt x="178" y="25"/>
                    </a:lnTo>
                    <a:lnTo>
                      <a:pt x="175" y="12"/>
                    </a:lnTo>
                    <a:lnTo>
                      <a:pt x="172" y="12"/>
                    </a:lnTo>
                    <a:lnTo>
                      <a:pt x="169" y="3"/>
                    </a:lnTo>
                    <a:lnTo>
                      <a:pt x="162" y="0"/>
                    </a:lnTo>
                    <a:lnTo>
                      <a:pt x="156" y="3"/>
                    </a:lnTo>
                    <a:lnTo>
                      <a:pt x="147" y="22"/>
                    </a:lnTo>
                    <a:lnTo>
                      <a:pt x="131" y="34"/>
                    </a:lnTo>
                    <a:lnTo>
                      <a:pt x="109" y="37"/>
                    </a:lnTo>
                    <a:lnTo>
                      <a:pt x="106" y="40"/>
                    </a:lnTo>
                    <a:lnTo>
                      <a:pt x="109" y="56"/>
                    </a:lnTo>
                    <a:lnTo>
                      <a:pt x="91" y="59"/>
                    </a:lnTo>
                    <a:lnTo>
                      <a:pt x="81" y="53"/>
                    </a:lnTo>
                    <a:lnTo>
                      <a:pt x="72" y="53"/>
                    </a:lnTo>
                    <a:lnTo>
                      <a:pt x="25" y="91"/>
                    </a:lnTo>
                    <a:lnTo>
                      <a:pt x="15" y="94"/>
                    </a:lnTo>
                    <a:lnTo>
                      <a:pt x="3" y="112"/>
                    </a:lnTo>
                    <a:lnTo>
                      <a:pt x="0" y="112"/>
                    </a:lnTo>
                    <a:lnTo>
                      <a:pt x="6" y="119"/>
                    </a:lnTo>
                    <a:lnTo>
                      <a:pt x="9" y="125"/>
                    </a:lnTo>
                    <a:lnTo>
                      <a:pt x="15" y="122"/>
                    </a:lnTo>
                    <a:lnTo>
                      <a:pt x="31" y="125"/>
                    </a:lnTo>
                    <a:lnTo>
                      <a:pt x="34" y="125"/>
                    </a:lnTo>
                    <a:lnTo>
                      <a:pt x="25" y="153"/>
                    </a:lnTo>
                    <a:lnTo>
                      <a:pt x="28" y="156"/>
                    </a:lnTo>
                    <a:lnTo>
                      <a:pt x="31" y="156"/>
                    </a:lnTo>
                    <a:lnTo>
                      <a:pt x="25" y="159"/>
                    </a:lnTo>
                    <a:lnTo>
                      <a:pt x="22" y="162"/>
                    </a:lnTo>
                    <a:lnTo>
                      <a:pt x="19" y="162"/>
                    </a:lnTo>
                    <a:lnTo>
                      <a:pt x="19" y="172"/>
                    </a:lnTo>
                    <a:lnTo>
                      <a:pt x="12" y="178"/>
                    </a:lnTo>
                    <a:lnTo>
                      <a:pt x="22" y="178"/>
                    </a:lnTo>
                    <a:lnTo>
                      <a:pt x="25" y="178"/>
                    </a:lnTo>
                    <a:lnTo>
                      <a:pt x="25" y="181"/>
                    </a:lnTo>
                    <a:lnTo>
                      <a:pt x="25" y="184"/>
                    </a:lnTo>
                    <a:lnTo>
                      <a:pt x="22" y="184"/>
                    </a:lnTo>
                    <a:lnTo>
                      <a:pt x="22" y="187"/>
                    </a:lnTo>
                    <a:lnTo>
                      <a:pt x="25" y="184"/>
                    </a:lnTo>
                    <a:lnTo>
                      <a:pt x="28" y="191"/>
                    </a:lnTo>
                    <a:lnTo>
                      <a:pt x="31" y="191"/>
                    </a:lnTo>
                    <a:lnTo>
                      <a:pt x="34" y="187"/>
                    </a:lnTo>
                    <a:lnTo>
                      <a:pt x="37" y="187"/>
                    </a:lnTo>
                    <a:lnTo>
                      <a:pt x="40" y="181"/>
                    </a:lnTo>
                    <a:lnTo>
                      <a:pt x="37" y="181"/>
                    </a:lnTo>
                    <a:lnTo>
                      <a:pt x="40" y="181"/>
                    </a:lnTo>
                    <a:lnTo>
                      <a:pt x="44" y="184"/>
                    </a:lnTo>
                    <a:lnTo>
                      <a:pt x="47" y="187"/>
                    </a:lnTo>
                    <a:lnTo>
                      <a:pt x="53" y="191"/>
                    </a:lnTo>
                    <a:lnTo>
                      <a:pt x="53" y="187"/>
                    </a:lnTo>
                    <a:lnTo>
                      <a:pt x="59" y="184"/>
                    </a:lnTo>
                    <a:lnTo>
                      <a:pt x="62" y="191"/>
                    </a:lnTo>
                    <a:lnTo>
                      <a:pt x="81" y="172"/>
                    </a:lnTo>
                    <a:lnTo>
                      <a:pt x="100" y="172"/>
                    </a:lnTo>
                    <a:lnTo>
                      <a:pt x="106" y="169"/>
                    </a:lnTo>
                    <a:lnTo>
                      <a:pt x="116" y="16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1429">
                <a:extLst>
                  <a:ext uri="{FF2B5EF4-FFF2-40B4-BE49-F238E27FC236}">
                    <a16:creationId xmlns:a16="http://schemas.microsoft.com/office/drawing/2014/main" id="{4C963424-C178-4880-8B6C-BA026083F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6918" y="4753305"/>
                <a:ext cx="282575" cy="303213"/>
              </a:xfrm>
              <a:custGeom>
                <a:avLst/>
                <a:gdLst>
                  <a:gd name="T0" fmla="*/ 2147483646 w 178"/>
                  <a:gd name="T1" fmla="*/ 2147483646 h 191"/>
                  <a:gd name="T2" fmla="*/ 2147483646 w 178"/>
                  <a:gd name="T3" fmla="*/ 2147483646 h 191"/>
                  <a:gd name="T4" fmla="*/ 2147483646 w 178"/>
                  <a:gd name="T5" fmla="*/ 2147483646 h 191"/>
                  <a:gd name="T6" fmla="*/ 2147483646 w 178"/>
                  <a:gd name="T7" fmla="*/ 2147483646 h 191"/>
                  <a:gd name="T8" fmla="*/ 2147483646 w 178"/>
                  <a:gd name="T9" fmla="*/ 2147483646 h 191"/>
                  <a:gd name="T10" fmla="*/ 2147483646 w 178"/>
                  <a:gd name="T11" fmla="*/ 2147483646 h 191"/>
                  <a:gd name="T12" fmla="*/ 2147483646 w 178"/>
                  <a:gd name="T13" fmla="*/ 2147483646 h 191"/>
                  <a:gd name="T14" fmla="*/ 2147483646 w 178"/>
                  <a:gd name="T15" fmla="*/ 2147483646 h 191"/>
                  <a:gd name="T16" fmla="*/ 2147483646 w 178"/>
                  <a:gd name="T17" fmla="*/ 2147483646 h 191"/>
                  <a:gd name="T18" fmla="*/ 2147483646 w 178"/>
                  <a:gd name="T19" fmla="*/ 2147483646 h 191"/>
                  <a:gd name="T20" fmla="*/ 2147483646 w 178"/>
                  <a:gd name="T21" fmla="*/ 2147483646 h 191"/>
                  <a:gd name="T22" fmla="*/ 2147483646 w 178"/>
                  <a:gd name="T23" fmla="*/ 2147483646 h 191"/>
                  <a:gd name="T24" fmla="*/ 2147483646 w 178"/>
                  <a:gd name="T25" fmla="*/ 0 h 191"/>
                  <a:gd name="T26" fmla="*/ 2147483646 w 178"/>
                  <a:gd name="T27" fmla="*/ 2147483646 h 191"/>
                  <a:gd name="T28" fmla="*/ 2147483646 w 178"/>
                  <a:gd name="T29" fmla="*/ 2147483646 h 191"/>
                  <a:gd name="T30" fmla="*/ 2147483646 w 178"/>
                  <a:gd name="T31" fmla="*/ 2147483646 h 191"/>
                  <a:gd name="T32" fmla="*/ 2147483646 w 178"/>
                  <a:gd name="T33" fmla="*/ 2147483646 h 191"/>
                  <a:gd name="T34" fmla="*/ 2147483646 w 178"/>
                  <a:gd name="T35" fmla="*/ 2147483646 h 191"/>
                  <a:gd name="T36" fmla="*/ 2147483646 w 178"/>
                  <a:gd name="T37" fmla="*/ 2147483646 h 191"/>
                  <a:gd name="T38" fmla="*/ 2147483646 w 178"/>
                  <a:gd name="T39" fmla="*/ 2147483646 h 191"/>
                  <a:gd name="T40" fmla="*/ 2147483646 w 178"/>
                  <a:gd name="T41" fmla="*/ 2147483646 h 191"/>
                  <a:gd name="T42" fmla="*/ 2147483646 w 178"/>
                  <a:gd name="T43" fmla="*/ 2147483646 h 191"/>
                  <a:gd name="T44" fmla="*/ 2147483646 w 178"/>
                  <a:gd name="T45" fmla="*/ 2147483646 h 191"/>
                  <a:gd name="T46" fmla="*/ 2147483646 w 178"/>
                  <a:gd name="T47" fmla="*/ 2147483646 h 191"/>
                  <a:gd name="T48" fmla="*/ 2147483646 w 178"/>
                  <a:gd name="T49" fmla="*/ 2147483646 h 191"/>
                  <a:gd name="T50" fmla="*/ 2147483646 w 178"/>
                  <a:gd name="T51" fmla="*/ 2147483646 h 191"/>
                  <a:gd name="T52" fmla="*/ 2147483646 w 178"/>
                  <a:gd name="T53" fmla="*/ 2147483646 h 191"/>
                  <a:gd name="T54" fmla="*/ 2147483646 w 178"/>
                  <a:gd name="T55" fmla="*/ 2147483646 h 191"/>
                  <a:gd name="T56" fmla="*/ 2147483646 w 178"/>
                  <a:gd name="T57" fmla="*/ 2147483646 h 191"/>
                  <a:gd name="T58" fmla="*/ 2147483646 w 178"/>
                  <a:gd name="T59" fmla="*/ 2147483646 h 191"/>
                  <a:gd name="T60" fmla="*/ 2147483646 w 178"/>
                  <a:gd name="T61" fmla="*/ 2147483646 h 191"/>
                  <a:gd name="T62" fmla="*/ 2147483646 w 178"/>
                  <a:gd name="T63" fmla="*/ 2147483646 h 191"/>
                  <a:gd name="T64" fmla="*/ 2147483646 w 178"/>
                  <a:gd name="T65" fmla="*/ 2147483646 h 191"/>
                  <a:gd name="T66" fmla="*/ 2147483646 w 178"/>
                  <a:gd name="T67" fmla="*/ 2147483646 h 191"/>
                  <a:gd name="T68" fmla="*/ 2147483646 w 178"/>
                  <a:gd name="T69" fmla="*/ 2147483646 h 191"/>
                  <a:gd name="T70" fmla="*/ 2147483646 w 178"/>
                  <a:gd name="T71" fmla="*/ 2147483646 h 191"/>
                  <a:gd name="T72" fmla="*/ 2147483646 w 178"/>
                  <a:gd name="T73" fmla="*/ 2147483646 h 191"/>
                  <a:gd name="T74" fmla="*/ 2147483646 w 178"/>
                  <a:gd name="T75" fmla="*/ 2147483646 h 1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8"/>
                  <a:gd name="T115" fmla="*/ 0 h 191"/>
                  <a:gd name="T116" fmla="*/ 178 w 178"/>
                  <a:gd name="T117" fmla="*/ 191 h 19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8" h="191">
                    <a:moveTo>
                      <a:pt x="116" y="162"/>
                    </a:moveTo>
                    <a:lnTo>
                      <a:pt x="112" y="156"/>
                    </a:lnTo>
                    <a:lnTo>
                      <a:pt x="97" y="141"/>
                    </a:lnTo>
                    <a:lnTo>
                      <a:pt x="87" y="137"/>
                    </a:lnTo>
                    <a:lnTo>
                      <a:pt x="87" y="134"/>
                    </a:lnTo>
                    <a:lnTo>
                      <a:pt x="91" y="128"/>
                    </a:lnTo>
                    <a:lnTo>
                      <a:pt x="91" y="131"/>
                    </a:lnTo>
                    <a:lnTo>
                      <a:pt x="91" y="116"/>
                    </a:lnTo>
                    <a:lnTo>
                      <a:pt x="100" y="112"/>
                    </a:lnTo>
                    <a:lnTo>
                      <a:pt x="103" y="106"/>
                    </a:lnTo>
                    <a:lnTo>
                      <a:pt x="116" y="106"/>
                    </a:lnTo>
                    <a:lnTo>
                      <a:pt x="122" y="103"/>
                    </a:lnTo>
                    <a:lnTo>
                      <a:pt x="122" y="100"/>
                    </a:lnTo>
                    <a:lnTo>
                      <a:pt x="141" y="81"/>
                    </a:lnTo>
                    <a:lnTo>
                      <a:pt x="150" y="78"/>
                    </a:lnTo>
                    <a:lnTo>
                      <a:pt x="153" y="75"/>
                    </a:lnTo>
                    <a:lnTo>
                      <a:pt x="153" y="59"/>
                    </a:lnTo>
                    <a:lnTo>
                      <a:pt x="150" y="56"/>
                    </a:lnTo>
                    <a:lnTo>
                      <a:pt x="153" y="50"/>
                    </a:lnTo>
                    <a:lnTo>
                      <a:pt x="172" y="25"/>
                    </a:lnTo>
                    <a:lnTo>
                      <a:pt x="175" y="22"/>
                    </a:lnTo>
                    <a:lnTo>
                      <a:pt x="178" y="25"/>
                    </a:lnTo>
                    <a:lnTo>
                      <a:pt x="175" y="12"/>
                    </a:lnTo>
                    <a:lnTo>
                      <a:pt x="172" y="12"/>
                    </a:lnTo>
                    <a:lnTo>
                      <a:pt x="169" y="3"/>
                    </a:lnTo>
                    <a:lnTo>
                      <a:pt x="162" y="0"/>
                    </a:lnTo>
                    <a:lnTo>
                      <a:pt x="156" y="3"/>
                    </a:lnTo>
                    <a:lnTo>
                      <a:pt x="147" y="22"/>
                    </a:lnTo>
                    <a:lnTo>
                      <a:pt x="131" y="34"/>
                    </a:lnTo>
                    <a:lnTo>
                      <a:pt x="109" y="37"/>
                    </a:lnTo>
                    <a:lnTo>
                      <a:pt x="106" y="40"/>
                    </a:lnTo>
                    <a:lnTo>
                      <a:pt x="109" y="56"/>
                    </a:lnTo>
                    <a:lnTo>
                      <a:pt x="91" y="59"/>
                    </a:lnTo>
                    <a:lnTo>
                      <a:pt x="81" y="53"/>
                    </a:lnTo>
                    <a:lnTo>
                      <a:pt x="72" y="53"/>
                    </a:lnTo>
                    <a:lnTo>
                      <a:pt x="25" y="91"/>
                    </a:lnTo>
                    <a:lnTo>
                      <a:pt x="15" y="94"/>
                    </a:lnTo>
                    <a:lnTo>
                      <a:pt x="3" y="112"/>
                    </a:lnTo>
                    <a:lnTo>
                      <a:pt x="0" y="112"/>
                    </a:lnTo>
                    <a:lnTo>
                      <a:pt x="6" y="119"/>
                    </a:lnTo>
                    <a:lnTo>
                      <a:pt x="9" y="125"/>
                    </a:lnTo>
                    <a:lnTo>
                      <a:pt x="15" y="122"/>
                    </a:lnTo>
                    <a:lnTo>
                      <a:pt x="31" y="125"/>
                    </a:lnTo>
                    <a:lnTo>
                      <a:pt x="34" y="125"/>
                    </a:lnTo>
                    <a:lnTo>
                      <a:pt x="25" y="153"/>
                    </a:lnTo>
                    <a:lnTo>
                      <a:pt x="28" y="156"/>
                    </a:lnTo>
                    <a:lnTo>
                      <a:pt x="31" y="156"/>
                    </a:lnTo>
                    <a:lnTo>
                      <a:pt x="25" y="159"/>
                    </a:lnTo>
                    <a:lnTo>
                      <a:pt x="22" y="162"/>
                    </a:lnTo>
                    <a:lnTo>
                      <a:pt x="19" y="162"/>
                    </a:lnTo>
                    <a:lnTo>
                      <a:pt x="19" y="172"/>
                    </a:lnTo>
                    <a:lnTo>
                      <a:pt x="12" y="178"/>
                    </a:lnTo>
                    <a:lnTo>
                      <a:pt x="22" y="178"/>
                    </a:lnTo>
                    <a:lnTo>
                      <a:pt x="25" y="178"/>
                    </a:lnTo>
                    <a:lnTo>
                      <a:pt x="25" y="181"/>
                    </a:lnTo>
                    <a:lnTo>
                      <a:pt x="25" y="184"/>
                    </a:lnTo>
                    <a:lnTo>
                      <a:pt x="22" y="184"/>
                    </a:lnTo>
                    <a:lnTo>
                      <a:pt x="22" y="187"/>
                    </a:lnTo>
                    <a:lnTo>
                      <a:pt x="25" y="184"/>
                    </a:lnTo>
                    <a:lnTo>
                      <a:pt x="28" y="191"/>
                    </a:lnTo>
                    <a:lnTo>
                      <a:pt x="31" y="191"/>
                    </a:lnTo>
                    <a:lnTo>
                      <a:pt x="34" y="187"/>
                    </a:lnTo>
                    <a:lnTo>
                      <a:pt x="37" y="187"/>
                    </a:lnTo>
                    <a:lnTo>
                      <a:pt x="40" y="181"/>
                    </a:lnTo>
                    <a:lnTo>
                      <a:pt x="37" y="181"/>
                    </a:lnTo>
                    <a:lnTo>
                      <a:pt x="40" y="181"/>
                    </a:lnTo>
                    <a:lnTo>
                      <a:pt x="44" y="184"/>
                    </a:lnTo>
                    <a:lnTo>
                      <a:pt x="47" y="187"/>
                    </a:lnTo>
                    <a:lnTo>
                      <a:pt x="53" y="191"/>
                    </a:lnTo>
                    <a:lnTo>
                      <a:pt x="53" y="187"/>
                    </a:lnTo>
                    <a:lnTo>
                      <a:pt x="59" y="184"/>
                    </a:lnTo>
                    <a:lnTo>
                      <a:pt x="62" y="191"/>
                    </a:lnTo>
                    <a:lnTo>
                      <a:pt x="81" y="172"/>
                    </a:lnTo>
                    <a:lnTo>
                      <a:pt x="100" y="172"/>
                    </a:lnTo>
                    <a:lnTo>
                      <a:pt x="106" y="169"/>
                    </a:lnTo>
                    <a:lnTo>
                      <a:pt x="116" y="162"/>
                    </a:ln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1430">
                <a:extLst>
                  <a:ext uri="{FF2B5EF4-FFF2-40B4-BE49-F238E27FC236}">
                    <a16:creationId xmlns:a16="http://schemas.microsoft.com/office/drawing/2014/main" id="{4F87EDC6-8F69-40DD-A18A-7DE16192F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1455" y="6961518"/>
                <a:ext cx="436563" cy="368300"/>
              </a:xfrm>
              <a:custGeom>
                <a:avLst/>
                <a:gdLst>
                  <a:gd name="T0" fmla="*/ 2147483646 w 88"/>
                  <a:gd name="T1" fmla="*/ 2147483646 h 74"/>
                  <a:gd name="T2" fmla="*/ 2147483646 w 88"/>
                  <a:gd name="T3" fmla="*/ 2147483646 h 74"/>
                  <a:gd name="T4" fmla="*/ 2147483646 w 88"/>
                  <a:gd name="T5" fmla="*/ 2147483646 h 74"/>
                  <a:gd name="T6" fmla="*/ 2147483646 w 88"/>
                  <a:gd name="T7" fmla="*/ 2147483646 h 74"/>
                  <a:gd name="T8" fmla="*/ 2147483646 w 88"/>
                  <a:gd name="T9" fmla="*/ 2147483646 h 74"/>
                  <a:gd name="T10" fmla="*/ 2147483646 w 88"/>
                  <a:gd name="T11" fmla="*/ 2147483646 h 74"/>
                  <a:gd name="T12" fmla="*/ 2147483646 w 88"/>
                  <a:gd name="T13" fmla="*/ 2147483646 h 74"/>
                  <a:gd name="T14" fmla="*/ 2147483646 w 88"/>
                  <a:gd name="T15" fmla="*/ 2147483646 h 74"/>
                  <a:gd name="T16" fmla="*/ 2147483646 w 88"/>
                  <a:gd name="T17" fmla="*/ 2147483646 h 74"/>
                  <a:gd name="T18" fmla="*/ 2147483646 w 88"/>
                  <a:gd name="T19" fmla="*/ 2147483646 h 74"/>
                  <a:gd name="T20" fmla="*/ 2147483646 w 88"/>
                  <a:gd name="T21" fmla="*/ 2147483646 h 74"/>
                  <a:gd name="T22" fmla="*/ 2147483646 w 88"/>
                  <a:gd name="T23" fmla="*/ 2147483646 h 74"/>
                  <a:gd name="T24" fmla="*/ 2147483646 w 88"/>
                  <a:gd name="T25" fmla="*/ 2147483646 h 74"/>
                  <a:gd name="T26" fmla="*/ 2147483646 w 88"/>
                  <a:gd name="T27" fmla="*/ 2147483646 h 74"/>
                  <a:gd name="T28" fmla="*/ 2147483646 w 88"/>
                  <a:gd name="T29" fmla="*/ 2147483646 h 74"/>
                  <a:gd name="T30" fmla="*/ 2147483646 w 88"/>
                  <a:gd name="T31" fmla="*/ 2147483646 h 74"/>
                  <a:gd name="T32" fmla="*/ 2147483646 w 88"/>
                  <a:gd name="T33" fmla="*/ 2147483646 h 74"/>
                  <a:gd name="T34" fmla="*/ 2147483646 w 88"/>
                  <a:gd name="T35" fmla="*/ 2147483646 h 74"/>
                  <a:gd name="T36" fmla="*/ 2147483646 w 88"/>
                  <a:gd name="T37" fmla="*/ 2147483646 h 74"/>
                  <a:gd name="T38" fmla="*/ 2147483646 w 88"/>
                  <a:gd name="T39" fmla="*/ 2147483646 h 74"/>
                  <a:gd name="T40" fmla="*/ 2147483646 w 88"/>
                  <a:gd name="T41" fmla="*/ 2147483646 h 74"/>
                  <a:gd name="T42" fmla="*/ 2147483646 w 88"/>
                  <a:gd name="T43" fmla="*/ 2147483646 h 74"/>
                  <a:gd name="T44" fmla="*/ 2147483646 w 88"/>
                  <a:gd name="T45" fmla="*/ 2147483646 h 74"/>
                  <a:gd name="T46" fmla="*/ 2147483646 w 88"/>
                  <a:gd name="T47" fmla="*/ 2147483646 h 74"/>
                  <a:gd name="T48" fmla="*/ 2147483646 w 88"/>
                  <a:gd name="T49" fmla="*/ 2147483646 h 74"/>
                  <a:gd name="T50" fmla="*/ 2147483646 w 88"/>
                  <a:gd name="T51" fmla="*/ 2147483646 h 74"/>
                  <a:gd name="T52" fmla="*/ 2147483646 w 88"/>
                  <a:gd name="T53" fmla="*/ 2147483646 h 74"/>
                  <a:gd name="T54" fmla="*/ 2147483646 w 88"/>
                  <a:gd name="T55" fmla="*/ 2147483646 h 74"/>
                  <a:gd name="T56" fmla="*/ 2147483646 w 88"/>
                  <a:gd name="T57" fmla="*/ 2147483646 h 74"/>
                  <a:gd name="T58" fmla="*/ 2147483646 w 88"/>
                  <a:gd name="T59" fmla="*/ 2147483646 h 74"/>
                  <a:gd name="T60" fmla="*/ 2147483646 w 88"/>
                  <a:gd name="T61" fmla="*/ 2147483646 h 74"/>
                  <a:gd name="T62" fmla="*/ 2147483646 w 88"/>
                  <a:gd name="T63" fmla="*/ 2147483646 h 74"/>
                  <a:gd name="T64" fmla="*/ 2147483646 w 88"/>
                  <a:gd name="T65" fmla="*/ 2147483646 h 74"/>
                  <a:gd name="T66" fmla="*/ 2147483646 w 88"/>
                  <a:gd name="T67" fmla="*/ 2147483646 h 74"/>
                  <a:gd name="T68" fmla="*/ 2147483646 w 88"/>
                  <a:gd name="T69" fmla="*/ 2147483646 h 74"/>
                  <a:gd name="T70" fmla="*/ 2147483646 w 88"/>
                  <a:gd name="T71" fmla="*/ 2147483646 h 74"/>
                  <a:gd name="T72" fmla="*/ 2147483646 w 88"/>
                  <a:gd name="T73" fmla="*/ 2147483646 h 74"/>
                  <a:gd name="T74" fmla="*/ 2147483646 w 88"/>
                  <a:gd name="T75" fmla="*/ 2147483646 h 74"/>
                  <a:gd name="T76" fmla="*/ 2147483646 w 88"/>
                  <a:gd name="T77" fmla="*/ 2147483646 h 74"/>
                  <a:gd name="T78" fmla="*/ 2147483646 w 88"/>
                  <a:gd name="T79" fmla="*/ 2147483646 h 74"/>
                  <a:gd name="T80" fmla="*/ 0 w 88"/>
                  <a:gd name="T81" fmla="*/ 2147483646 h 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8"/>
                  <a:gd name="T124" fmla="*/ 0 h 74"/>
                  <a:gd name="T125" fmla="*/ 88 w 88"/>
                  <a:gd name="T126" fmla="*/ 74 h 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8" h="74">
                    <a:moveTo>
                      <a:pt x="0" y="60"/>
                    </a:moveTo>
                    <a:cubicBezTo>
                      <a:pt x="1" y="55"/>
                      <a:pt x="1" y="51"/>
                      <a:pt x="1" y="47"/>
                    </a:cubicBezTo>
                    <a:cubicBezTo>
                      <a:pt x="2" y="45"/>
                      <a:pt x="2" y="43"/>
                      <a:pt x="2" y="41"/>
                    </a:cubicBezTo>
                    <a:cubicBezTo>
                      <a:pt x="2" y="39"/>
                      <a:pt x="0" y="39"/>
                      <a:pt x="1" y="37"/>
                    </a:cubicBezTo>
                    <a:cubicBezTo>
                      <a:pt x="1" y="36"/>
                      <a:pt x="2" y="35"/>
                      <a:pt x="2" y="34"/>
                    </a:cubicBezTo>
                    <a:cubicBezTo>
                      <a:pt x="3" y="33"/>
                      <a:pt x="3" y="32"/>
                      <a:pt x="3" y="31"/>
                    </a:cubicBezTo>
                    <a:cubicBezTo>
                      <a:pt x="3" y="27"/>
                      <a:pt x="3" y="22"/>
                      <a:pt x="3" y="17"/>
                    </a:cubicBezTo>
                    <a:cubicBezTo>
                      <a:pt x="4" y="12"/>
                      <a:pt x="4" y="8"/>
                      <a:pt x="4" y="3"/>
                    </a:cubicBezTo>
                    <a:cubicBezTo>
                      <a:pt x="4" y="2"/>
                      <a:pt x="4" y="0"/>
                      <a:pt x="6" y="1"/>
                    </a:cubicBezTo>
                    <a:cubicBezTo>
                      <a:pt x="7" y="1"/>
                      <a:pt x="8" y="2"/>
                      <a:pt x="9" y="3"/>
                    </a:cubicBezTo>
                    <a:cubicBezTo>
                      <a:pt x="13" y="4"/>
                      <a:pt x="16" y="6"/>
                      <a:pt x="20" y="7"/>
                    </a:cubicBezTo>
                    <a:cubicBezTo>
                      <a:pt x="22" y="8"/>
                      <a:pt x="24" y="7"/>
                      <a:pt x="26" y="8"/>
                    </a:cubicBezTo>
                    <a:cubicBezTo>
                      <a:pt x="28" y="9"/>
                      <a:pt x="29" y="10"/>
                      <a:pt x="31" y="11"/>
                    </a:cubicBezTo>
                    <a:cubicBezTo>
                      <a:pt x="33" y="12"/>
                      <a:pt x="33" y="11"/>
                      <a:pt x="34" y="11"/>
                    </a:cubicBezTo>
                    <a:cubicBezTo>
                      <a:pt x="35" y="12"/>
                      <a:pt x="36" y="13"/>
                      <a:pt x="37" y="13"/>
                    </a:cubicBezTo>
                    <a:cubicBezTo>
                      <a:pt x="39" y="14"/>
                      <a:pt x="39" y="15"/>
                      <a:pt x="40" y="16"/>
                    </a:cubicBezTo>
                    <a:cubicBezTo>
                      <a:pt x="41" y="17"/>
                      <a:pt x="42" y="17"/>
                      <a:pt x="44" y="18"/>
                    </a:cubicBezTo>
                    <a:cubicBezTo>
                      <a:pt x="45" y="19"/>
                      <a:pt x="46" y="20"/>
                      <a:pt x="46" y="22"/>
                    </a:cubicBezTo>
                    <a:cubicBezTo>
                      <a:pt x="47" y="23"/>
                      <a:pt x="45" y="24"/>
                      <a:pt x="45" y="25"/>
                    </a:cubicBezTo>
                    <a:cubicBezTo>
                      <a:pt x="46" y="27"/>
                      <a:pt x="50" y="27"/>
                      <a:pt x="52" y="28"/>
                    </a:cubicBezTo>
                    <a:cubicBezTo>
                      <a:pt x="53" y="28"/>
                      <a:pt x="55" y="29"/>
                      <a:pt x="56" y="30"/>
                    </a:cubicBezTo>
                    <a:cubicBezTo>
                      <a:pt x="57" y="30"/>
                      <a:pt x="57" y="31"/>
                      <a:pt x="58" y="31"/>
                    </a:cubicBezTo>
                    <a:cubicBezTo>
                      <a:pt x="58" y="31"/>
                      <a:pt x="59" y="31"/>
                      <a:pt x="60" y="31"/>
                    </a:cubicBezTo>
                    <a:cubicBezTo>
                      <a:pt x="62" y="31"/>
                      <a:pt x="65" y="35"/>
                      <a:pt x="64" y="37"/>
                    </a:cubicBezTo>
                    <a:cubicBezTo>
                      <a:pt x="62" y="39"/>
                      <a:pt x="59" y="37"/>
                      <a:pt x="57" y="38"/>
                    </a:cubicBezTo>
                    <a:cubicBezTo>
                      <a:pt x="54" y="38"/>
                      <a:pt x="57" y="43"/>
                      <a:pt x="58" y="44"/>
                    </a:cubicBezTo>
                    <a:cubicBezTo>
                      <a:pt x="59" y="45"/>
                      <a:pt x="60" y="46"/>
                      <a:pt x="61" y="48"/>
                    </a:cubicBezTo>
                    <a:cubicBezTo>
                      <a:pt x="62" y="48"/>
                      <a:pt x="64" y="50"/>
                      <a:pt x="65" y="49"/>
                    </a:cubicBezTo>
                    <a:cubicBezTo>
                      <a:pt x="65" y="51"/>
                      <a:pt x="66" y="53"/>
                      <a:pt x="66" y="54"/>
                    </a:cubicBezTo>
                    <a:cubicBezTo>
                      <a:pt x="66" y="55"/>
                      <a:pt x="67" y="55"/>
                      <a:pt x="67" y="55"/>
                    </a:cubicBezTo>
                    <a:cubicBezTo>
                      <a:pt x="68" y="56"/>
                      <a:pt x="68" y="57"/>
                      <a:pt x="68" y="57"/>
                    </a:cubicBezTo>
                    <a:cubicBezTo>
                      <a:pt x="68" y="59"/>
                      <a:pt x="70" y="59"/>
                      <a:pt x="72" y="58"/>
                    </a:cubicBezTo>
                    <a:cubicBezTo>
                      <a:pt x="73" y="58"/>
                      <a:pt x="76" y="58"/>
                      <a:pt x="75" y="60"/>
                    </a:cubicBezTo>
                    <a:cubicBezTo>
                      <a:pt x="73" y="62"/>
                      <a:pt x="75" y="63"/>
                      <a:pt x="78" y="63"/>
                    </a:cubicBezTo>
                    <a:cubicBezTo>
                      <a:pt x="78" y="63"/>
                      <a:pt x="81" y="63"/>
                      <a:pt x="81" y="64"/>
                    </a:cubicBezTo>
                    <a:cubicBezTo>
                      <a:pt x="81" y="65"/>
                      <a:pt x="79" y="65"/>
                      <a:pt x="78" y="65"/>
                    </a:cubicBezTo>
                    <a:cubicBezTo>
                      <a:pt x="79" y="66"/>
                      <a:pt x="79" y="67"/>
                      <a:pt x="79" y="67"/>
                    </a:cubicBezTo>
                    <a:cubicBezTo>
                      <a:pt x="80" y="68"/>
                      <a:pt x="82" y="68"/>
                      <a:pt x="83" y="68"/>
                    </a:cubicBezTo>
                    <a:cubicBezTo>
                      <a:pt x="84" y="69"/>
                      <a:pt x="86" y="70"/>
                      <a:pt x="88" y="69"/>
                    </a:cubicBezTo>
                    <a:cubicBezTo>
                      <a:pt x="87" y="69"/>
                      <a:pt x="86" y="70"/>
                      <a:pt x="85" y="70"/>
                    </a:cubicBezTo>
                    <a:cubicBezTo>
                      <a:pt x="84" y="70"/>
                      <a:pt x="83" y="70"/>
                      <a:pt x="83" y="71"/>
                    </a:cubicBezTo>
                    <a:cubicBezTo>
                      <a:pt x="85" y="71"/>
                      <a:pt x="87" y="72"/>
                      <a:pt x="84" y="73"/>
                    </a:cubicBezTo>
                    <a:cubicBezTo>
                      <a:pt x="83" y="73"/>
                      <a:pt x="80" y="74"/>
                      <a:pt x="79" y="72"/>
                    </a:cubicBezTo>
                    <a:cubicBezTo>
                      <a:pt x="80" y="72"/>
                      <a:pt x="80" y="72"/>
                      <a:pt x="81" y="71"/>
                    </a:cubicBezTo>
                    <a:cubicBezTo>
                      <a:pt x="80" y="71"/>
                      <a:pt x="80" y="71"/>
                      <a:pt x="79" y="71"/>
                    </a:cubicBezTo>
                    <a:cubicBezTo>
                      <a:pt x="79" y="70"/>
                      <a:pt x="76" y="70"/>
                      <a:pt x="75" y="70"/>
                    </a:cubicBezTo>
                    <a:cubicBezTo>
                      <a:pt x="73" y="70"/>
                      <a:pt x="71" y="69"/>
                      <a:pt x="69" y="69"/>
                    </a:cubicBezTo>
                    <a:cubicBezTo>
                      <a:pt x="69" y="69"/>
                      <a:pt x="69" y="69"/>
                      <a:pt x="69" y="68"/>
                    </a:cubicBezTo>
                    <a:cubicBezTo>
                      <a:pt x="68" y="69"/>
                      <a:pt x="67" y="69"/>
                      <a:pt x="66" y="69"/>
                    </a:cubicBezTo>
                    <a:cubicBezTo>
                      <a:pt x="65" y="69"/>
                      <a:pt x="64" y="68"/>
                      <a:pt x="63" y="68"/>
                    </a:cubicBezTo>
                    <a:cubicBezTo>
                      <a:pt x="62" y="69"/>
                      <a:pt x="61" y="67"/>
                      <a:pt x="60" y="68"/>
                    </a:cubicBezTo>
                    <a:cubicBezTo>
                      <a:pt x="59" y="67"/>
                      <a:pt x="58" y="67"/>
                      <a:pt x="58" y="66"/>
                    </a:cubicBezTo>
                    <a:cubicBezTo>
                      <a:pt x="58" y="65"/>
                      <a:pt x="57" y="64"/>
                      <a:pt x="57" y="63"/>
                    </a:cubicBezTo>
                    <a:cubicBezTo>
                      <a:pt x="56" y="62"/>
                      <a:pt x="55" y="63"/>
                      <a:pt x="54" y="62"/>
                    </a:cubicBezTo>
                    <a:cubicBezTo>
                      <a:pt x="54" y="61"/>
                      <a:pt x="53" y="60"/>
                      <a:pt x="53" y="59"/>
                    </a:cubicBezTo>
                    <a:cubicBezTo>
                      <a:pt x="51" y="59"/>
                      <a:pt x="51" y="58"/>
                      <a:pt x="50" y="56"/>
                    </a:cubicBezTo>
                    <a:cubicBezTo>
                      <a:pt x="49" y="54"/>
                      <a:pt x="48" y="51"/>
                      <a:pt x="46" y="50"/>
                    </a:cubicBezTo>
                    <a:cubicBezTo>
                      <a:pt x="45" y="50"/>
                      <a:pt x="45" y="49"/>
                      <a:pt x="44" y="49"/>
                    </a:cubicBezTo>
                    <a:cubicBezTo>
                      <a:pt x="44" y="48"/>
                      <a:pt x="42" y="49"/>
                      <a:pt x="42" y="49"/>
                    </a:cubicBezTo>
                    <a:cubicBezTo>
                      <a:pt x="40" y="49"/>
                      <a:pt x="39" y="48"/>
                      <a:pt x="38" y="48"/>
                    </a:cubicBezTo>
                    <a:cubicBezTo>
                      <a:pt x="36" y="47"/>
                      <a:pt x="37" y="47"/>
                      <a:pt x="36" y="45"/>
                    </a:cubicBezTo>
                    <a:cubicBezTo>
                      <a:pt x="36" y="47"/>
                      <a:pt x="35" y="46"/>
                      <a:pt x="34" y="45"/>
                    </a:cubicBezTo>
                    <a:cubicBezTo>
                      <a:pt x="34" y="47"/>
                      <a:pt x="33" y="46"/>
                      <a:pt x="33" y="45"/>
                    </a:cubicBezTo>
                    <a:cubicBezTo>
                      <a:pt x="33" y="46"/>
                      <a:pt x="33" y="46"/>
                      <a:pt x="32" y="45"/>
                    </a:cubicBezTo>
                    <a:cubicBezTo>
                      <a:pt x="32" y="46"/>
                      <a:pt x="32" y="46"/>
                      <a:pt x="32" y="47"/>
                    </a:cubicBezTo>
                    <a:cubicBezTo>
                      <a:pt x="32" y="47"/>
                      <a:pt x="31" y="46"/>
                      <a:pt x="31" y="46"/>
                    </a:cubicBezTo>
                    <a:cubicBezTo>
                      <a:pt x="30" y="49"/>
                      <a:pt x="26" y="44"/>
                      <a:pt x="25" y="44"/>
                    </a:cubicBezTo>
                    <a:cubicBezTo>
                      <a:pt x="26" y="46"/>
                      <a:pt x="27" y="47"/>
                      <a:pt x="28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51"/>
                      <a:pt x="23" y="49"/>
                      <a:pt x="22" y="48"/>
                    </a:cubicBezTo>
                    <a:cubicBezTo>
                      <a:pt x="23" y="49"/>
                      <a:pt x="25" y="51"/>
                      <a:pt x="24" y="51"/>
                    </a:cubicBezTo>
                    <a:cubicBezTo>
                      <a:pt x="23" y="52"/>
                      <a:pt x="22" y="52"/>
                      <a:pt x="21" y="52"/>
                    </a:cubicBezTo>
                    <a:cubicBezTo>
                      <a:pt x="20" y="52"/>
                      <a:pt x="19" y="52"/>
                      <a:pt x="18" y="52"/>
                    </a:cubicBezTo>
                    <a:cubicBezTo>
                      <a:pt x="17" y="52"/>
                      <a:pt x="17" y="52"/>
                      <a:pt x="16" y="52"/>
                    </a:cubicBezTo>
                    <a:cubicBezTo>
                      <a:pt x="15" y="52"/>
                      <a:pt x="14" y="53"/>
                      <a:pt x="13" y="51"/>
                    </a:cubicBezTo>
                    <a:cubicBezTo>
                      <a:pt x="13" y="52"/>
                      <a:pt x="14" y="53"/>
                      <a:pt x="15" y="52"/>
                    </a:cubicBezTo>
                    <a:cubicBezTo>
                      <a:pt x="16" y="52"/>
                      <a:pt x="18" y="52"/>
                      <a:pt x="19" y="53"/>
                    </a:cubicBezTo>
                    <a:cubicBezTo>
                      <a:pt x="22" y="55"/>
                      <a:pt x="24" y="57"/>
                      <a:pt x="20" y="59"/>
                    </a:cubicBezTo>
                    <a:cubicBezTo>
                      <a:pt x="18" y="59"/>
                      <a:pt x="17" y="61"/>
                      <a:pt x="15" y="61"/>
                    </a:cubicBezTo>
                    <a:cubicBezTo>
                      <a:pt x="13" y="61"/>
                      <a:pt x="12" y="60"/>
                      <a:pt x="10" y="60"/>
                    </a:cubicBezTo>
                    <a:cubicBezTo>
                      <a:pt x="8" y="60"/>
                      <a:pt x="6" y="61"/>
                      <a:pt x="4" y="60"/>
                    </a:cubicBezTo>
                    <a:cubicBezTo>
                      <a:pt x="2" y="59"/>
                      <a:pt x="1" y="61"/>
                      <a:pt x="0" y="60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431">
                <a:extLst>
                  <a:ext uri="{FF2B5EF4-FFF2-40B4-BE49-F238E27FC236}">
                    <a16:creationId xmlns:a16="http://schemas.microsoft.com/office/drawing/2014/main" id="{3AEF6849-1ED0-4BBF-8190-F98C84F4D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1455" y="6961518"/>
                <a:ext cx="436563" cy="368300"/>
              </a:xfrm>
              <a:custGeom>
                <a:avLst/>
                <a:gdLst>
                  <a:gd name="T0" fmla="*/ 2147483646 w 88"/>
                  <a:gd name="T1" fmla="*/ 2147483646 h 74"/>
                  <a:gd name="T2" fmla="*/ 2147483646 w 88"/>
                  <a:gd name="T3" fmla="*/ 2147483646 h 74"/>
                  <a:gd name="T4" fmla="*/ 2147483646 w 88"/>
                  <a:gd name="T5" fmla="*/ 2147483646 h 74"/>
                  <a:gd name="T6" fmla="*/ 2147483646 w 88"/>
                  <a:gd name="T7" fmla="*/ 2147483646 h 74"/>
                  <a:gd name="T8" fmla="*/ 2147483646 w 88"/>
                  <a:gd name="T9" fmla="*/ 2147483646 h 74"/>
                  <a:gd name="T10" fmla="*/ 2147483646 w 88"/>
                  <a:gd name="T11" fmla="*/ 2147483646 h 74"/>
                  <a:gd name="T12" fmla="*/ 2147483646 w 88"/>
                  <a:gd name="T13" fmla="*/ 2147483646 h 74"/>
                  <a:gd name="T14" fmla="*/ 2147483646 w 88"/>
                  <a:gd name="T15" fmla="*/ 2147483646 h 74"/>
                  <a:gd name="T16" fmla="*/ 2147483646 w 88"/>
                  <a:gd name="T17" fmla="*/ 2147483646 h 74"/>
                  <a:gd name="T18" fmla="*/ 2147483646 w 88"/>
                  <a:gd name="T19" fmla="*/ 2147483646 h 74"/>
                  <a:gd name="T20" fmla="*/ 2147483646 w 88"/>
                  <a:gd name="T21" fmla="*/ 2147483646 h 74"/>
                  <a:gd name="T22" fmla="*/ 2147483646 w 88"/>
                  <a:gd name="T23" fmla="*/ 2147483646 h 74"/>
                  <a:gd name="T24" fmla="*/ 2147483646 w 88"/>
                  <a:gd name="T25" fmla="*/ 2147483646 h 74"/>
                  <a:gd name="T26" fmla="*/ 2147483646 w 88"/>
                  <a:gd name="T27" fmla="*/ 2147483646 h 74"/>
                  <a:gd name="T28" fmla="*/ 2147483646 w 88"/>
                  <a:gd name="T29" fmla="*/ 2147483646 h 74"/>
                  <a:gd name="T30" fmla="*/ 2147483646 w 88"/>
                  <a:gd name="T31" fmla="*/ 2147483646 h 74"/>
                  <a:gd name="T32" fmla="*/ 2147483646 w 88"/>
                  <a:gd name="T33" fmla="*/ 2147483646 h 74"/>
                  <a:gd name="T34" fmla="*/ 2147483646 w 88"/>
                  <a:gd name="T35" fmla="*/ 2147483646 h 74"/>
                  <a:gd name="T36" fmla="*/ 2147483646 w 88"/>
                  <a:gd name="T37" fmla="*/ 2147483646 h 74"/>
                  <a:gd name="T38" fmla="*/ 2147483646 w 88"/>
                  <a:gd name="T39" fmla="*/ 2147483646 h 74"/>
                  <a:gd name="T40" fmla="*/ 2147483646 w 88"/>
                  <a:gd name="T41" fmla="*/ 2147483646 h 74"/>
                  <a:gd name="T42" fmla="*/ 2147483646 w 88"/>
                  <a:gd name="T43" fmla="*/ 2147483646 h 74"/>
                  <a:gd name="T44" fmla="*/ 2147483646 w 88"/>
                  <a:gd name="T45" fmla="*/ 2147483646 h 74"/>
                  <a:gd name="T46" fmla="*/ 2147483646 w 88"/>
                  <a:gd name="T47" fmla="*/ 2147483646 h 74"/>
                  <a:gd name="T48" fmla="*/ 2147483646 w 88"/>
                  <a:gd name="T49" fmla="*/ 2147483646 h 74"/>
                  <a:gd name="T50" fmla="*/ 2147483646 w 88"/>
                  <a:gd name="T51" fmla="*/ 2147483646 h 74"/>
                  <a:gd name="T52" fmla="*/ 2147483646 w 88"/>
                  <a:gd name="T53" fmla="*/ 2147483646 h 74"/>
                  <a:gd name="T54" fmla="*/ 2147483646 w 88"/>
                  <a:gd name="T55" fmla="*/ 2147483646 h 74"/>
                  <a:gd name="T56" fmla="*/ 2147483646 w 88"/>
                  <a:gd name="T57" fmla="*/ 2147483646 h 74"/>
                  <a:gd name="T58" fmla="*/ 2147483646 w 88"/>
                  <a:gd name="T59" fmla="*/ 2147483646 h 74"/>
                  <a:gd name="T60" fmla="*/ 2147483646 w 88"/>
                  <a:gd name="T61" fmla="*/ 2147483646 h 74"/>
                  <a:gd name="T62" fmla="*/ 2147483646 w 88"/>
                  <a:gd name="T63" fmla="*/ 2147483646 h 74"/>
                  <a:gd name="T64" fmla="*/ 2147483646 w 88"/>
                  <a:gd name="T65" fmla="*/ 2147483646 h 74"/>
                  <a:gd name="T66" fmla="*/ 2147483646 w 88"/>
                  <a:gd name="T67" fmla="*/ 2147483646 h 74"/>
                  <a:gd name="T68" fmla="*/ 2147483646 w 88"/>
                  <a:gd name="T69" fmla="*/ 2147483646 h 74"/>
                  <a:gd name="T70" fmla="*/ 2147483646 w 88"/>
                  <a:gd name="T71" fmla="*/ 2147483646 h 74"/>
                  <a:gd name="T72" fmla="*/ 2147483646 w 88"/>
                  <a:gd name="T73" fmla="*/ 2147483646 h 74"/>
                  <a:gd name="T74" fmla="*/ 2147483646 w 88"/>
                  <a:gd name="T75" fmla="*/ 2147483646 h 74"/>
                  <a:gd name="T76" fmla="*/ 2147483646 w 88"/>
                  <a:gd name="T77" fmla="*/ 2147483646 h 74"/>
                  <a:gd name="T78" fmla="*/ 2147483646 w 88"/>
                  <a:gd name="T79" fmla="*/ 2147483646 h 74"/>
                  <a:gd name="T80" fmla="*/ 0 w 88"/>
                  <a:gd name="T81" fmla="*/ 2147483646 h 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8"/>
                  <a:gd name="T124" fmla="*/ 0 h 74"/>
                  <a:gd name="T125" fmla="*/ 88 w 88"/>
                  <a:gd name="T126" fmla="*/ 74 h 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8" h="74">
                    <a:moveTo>
                      <a:pt x="0" y="60"/>
                    </a:moveTo>
                    <a:cubicBezTo>
                      <a:pt x="1" y="55"/>
                      <a:pt x="1" y="51"/>
                      <a:pt x="1" y="47"/>
                    </a:cubicBezTo>
                    <a:cubicBezTo>
                      <a:pt x="2" y="45"/>
                      <a:pt x="2" y="43"/>
                      <a:pt x="2" y="41"/>
                    </a:cubicBezTo>
                    <a:cubicBezTo>
                      <a:pt x="2" y="39"/>
                      <a:pt x="0" y="39"/>
                      <a:pt x="1" y="37"/>
                    </a:cubicBezTo>
                    <a:cubicBezTo>
                      <a:pt x="1" y="36"/>
                      <a:pt x="2" y="35"/>
                      <a:pt x="2" y="34"/>
                    </a:cubicBezTo>
                    <a:cubicBezTo>
                      <a:pt x="3" y="33"/>
                      <a:pt x="3" y="32"/>
                      <a:pt x="3" y="31"/>
                    </a:cubicBezTo>
                    <a:cubicBezTo>
                      <a:pt x="3" y="27"/>
                      <a:pt x="3" y="22"/>
                      <a:pt x="3" y="17"/>
                    </a:cubicBezTo>
                    <a:cubicBezTo>
                      <a:pt x="4" y="12"/>
                      <a:pt x="4" y="8"/>
                      <a:pt x="4" y="3"/>
                    </a:cubicBezTo>
                    <a:cubicBezTo>
                      <a:pt x="4" y="2"/>
                      <a:pt x="4" y="0"/>
                      <a:pt x="6" y="1"/>
                    </a:cubicBezTo>
                    <a:cubicBezTo>
                      <a:pt x="7" y="1"/>
                      <a:pt x="8" y="2"/>
                      <a:pt x="9" y="3"/>
                    </a:cubicBezTo>
                    <a:cubicBezTo>
                      <a:pt x="13" y="4"/>
                      <a:pt x="16" y="6"/>
                      <a:pt x="20" y="7"/>
                    </a:cubicBezTo>
                    <a:cubicBezTo>
                      <a:pt x="22" y="8"/>
                      <a:pt x="24" y="7"/>
                      <a:pt x="26" y="8"/>
                    </a:cubicBezTo>
                    <a:cubicBezTo>
                      <a:pt x="28" y="9"/>
                      <a:pt x="29" y="10"/>
                      <a:pt x="31" y="11"/>
                    </a:cubicBezTo>
                    <a:cubicBezTo>
                      <a:pt x="33" y="12"/>
                      <a:pt x="33" y="11"/>
                      <a:pt x="34" y="11"/>
                    </a:cubicBezTo>
                    <a:cubicBezTo>
                      <a:pt x="35" y="12"/>
                      <a:pt x="36" y="13"/>
                      <a:pt x="37" y="13"/>
                    </a:cubicBezTo>
                    <a:cubicBezTo>
                      <a:pt x="39" y="14"/>
                      <a:pt x="39" y="15"/>
                      <a:pt x="40" y="16"/>
                    </a:cubicBezTo>
                    <a:cubicBezTo>
                      <a:pt x="41" y="17"/>
                      <a:pt x="42" y="17"/>
                      <a:pt x="44" y="18"/>
                    </a:cubicBezTo>
                    <a:cubicBezTo>
                      <a:pt x="45" y="19"/>
                      <a:pt x="46" y="20"/>
                      <a:pt x="46" y="22"/>
                    </a:cubicBezTo>
                    <a:cubicBezTo>
                      <a:pt x="47" y="23"/>
                      <a:pt x="45" y="24"/>
                      <a:pt x="45" y="25"/>
                    </a:cubicBezTo>
                    <a:cubicBezTo>
                      <a:pt x="46" y="27"/>
                      <a:pt x="50" y="27"/>
                      <a:pt x="52" y="28"/>
                    </a:cubicBezTo>
                    <a:cubicBezTo>
                      <a:pt x="53" y="28"/>
                      <a:pt x="55" y="29"/>
                      <a:pt x="56" y="30"/>
                    </a:cubicBezTo>
                    <a:cubicBezTo>
                      <a:pt x="57" y="30"/>
                      <a:pt x="57" y="31"/>
                      <a:pt x="58" y="31"/>
                    </a:cubicBezTo>
                    <a:cubicBezTo>
                      <a:pt x="58" y="31"/>
                      <a:pt x="59" y="31"/>
                      <a:pt x="60" y="31"/>
                    </a:cubicBezTo>
                    <a:cubicBezTo>
                      <a:pt x="62" y="31"/>
                      <a:pt x="65" y="35"/>
                      <a:pt x="64" y="37"/>
                    </a:cubicBezTo>
                    <a:cubicBezTo>
                      <a:pt x="62" y="39"/>
                      <a:pt x="59" y="37"/>
                      <a:pt x="57" y="38"/>
                    </a:cubicBezTo>
                    <a:cubicBezTo>
                      <a:pt x="54" y="38"/>
                      <a:pt x="57" y="43"/>
                      <a:pt x="58" y="44"/>
                    </a:cubicBezTo>
                    <a:cubicBezTo>
                      <a:pt x="59" y="45"/>
                      <a:pt x="60" y="46"/>
                      <a:pt x="61" y="48"/>
                    </a:cubicBezTo>
                    <a:cubicBezTo>
                      <a:pt x="62" y="48"/>
                      <a:pt x="64" y="50"/>
                      <a:pt x="65" y="49"/>
                    </a:cubicBezTo>
                    <a:cubicBezTo>
                      <a:pt x="65" y="51"/>
                      <a:pt x="66" y="53"/>
                      <a:pt x="66" y="54"/>
                    </a:cubicBezTo>
                    <a:cubicBezTo>
                      <a:pt x="66" y="55"/>
                      <a:pt x="67" y="55"/>
                      <a:pt x="67" y="55"/>
                    </a:cubicBezTo>
                    <a:cubicBezTo>
                      <a:pt x="68" y="56"/>
                      <a:pt x="68" y="57"/>
                      <a:pt x="68" y="57"/>
                    </a:cubicBezTo>
                    <a:cubicBezTo>
                      <a:pt x="68" y="59"/>
                      <a:pt x="70" y="59"/>
                      <a:pt x="72" y="58"/>
                    </a:cubicBezTo>
                    <a:cubicBezTo>
                      <a:pt x="73" y="58"/>
                      <a:pt x="76" y="58"/>
                      <a:pt x="75" y="60"/>
                    </a:cubicBezTo>
                    <a:cubicBezTo>
                      <a:pt x="73" y="62"/>
                      <a:pt x="75" y="63"/>
                      <a:pt x="78" y="63"/>
                    </a:cubicBezTo>
                    <a:cubicBezTo>
                      <a:pt x="78" y="63"/>
                      <a:pt x="81" y="63"/>
                      <a:pt x="81" y="64"/>
                    </a:cubicBezTo>
                    <a:cubicBezTo>
                      <a:pt x="81" y="65"/>
                      <a:pt x="79" y="65"/>
                      <a:pt x="78" y="65"/>
                    </a:cubicBezTo>
                    <a:cubicBezTo>
                      <a:pt x="79" y="66"/>
                      <a:pt x="79" y="67"/>
                      <a:pt x="79" y="67"/>
                    </a:cubicBezTo>
                    <a:cubicBezTo>
                      <a:pt x="80" y="68"/>
                      <a:pt x="82" y="68"/>
                      <a:pt x="83" y="68"/>
                    </a:cubicBezTo>
                    <a:cubicBezTo>
                      <a:pt x="84" y="69"/>
                      <a:pt x="86" y="70"/>
                      <a:pt x="88" y="69"/>
                    </a:cubicBezTo>
                    <a:cubicBezTo>
                      <a:pt x="87" y="69"/>
                      <a:pt x="86" y="70"/>
                      <a:pt x="85" y="70"/>
                    </a:cubicBezTo>
                    <a:cubicBezTo>
                      <a:pt x="84" y="70"/>
                      <a:pt x="83" y="70"/>
                      <a:pt x="83" y="71"/>
                    </a:cubicBezTo>
                    <a:cubicBezTo>
                      <a:pt x="85" y="71"/>
                      <a:pt x="87" y="72"/>
                      <a:pt x="84" y="73"/>
                    </a:cubicBezTo>
                    <a:cubicBezTo>
                      <a:pt x="83" y="73"/>
                      <a:pt x="80" y="74"/>
                      <a:pt x="79" y="72"/>
                    </a:cubicBezTo>
                    <a:cubicBezTo>
                      <a:pt x="80" y="72"/>
                      <a:pt x="80" y="72"/>
                      <a:pt x="81" y="71"/>
                    </a:cubicBezTo>
                    <a:cubicBezTo>
                      <a:pt x="80" y="71"/>
                      <a:pt x="80" y="71"/>
                      <a:pt x="79" y="71"/>
                    </a:cubicBezTo>
                    <a:cubicBezTo>
                      <a:pt x="79" y="70"/>
                      <a:pt x="76" y="70"/>
                      <a:pt x="75" y="70"/>
                    </a:cubicBezTo>
                    <a:cubicBezTo>
                      <a:pt x="73" y="70"/>
                      <a:pt x="71" y="69"/>
                      <a:pt x="69" y="69"/>
                    </a:cubicBezTo>
                    <a:cubicBezTo>
                      <a:pt x="69" y="69"/>
                      <a:pt x="69" y="69"/>
                      <a:pt x="69" y="68"/>
                    </a:cubicBezTo>
                    <a:cubicBezTo>
                      <a:pt x="68" y="69"/>
                      <a:pt x="67" y="69"/>
                      <a:pt x="66" y="69"/>
                    </a:cubicBezTo>
                    <a:cubicBezTo>
                      <a:pt x="65" y="69"/>
                      <a:pt x="64" y="68"/>
                      <a:pt x="63" y="68"/>
                    </a:cubicBezTo>
                    <a:cubicBezTo>
                      <a:pt x="62" y="69"/>
                      <a:pt x="61" y="67"/>
                      <a:pt x="60" y="68"/>
                    </a:cubicBezTo>
                    <a:cubicBezTo>
                      <a:pt x="59" y="67"/>
                      <a:pt x="58" y="67"/>
                      <a:pt x="58" y="66"/>
                    </a:cubicBezTo>
                    <a:cubicBezTo>
                      <a:pt x="58" y="65"/>
                      <a:pt x="57" y="64"/>
                      <a:pt x="57" y="63"/>
                    </a:cubicBezTo>
                    <a:cubicBezTo>
                      <a:pt x="56" y="62"/>
                      <a:pt x="55" y="63"/>
                      <a:pt x="54" y="62"/>
                    </a:cubicBezTo>
                    <a:cubicBezTo>
                      <a:pt x="54" y="61"/>
                      <a:pt x="53" y="60"/>
                      <a:pt x="53" y="59"/>
                    </a:cubicBezTo>
                    <a:cubicBezTo>
                      <a:pt x="51" y="59"/>
                      <a:pt x="51" y="58"/>
                      <a:pt x="50" y="56"/>
                    </a:cubicBezTo>
                    <a:cubicBezTo>
                      <a:pt x="49" y="54"/>
                      <a:pt x="48" y="51"/>
                      <a:pt x="46" y="50"/>
                    </a:cubicBezTo>
                    <a:cubicBezTo>
                      <a:pt x="45" y="50"/>
                      <a:pt x="45" y="49"/>
                      <a:pt x="44" y="49"/>
                    </a:cubicBezTo>
                    <a:cubicBezTo>
                      <a:pt x="44" y="48"/>
                      <a:pt x="42" y="49"/>
                      <a:pt x="42" y="49"/>
                    </a:cubicBezTo>
                    <a:cubicBezTo>
                      <a:pt x="40" y="49"/>
                      <a:pt x="39" y="48"/>
                      <a:pt x="38" y="48"/>
                    </a:cubicBezTo>
                    <a:cubicBezTo>
                      <a:pt x="36" y="47"/>
                      <a:pt x="37" y="47"/>
                      <a:pt x="36" y="45"/>
                    </a:cubicBezTo>
                    <a:cubicBezTo>
                      <a:pt x="36" y="47"/>
                      <a:pt x="35" y="46"/>
                      <a:pt x="34" y="45"/>
                    </a:cubicBezTo>
                    <a:cubicBezTo>
                      <a:pt x="34" y="47"/>
                      <a:pt x="33" y="46"/>
                      <a:pt x="33" y="45"/>
                    </a:cubicBezTo>
                    <a:cubicBezTo>
                      <a:pt x="33" y="46"/>
                      <a:pt x="33" y="46"/>
                      <a:pt x="32" y="45"/>
                    </a:cubicBezTo>
                    <a:cubicBezTo>
                      <a:pt x="32" y="46"/>
                      <a:pt x="32" y="46"/>
                      <a:pt x="32" y="47"/>
                    </a:cubicBezTo>
                    <a:cubicBezTo>
                      <a:pt x="32" y="47"/>
                      <a:pt x="31" y="46"/>
                      <a:pt x="31" y="46"/>
                    </a:cubicBezTo>
                    <a:cubicBezTo>
                      <a:pt x="30" y="49"/>
                      <a:pt x="26" y="44"/>
                      <a:pt x="25" y="44"/>
                    </a:cubicBezTo>
                    <a:cubicBezTo>
                      <a:pt x="26" y="46"/>
                      <a:pt x="27" y="47"/>
                      <a:pt x="28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51"/>
                      <a:pt x="23" y="49"/>
                      <a:pt x="22" y="48"/>
                    </a:cubicBezTo>
                    <a:cubicBezTo>
                      <a:pt x="23" y="49"/>
                      <a:pt x="25" y="51"/>
                      <a:pt x="24" y="51"/>
                    </a:cubicBezTo>
                    <a:cubicBezTo>
                      <a:pt x="23" y="52"/>
                      <a:pt x="22" y="52"/>
                      <a:pt x="21" y="52"/>
                    </a:cubicBezTo>
                    <a:cubicBezTo>
                      <a:pt x="20" y="52"/>
                      <a:pt x="19" y="52"/>
                      <a:pt x="18" y="52"/>
                    </a:cubicBezTo>
                    <a:cubicBezTo>
                      <a:pt x="17" y="52"/>
                      <a:pt x="17" y="52"/>
                      <a:pt x="16" y="52"/>
                    </a:cubicBezTo>
                    <a:cubicBezTo>
                      <a:pt x="15" y="52"/>
                      <a:pt x="14" y="53"/>
                      <a:pt x="13" y="51"/>
                    </a:cubicBezTo>
                    <a:cubicBezTo>
                      <a:pt x="13" y="52"/>
                      <a:pt x="14" y="53"/>
                      <a:pt x="15" y="52"/>
                    </a:cubicBezTo>
                    <a:cubicBezTo>
                      <a:pt x="16" y="52"/>
                      <a:pt x="18" y="52"/>
                      <a:pt x="19" y="53"/>
                    </a:cubicBezTo>
                    <a:cubicBezTo>
                      <a:pt x="22" y="55"/>
                      <a:pt x="24" y="57"/>
                      <a:pt x="20" y="59"/>
                    </a:cubicBezTo>
                    <a:cubicBezTo>
                      <a:pt x="18" y="59"/>
                      <a:pt x="17" y="61"/>
                      <a:pt x="15" y="61"/>
                    </a:cubicBezTo>
                    <a:cubicBezTo>
                      <a:pt x="13" y="61"/>
                      <a:pt x="12" y="60"/>
                      <a:pt x="10" y="60"/>
                    </a:cubicBezTo>
                    <a:cubicBezTo>
                      <a:pt x="8" y="60"/>
                      <a:pt x="6" y="61"/>
                      <a:pt x="4" y="60"/>
                    </a:cubicBezTo>
                    <a:cubicBezTo>
                      <a:pt x="2" y="59"/>
                      <a:pt x="1" y="61"/>
                      <a:pt x="0" y="60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1432">
                <a:extLst>
                  <a:ext uri="{FF2B5EF4-FFF2-40B4-BE49-F238E27FC236}">
                    <a16:creationId xmlns:a16="http://schemas.microsoft.com/office/drawing/2014/main" id="{BF05733C-3367-4DA1-B883-2AA986E3A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5368" y="7259968"/>
                <a:ext cx="60325" cy="30162"/>
              </a:xfrm>
              <a:custGeom>
                <a:avLst/>
                <a:gdLst>
                  <a:gd name="T0" fmla="*/ 2147483646 w 12"/>
                  <a:gd name="T1" fmla="*/ 2147483646 h 6"/>
                  <a:gd name="T2" fmla="*/ 2147483646 w 12"/>
                  <a:gd name="T3" fmla="*/ 2147483646 h 6"/>
                  <a:gd name="T4" fmla="*/ 2147483646 w 12"/>
                  <a:gd name="T5" fmla="*/ 2147483646 h 6"/>
                  <a:gd name="T6" fmla="*/ 2147483646 w 12"/>
                  <a:gd name="T7" fmla="*/ 2147483646 h 6"/>
                  <a:gd name="T8" fmla="*/ 2147483646 w 12"/>
                  <a:gd name="T9" fmla="*/ 2147483646 h 6"/>
                  <a:gd name="T10" fmla="*/ 2147483646 w 12"/>
                  <a:gd name="T11" fmla="*/ 2147483646 h 6"/>
                  <a:gd name="T12" fmla="*/ 2147483646 w 12"/>
                  <a:gd name="T13" fmla="*/ 214748364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4" y="5"/>
                    </a:moveTo>
                    <a:cubicBezTo>
                      <a:pt x="6" y="5"/>
                      <a:pt x="7" y="5"/>
                      <a:pt x="8" y="5"/>
                    </a:cubicBezTo>
                    <a:cubicBezTo>
                      <a:pt x="9" y="6"/>
                      <a:pt x="11" y="6"/>
                      <a:pt x="12" y="5"/>
                    </a:cubicBezTo>
                    <a:cubicBezTo>
                      <a:pt x="12" y="4"/>
                      <a:pt x="9" y="2"/>
                      <a:pt x="8" y="1"/>
                    </a:cubicBezTo>
                    <a:cubicBezTo>
                      <a:pt x="6" y="1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3" y="5"/>
                      <a:pt x="4" y="5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1433">
                <a:extLst>
                  <a:ext uri="{FF2B5EF4-FFF2-40B4-BE49-F238E27FC236}">
                    <a16:creationId xmlns:a16="http://schemas.microsoft.com/office/drawing/2014/main" id="{46589D9D-2FC6-41A9-B271-E6A5F2319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5368" y="7259968"/>
                <a:ext cx="60325" cy="30162"/>
              </a:xfrm>
              <a:custGeom>
                <a:avLst/>
                <a:gdLst>
                  <a:gd name="T0" fmla="*/ 2147483646 w 12"/>
                  <a:gd name="T1" fmla="*/ 2147483646 h 6"/>
                  <a:gd name="T2" fmla="*/ 2147483646 w 12"/>
                  <a:gd name="T3" fmla="*/ 2147483646 h 6"/>
                  <a:gd name="T4" fmla="*/ 2147483646 w 12"/>
                  <a:gd name="T5" fmla="*/ 2147483646 h 6"/>
                  <a:gd name="T6" fmla="*/ 2147483646 w 12"/>
                  <a:gd name="T7" fmla="*/ 2147483646 h 6"/>
                  <a:gd name="T8" fmla="*/ 2147483646 w 12"/>
                  <a:gd name="T9" fmla="*/ 2147483646 h 6"/>
                  <a:gd name="T10" fmla="*/ 2147483646 w 12"/>
                  <a:gd name="T11" fmla="*/ 2147483646 h 6"/>
                  <a:gd name="T12" fmla="*/ 2147483646 w 12"/>
                  <a:gd name="T13" fmla="*/ 214748364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4" y="5"/>
                    </a:moveTo>
                    <a:cubicBezTo>
                      <a:pt x="6" y="5"/>
                      <a:pt x="7" y="5"/>
                      <a:pt x="8" y="5"/>
                    </a:cubicBezTo>
                    <a:cubicBezTo>
                      <a:pt x="9" y="6"/>
                      <a:pt x="11" y="6"/>
                      <a:pt x="12" y="5"/>
                    </a:cubicBezTo>
                    <a:cubicBezTo>
                      <a:pt x="12" y="4"/>
                      <a:pt x="9" y="2"/>
                      <a:pt x="8" y="1"/>
                    </a:cubicBezTo>
                    <a:cubicBezTo>
                      <a:pt x="6" y="1"/>
                      <a:pt x="4" y="2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3" y="5"/>
                      <a:pt x="4" y="5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1434">
                <a:extLst>
                  <a:ext uri="{FF2B5EF4-FFF2-40B4-BE49-F238E27FC236}">
                    <a16:creationId xmlns:a16="http://schemas.microsoft.com/office/drawing/2014/main" id="{44DAF932-9F3B-4D96-BD52-A325EABBA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90930" y="7215518"/>
                <a:ext cx="28575" cy="60325"/>
              </a:xfrm>
              <a:custGeom>
                <a:avLst/>
                <a:gdLst>
                  <a:gd name="T0" fmla="*/ 2147483646 w 6"/>
                  <a:gd name="T1" fmla="*/ 2147483646 h 12"/>
                  <a:gd name="T2" fmla="*/ 2147483646 w 6"/>
                  <a:gd name="T3" fmla="*/ 2147483646 h 12"/>
                  <a:gd name="T4" fmla="*/ 2147483646 w 6"/>
                  <a:gd name="T5" fmla="*/ 2147483646 h 12"/>
                  <a:gd name="T6" fmla="*/ 2147483646 w 6"/>
                  <a:gd name="T7" fmla="*/ 2147483646 h 12"/>
                  <a:gd name="T8" fmla="*/ 2147483646 w 6"/>
                  <a:gd name="T9" fmla="*/ 2147483646 h 12"/>
                  <a:gd name="T10" fmla="*/ 2147483646 w 6"/>
                  <a:gd name="T11" fmla="*/ 2147483646 h 12"/>
                  <a:gd name="T12" fmla="*/ 0 w 6"/>
                  <a:gd name="T13" fmla="*/ 2147483646 h 12"/>
                  <a:gd name="T14" fmla="*/ 2147483646 w 6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2"/>
                  <a:gd name="T26" fmla="*/ 6 w 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2">
                    <a:moveTo>
                      <a:pt x="2" y="8"/>
                    </a:moveTo>
                    <a:cubicBezTo>
                      <a:pt x="4" y="9"/>
                      <a:pt x="4" y="11"/>
                      <a:pt x="6" y="12"/>
                    </a:cubicBezTo>
                    <a:cubicBezTo>
                      <a:pt x="6" y="11"/>
                      <a:pt x="5" y="8"/>
                      <a:pt x="5" y="7"/>
                    </a:cubicBezTo>
                    <a:cubicBezTo>
                      <a:pt x="5" y="6"/>
                      <a:pt x="4" y="5"/>
                      <a:pt x="3" y="5"/>
                    </a:cubicBezTo>
                    <a:cubicBezTo>
                      <a:pt x="2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3"/>
                      <a:pt x="1" y="6"/>
                      <a:pt x="2" y="8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1435">
                <a:extLst>
                  <a:ext uri="{FF2B5EF4-FFF2-40B4-BE49-F238E27FC236}">
                    <a16:creationId xmlns:a16="http://schemas.microsoft.com/office/drawing/2014/main" id="{A4C5AD53-991D-480B-90B0-C9326E728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90930" y="7215518"/>
                <a:ext cx="28575" cy="60325"/>
              </a:xfrm>
              <a:custGeom>
                <a:avLst/>
                <a:gdLst>
                  <a:gd name="T0" fmla="*/ 2147483646 w 6"/>
                  <a:gd name="T1" fmla="*/ 2147483646 h 12"/>
                  <a:gd name="T2" fmla="*/ 2147483646 w 6"/>
                  <a:gd name="T3" fmla="*/ 2147483646 h 12"/>
                  <a:gd name="T4" fmla="*/ 2147483646 w 6"/>
                  <a:gd name="T5" fmla="*/ 2147483646 h 12"/>
                  <a:gd name="T6" fmla="*/ 2147483646 w 6"/>
                  <a:gd name="T7" fmla="*/ 2147483646 h 12"/>
                  <a:gd name="T8" fmla="*/ 2147483646 w 6"/>
                  <a:gd name="T9" fmla="*/ 2147483646 h 12"/>
                  <a:gd name="T10" fmla="*/ 2147483646 w 6"/>
                  <a:gd name="T11" fmla="*/ 2147483646 h 12"/>
                  <a:gd name="T12" fmla="*/ 0 w 6"/>
                  <a:gd name="T13" fmla="*/ 2147483646 h 12"/>
                  <a:gd name="T14" fmla="*/ 2147483646 w 6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2"/>
                  <a:gd name="T26" fmla="*/ 6 w 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2">
                    <a:moveTo>
                      <a:pt x="2" y="8"/>
                    </a:moveTo>
                    <a:cubicBezTo>
                      <a:pt x="4" y="9"/>
                      <a:pt x="4" y="11"/>
                      <a:pt x="6" y="12"/>
                    </a:cubicBezTo>
                    <a:cubicBezTo>
                      <a:pt x="6" y="11"/>
                      <a:pt x="5" y="8"/>
                      <a:pt x="5" y="7"/>
                    </a:cubicBezTo>
                    <a:cubicBezTo>
                      <a:pt x="5" y="6"/>
                      <a:pt x="4" y="5"/>
                      <a:pt x="3" y="5"/>
                    </a:cubicBezTo>
                    <a:cubicBezTo>
                      <a:pt x="2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3"/>
                      <a:pt x="1" y="6"/>
                      <a:pt x="2" y="8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1436">
                <a:extLst>
                  <a:ext uri="{FF2B5EF4-FFF2-40B4-BE49-F238E27FC236}">
                    <a16:creationId xmlns:a16="http://schemas.microsoft.com/office/drawing/2014/main" id="{916D954C-2158-4C76-ACF2-47DEB0A76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9980" y="7299655"/>
                <a:ext cx="44450" cy="30163"/>
              </a:xfrm>
              <a:custGeom>
                <a:avLst/>
                <a:gdLst>
                  <a:gd name="T0" fmla="*/ 2147483646 w 9"/>
                  <a:gd name="T1" fmla="*/ 2147483646 h 6"/>
                  <a:gd name="T2" fmla="*/ 2147483646 w 9"/>
                  <a:gd name="T3" fmla="*/ 2147483646 h 6"/>
                  <a:gd name="T4" fmla="*/ 2147483646 w 9"/>
                  <a:gd name="T5" fmla="*/ 2147483646 h 6"/>
                  <a:gd name="T6" fmla="*/ 0 w 9"/>
                  <a:gd name="T7" fmla="*/ 2147483646 h 6"/>
                  <a:gd name="T8" fmla="*/ 2147483646 w 9"/>
                  <a:gd name="T9" fmla="*/ 2147483646 h 6"/>
                  <a:gd name="T10" fmla="*/ 2147483646 w 9"/>
                  <a:gd name="T11" fmla="*/ 214748364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"/>
                  <a:gd name="T20" fmla="*/ 9 w 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">
                    <a:moveTo>
                      <a:pt x="5" y="5"/>
                    </a:moveTo>
                    <a:cubicBezTo>
                      <a:pt x="6" y="6"/>
                      <a:pt x="8" y="6"/>
                      <a:pt x="9" y="6"/>
                    </a:cubicBezTo>
                    <a:cubicBezTo>
                      <a:pt x="8" y="4"/>
                      <a:pt x="8" y="3"/>
                      <a:pt x="5" y="2"/>
                    </a:cubicBezTo>
                    <a:cubicBezTo>
                      <a:pt x="5" y="2"/>
                      <a:pt x="1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4"/>
                      <a:pt x="3" y="4"/>
                      <a:pt x="5" y="5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1437">
                <a:extLst>
                  <a:ext uri="{FF2B5EF4-FFF2-40B4-BE49-F238E27FC236}">
                    <a16:creationId xmlns:a16="http://schemas.microsoft.com/office/drawing/2014/main" id="{EC97BB7D-6F74-4302-945B-DD3D269A4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9980" y="7299655"/>
                <a:ext cx="44450" cy="30163"/>
              </a:xfrm>
              <a:custGeom>
                <a:avLst/>
                <a:gdLst>
                  <a:gd name="T0" fmla="*/ 2147483646 w 9"/>
                  <a:gd name="T1" fmla="*/ 2147483646 h 6"/>
                  <a:gd name="T2" fmla="*/ 2147483646 w 9"/>
                  <a:gd name="T3" fmla="*/ 2147483646 h 6"/>
                  <a:gd name="T4" fmla="*/ 2147483646 w 9"/>
                  <a:gd name="T5" fmla="*/ 2147483646 h 6"/>
                  <a:gd name="T6" fmla="*/ 0 w 9"/>
                  <a:gd name="T7" fmla="*/ 2147483646 h 6"/>
                  <a:gd name="T8" fmla="*/ 2147483646 w 9"/>
                  <a:gd name="T9" fmla="*/ 2147483646 h 6"/>
                  <a:gd name="T10" fmla="*/ 2147483646 w 9"/>
                  <a:gd name="T11" fmla="*/ 214748364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6"/>
                  <a:gd name="T20" fmla="*/ 9 w 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6">
                    <a:moveTo>
                      <a:pt x="5" y="5"/>
                    </a:moveTo>
                    <a:cubicBezTo>
                      <a:pt x="6" y="6"/>
                      <a:pt x="8" y="6"/>
                      <a:pt x="9" y="6"/>
                    </a:cubicBezTo>
                    <a:cubicBezTo>
                      <a:pt x="8" y="4"/>
                      <a:pt x="8" y="3"/>
                      <a:pt x="5" y="2"/>
                    </a:cubicBezTo>
                    <a:cubicBezTo>
                      <a:pt x="5" y="2"/>
                      <a:pt x="1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4"/>
                      <a:pt x="3" y="4"/>
                      <a:pt x="5" y="5"/>
                    </a:cubicBezTo>
                  </a:path>
                </a:pathLst>
              </a:custGeom>
              <a:solidFill>
                <a:srgbClr val="E6E6E6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76">
              <a:extLst>
                <a:ext uri="{FF2B5EF4-FFF2-40B4-BE49-F238E27FC236}">
                  <a16:creationId xmlns:a16="http://schemas.microsoft.com/office/drawing/2014/main" id="{9C5F4752-27D6-422F-8AA3-8E62B826FAE3}"/>
                </a:ext>
              </a:extLst>
            </p:cNvPr>
            <p:cNvSpPr txBox="1"/>
            <p:nvPr/>
          </p:nvSpPr>
          <p:spPr>
            <a:xfrm>
              <a:off x="8183923" y="3552618"/>
              <a:ext cx="783791" cy="3231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de-DE" sz="1125" kern="1200" dirty="0">
                  <a:solidFill>
                    <a:srgbClr val="006374"/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rPr>
                <a:t>Nepal</a:t>
              </a: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802D2250-A2C1-4275-B203-CEC575E05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657" y="3505580"/>
              <a:ext cx="825828" cy="756540"/>
            </a:xfrm>
            <a:custGeom>
              <a:avLst/>
              <a:gdLst>
                <a:gd name="T0" fmla="*/ 112 w 768"/>
                <a:gd name="T1" fmla="*/ 534 h 697"/>
                <a:gd name="T2" fmla="*/ 46 w 768"/>
                <a:gd name="T3" fmla="*/ 453 h 697"/>
                <a:gd name="T4" fmla="*/ 81 w 768"/>
                <a:gd name="T5" fmla="*/ 412 h 697"/>
                <a:gd name="T6" fmla="*/ 158 w 768"/>
                <a:gd name="T7" fmla="*/ 402 h 697"/>
                <a:gd name="T8" fmla="*/ 249 w 768"/>
                <a:gd name="T9" fmla="*/ 376 h 697"/>
                <a:gd name="T10" fmla="*/ 269 w 768"/>
                <a:gd name="T11" fmla="*/ 320 h 697"/>
                <a:gd name="T12" fmla="*/ 315 w 768"/>
                <a:gd name="T13" fmla="*/ 310 h 697"/>
                <a:gd name="T14" fmla="*/ 331 w 768"/>
                <a:gd name="T15" fmla="*/ 290 h 697"/>
                <a:gd name="T16" fmla="*/ 351 w 768"/>
                <a:gd name="T17" fmla="*/ 285 h 697"/>
                <a:gd name="T18" fmla="*/ 371 w 768"/>
                <a:gd name="T19" fmla="*/ 295 h 697"/>
                <a:gd name="T20" fmla="*/ 392 w 768"/>
                <a:gd name="T21" fmla="*/ 239 h 697"/>
                <a:gd name="T22" fmla="*/ 407 w 768"/>
                <a:gd name="T23" fmla="*/ 214 h 697"/>
                <a:gd name="T24" fmla="*/ 427 w 768"/>
                <a:gd name="T25" fmla="*/ 178 h 697"/>
                <a:gd name="T26" fmla="*/ 463 w 768"/>
                <a:gd name="T27" fmla="*/ 163 h 697"/>
                <a:gd name="T28" fmla="*/ 468 w 768"/>
                <a:gd name="T29" fmla="*/ 137 h 697"/>
                <a:gd name="T30" fmla="*/ 493 w 768"/>
                <a:gd name="T31" fmla="*/ 96 h 697"/>
                <a:gd name="T32" fmla="*/ 473 w 768"/>
                <a:gd name="T33" fmla="*/ 51 h 697"/>
                <a:gd name="T34" fmla="*/ 498 w 768"/>
                <a:gd name="T35" fmla="*/ 30 h 697"/>
                <a:gd name="T36" fmla="*/ 514 w 768"/>
                <a:gd name="T37" fmla="*/ 20 h 697"/>
                <a:gd name="T38" fmla="*/ 544 w 768"/>
                <a:gd name="T39" fmla="*/ 5 h 697"/>
                <a:gd name="T40" fmla="*/ 605 w 768"/>
                <a:gd name="T41" fmla="*/ 5 h 697"/>
                <a:gd name="T42" fmla="*/ 631 w 768"/>
                <a:gd name="T43" fmla="*/ 0 h 697"/>
                <a:gd name="T44" fmla="*/ 661 w 768"/>
                <a:gd name="T45" fmla="*/ 0 h 697"/>
                <a:gd name="T46" fmla="*/ 692 w 768"/>
                <a:gd name="T47" fmla="*/ 20 h 697"/>
                <a:gd name="T48" fmla="*/ 687 w 768"/>
                <a:gd name="T49" fmla="*/ 46 h 697"/>
                <a:gd name="T50" fmla="*/ 707 w 768"/>
                <a:gd name="T51" fmla="*/ 61 h 697"/>
                <a:gd name="T52" fmla="*/ 748 w 768"/>
                <a:gd name="T53" fmla="*/ 81 h 697"/>
                <a:gd name="T54" fmla="*/ 738 w 768"/>
                <a:gd name="T55" fmla="*/ 112 h 697"/>
                <a:gd name="T56" fmla="*/ 707 w 768"/>
                <a:gd name="T57" fmla="*/ 122 h 697"/>
                <a:gd name="T58" fmla="*/ 687 w 768"/>
                <a:gd name="T59" fmla="*/ 127 h 697"/>
                <a:gd name="T60" fmla="*/ 666 w 768"/>
                <a:gd name="T61" fmla="*/ 132 h 697"/>
                <a:gd name="T62" fmla="*/ 605 w 768"/>
                <a:gd name="T63" fmla="*/ 122 h 697"/>
                <a:gd name="T64" fmla="*/ 590 w 768"/>
                <a:gd name="T65" fmla="*/ 142 h 697"/>
                <a:gd name="T66" fmla="*/ 595 w 768"/>
                <a:gd name="T67" fmla="*/ 158 h 697"/>
                <a:gd name="T68" fmla="*/ 610 w 768"/>
                <a:gd name="T69" fmla="*/ 168 h 697"/>
                <a:gd name="T70" fmla="*/ 610 w 768"/>
                <a:gd name="T71" fmla="*/ 198 h 697"/>
                <a:gd name="T72" fmla="*/ 616 w 768"/>
                <a:gd name="T73" fmla="*/ 229 h 697"/>
                <a:gd name="T74" fmla="*/ 636 w 768"/>
                <a:gd name="T75" fmla="*/ 249 h 697"/>
                <a:gd name="T76" fmla="*/ 661 w 768"/>
                <a:gd name="T77" fmla="*/ 259 h 697"/>
                <a:gd name="T78" fmla="*/ 641 w 768"/>
                <a:gd name="T79" fmla="*/ 270 h 697"/>
                <a:gd name="T80" fmla="*/ 631 w 768"/>
                <a:gd name="T81" fmla="*/ 305 h 697"/>
                <a:gd name="T82" fmla="*/ 626 w 768"/>
                <a:gd name="T83" fmla="*/ 320 h 697"/>
                <a:gd name="T84" fmla="*/ 631 w 768"/>
                <a:gd name="T85" fmla="*/ 325 h 697"/>
                <a:gd name="T86" fmla="*/ 595 w 768"/>
                <a:gd name="T87" fmla="*/ 361 h 697"/>
                <a:gd name="T88" fmla="*/ 575 w 768"/>
                <a:gd name="T89" fmla="*/ 387 h 697"/>
                <a:gd name="T90" fmla="*/ 473 w 768"/>
                <a:gd name="T91" fmla="*/ 488 h 697"/>
                <a:gd name="T92" fmla="*/ 443 w 768"/>
                <a:gd name="T93" fmla="*/ 483 h 697"/>
                <a:gd name="T94" fmla="*/ 402 w 768"/>
                <a:gd name="T95" fmla="*/ 555 h 697"/>
                <a:gd name="T96" fmla="*/ 427 w 768"/>
                <a:gd name="T97" fmla="*/ 565 h 697"/>
                <a:gd name="T98" fmla="*/ 443 w 768"/>
                <a:gd name="T99" fmla="*/ 600 h 697"/>
                <a:gd name="T100" fmla="*/ 463 w 768"/>
                <a:gd name="T101" fmla="*/ 641 h 697"/>
                <a:gd name="T102" fmla="*/ 463 w 768"/>
                <a:gd name="T103" fmla="*/ 661 h 697"/>
                <a:gd name="T104" fmla="*/ 458 w 768"/>
                <a:gd name="T105" fmla="*/ 672 h 697"/>
                <a:gd name="T106" fmla="*/ 448 w 768"/>
                <a:gd name="T107" fmla="*/ 666 h 697"/>
                <a:gd name="T108" fmla="*/ 402 w 768"/>
                <a:gd name="T109" fmla="*/ 672 h 697"/>
                <a:gd name="T110" fmla="*/ 366 w 768"/>
                <a:gd name="T111" fmla="*/ 672 h 697"/>
                <a:gd name="T112" fmla="*/ 346 w 768"/>
                <a:gd name="T113" fmla="*/ 687 h 697"/>
                <a:gd name="T114" fmla="*/ 325 w 768"/>
                <a:gd name="T115" fmla="*/ 697 h 697"/>
                <a:gd name="T116" fmla="*/ 290 w 768"/>
                <a:gd name="T117" fmla="*/ 656 h 697"/>
                <a:gd name="T118" fmla="*/ 254 w 768"/>
                <a:gd name="T119" fmla="*/ 616 h 697"/>
                <a:gd name="T120" fmla="*/ 158 w 768"/>
                <a:gd name="T121" fmla="*/ 626 h 697"/>
                <a:gd name="T122" fmla="*/ 66 w 768"/>
                <a:gd name="T123" fmla="*/ 631 h 697"/>
                <a:gd name="T124" fmla="*/ 35 w 768"/>
                <a:gd name="T125" fmla="*/ 62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8" h="697">
                  <a:moveTo>
                    <a:pt x="35" y="626"/>
                  </a:moveTo>
                  <a:lnTo>
                    <a:pt x="46" y="580"/>
                  </a:lnTo>
                  <a:lnTo>
                    <a:pt x="66" y="565"/>
                  </a:lnTo>
                  <a:lnTo>
                    <a:pt x="102" y="549"/>
                  </a:lnTo>
                  <a:lnTo>
                    <a:pt x="112" y="539"/>
                  </a:lnTo>
                  <a:lnTo>
                    <a:pt x="112" y="534"/>
                  </a:lnTo>
                  <a:lnTo>
                    <a:pt x="112" y="529"/>
                  </a:lnTo>
                  <a:lnTo>
                    <a:pt x="107" y="524"/>
                  </a:lnTo>
                  <a:lnTo>
                    <a:pt x="91" y="519"/>
                  </a:lnTo>
                  <a:lnTo>
                    <a:pt x="86" y="473"/>
                  </a:lnTo>
                  <a:lnTo>
                    <a:pt x="81" y="468"/>
                  </a:lnTo>
                  <a:lnTo>
                    <a:pt x="46" y="453"/>
                  </a:lnTo>
                  <a:lnTo>
                    <a:pt x="35" y="448"/>
                  </a:lnTo>
                  <a:lnTo>
                    <a:pt x="20" y="412"/>
                  </a:lnTo>
                  <a:lnTo>
                    <a:pt x="0" y="392"/>
                  </a:lnTo>
                  <a:lnTo>
                    <a:pt x="5" y="387"/>
                  </a:lnTo>
                  <a:lnTo>
                    <a:pt x="76" y="412"/>
                  </a:lnTo>
                  <a:lnTo>
                    <a:pt x="81" y="412"/>
                  </a:lnTo>
                  <a:lnTo>
                    <a:pt x="81" y="407"/>
                  </a:lnTo>
                  <a:lnTo>
                    <a:pt x="137" y="407"/>
                  </a:lnTo>
                  <a:lnTo>
                    <a:pt x="147" y="412"/>
                  </a:lnTo>
                  <a:lnTo>
                    <a:pt x="152" y="407"/>
                  </a:lnTo>
                  <a:lnTo>
                    <a:pt x="152" y="407"/>
                  </a:lnTo>
                  <a:lnTo>
                    <a:pt x="158" y="402"/>
                  </a:lnTo>
                  <a:lnTo>
                    <a:pt x="163" y="402"/>
                  </a:lnTo>
                  <a:lnTo>
                    <a:pt x="193" y="402"/>
                  </a:lnTo>
                  <a:lnTo>
                    <a:pt x="244" y="387"/>
                  </a:lnTo>
                  <a:lnTo>
                    <a:pt x="254" y="381"/>
                  </a:lnTo>
                  <a:lnTo>
                    <a:pt x="254" y="376"/>
                  </a:lnTo>
                  <a:lnTo>
                    <a:pt x="249" y="376"/>
                  </a:lnTo>
                  <a:lnTo>
                    <a:pt x="249" y="371"/>
                  </a:lnTo>
                  <a:lnTo>
                    <a:pt x="254" y="356"/>
                  </a:lnTo>
                  <a:lnTo>
                    <a:pt x="254" y="346"/>
                  </a:lnTo>
                  <a:lnTo>
                    <a:pt x="254" y="336"/>
                  </a:lnTo>
                  <a:lnTo>
                    <a:pt x="259" y="331"/>
                  </a:lnTo>
                  <a:lnTo>
                    <a:pt x="269" y="320"/>
                  </a:lnTo>
                  <a:lnTo>
                    <a:pt x="275" y="310"/>
                  </a:lnTo>
                  <a:lnTo>
                    <a:pt x="280" y="310"/>
                  </a:lnTo>
                  <a:lnTo>
                    <a:pt x="280" y="310"/>
                  </a:lnTo>
                  <a:lnTo>
                    <a:pt x="280" y="315"/>
                  </a:lnTo>
                  <a:lnTo>
                    <a:pt x="315" y="310"/>
                  </a:lnTo>
                  <a:lnTo>
                    <a:pt x="315" y="310"/>
                  </a:lnTo>
                  <a:lnTo>
                    <a:pt x="315" y="305"/>
                  </a:lnTo>
                  <a:lnTo>
                    <a:pt x="310" y="305"/>
                  </a:lnTo>
                  <a:lnTo>
                    <a:pt x="310" y="300"/>
                  </a:lnTo>
                  <a:lnTo>
                    <a:pt x="315" y="300"/>
                  </a:lnTo>
                  <a:lnTo>
                    <a:pt x="325" y="290"/>
                  </a:lnTo>
                  <a:lnTo>
                    <a:pt x="331" y="290"/>
                  </a:lnTo>
                  <a:lnTo>
                    <a:pt x="336" y="285"/>
                  </a:lnTo>
                  <a:lnTo>
                    <a:pt x="341" y="285"/>
                  </a:lnTo>
                  <a:lnTo>
                    <a:pt x="351" y="290"/>
                  </a:lnTo>
                  <a:lnTo>
                    <a:pt x="351" y="290"/>
                  </a:lnTo>
                  <a:lnTo>
                    <a:pt x="351" y="285"/>
                  </a:lnTo>
                  <a:lnTo>
                    <a:pt x="351" y="285"/>
                  </a:lnTo>
                  <a:lnTo>
                    <a:pt x="356" y="285"/>
                  </a:lnTo>
                  <a:lnTo>
                    <a:pt x="361" y="285"/>
                  </a:lnTo>
                  <a:lnTo>
                    <a:pt x="361" y="290"/>
                  </a:lnTo>
                  <a:lnTo>
                    <a:pt x="366" y="295"/>
                  </a:lnTo>
                  <a:lnTo>
                    <a:pt x="366" y="295"/>
                  </a:lnTo>
                  <a:lnTo>
                    <a:pt x="371" y="295"/>
                  </a:lnTo>
                  <a:lnTo>
                    <a:pt x="387" y="280"/>
                  </a:lnTo>
                  <a:lnTo>
                    <a:pt x="387" y="275"/>
                  </a:lnTo>
                  <a:lnTo>
                    <a:pt x="387" y="254"/>
                  </a:lnTo>
                  <a:lnTo>
                    <a:pt x="387" y="249"/>
                  </a:lnTo>
                  <a:lnTo>
                    <a:pt x="392" y="239"/>
                  </a:lnTo>
                  <a:lnTo>
                    <a:pt x="392" y="239"/>
                  </a:lnTo>
                  <a:lnTo>
                    <a:pt x="392" y="239"/>
                  </a:lnTo>
                  <a:lnTo>
                    <a:pt x="392" y="234"/>
                  </a:lnTo>
                  <a:lnTo>
                    <a:pt x="392" y="229"/>
                  </a:lnTo>
                  <a:lnTo>
                    <a:pt x="397" y="224"/>
                  </a:lnTo>
                  <a:lnTo>
                    <a:pt x="397" y="214"/>
                  </a:lnTo>
                  <a:lnTo>
                    <a:pt x="407" y="214"/>
                  </a:lnTo>
                  <a:lnTo>
                    <a:pt x="417" y="214"/>
                  </a:lnTo>
                  <a:lnTo>
                    <a:pt x="427" y="203"/>
                  </a:lnTo>
                  <a:lnTo>
                    <a:pt x="432" y="198"/>
                  </a:lnTo>
                  <a:lnTo>
                    <a:pt x="432" y="198"/>
                  </a:lnTo>
                  <a:lnTo>
                    <a:pt x="427" y="193"/>
                  </a:lnTo>
                  <a:lnTo>
                    <a:pt x="427" y="178"/>
                  </a:lnTo>
                  <a:lnTo>
                    <a:pt x="422" y="178"/>
                  </a:lnTo>
                  <a:lnTo>
                    <a:pt x="417" y="168"/>
                  </a:lnTo>
                  <a:lnTo>
                    <a:pt x="417" y="163"/>
                  </a:lnTo>
                  <a:lnTo>
                    <a:pt x="422" y="163"/>
                  </a:lnTo>
                  <a:lnTo>
                    <a:pt x="448" y="168"/>
                  </a:lnTo>
                  <a:lnTo>
                    <a:pt x="463" y="163"/>
                  </a:lnTo>
                  <a:lnTo>
                    <a:pt x="468" y="152"/>
                  </a:lnTo>
                  <a:lnTo>
                    <a:pt x="468" y="147"/>
                  </a:lnTo>
                  <a:lnTo>
                    <a:pt x="473" y="147"/>
                  </a:lnTo>
                  <a:lnTo>
                    <a:pt x="468" y="142"/>
                  </a:lnTo>
                  <a:lnTo>
                    <a:pt x="468" y="142"/>
                  </a:lnTo>
                  <a:lnTo>
                    <a:pt x="468" y="137"/>
                  </a:lnTo>
                  <a:lnTo>
                    <a:pt x="468" y="132"/>
                  </a:lnTo>
                  <a:lnTo>
                    <a:pt x="473" y="127"/>
                  </a:lnTo>
                  <a:lnTo>
                    <a:pt x="488" y="107"/>
                  </a:lnTo>
                  <a:lnTo>
                    <a:pt x="493" y="102"/>
                  </a:lnTo>
                  <a:lnTo>
                    <a:pt x="493" y="96"/>
                  </a:lnTo>
                  <a:lnTo>
                    <a:pt x="493" y="96"/>
                  </a:lnTo>
                  <a:lnTo>
                    <a:pt x="493" y="91"/>
                  </a:lnTo>
                  <a:lnTo>
                    <a:pt x="493" y="86"/>
                  </a:lnTo>
                  <a:lnTo>
                    <a:pt x="493" y="86"/>
                  </a:lnTo>
                  <a:lnTo>
                    <a:pt x="488" y="66"/>
                  </a:lnTo>
                  <a:lnTo>
                    <a:pt x="478" y="56"/>
                  </a:lnTo>
                  <a:lnTo>
                    <a:pt x="473" y="51"/>
                  </a:lnTo>
                  <a:lnTo>
                    <a:pt x="478" y="46"/>
                  </a:lnTo>
                  <a:lnTo>
                    <a:pt x="478" y="46"/>
                  </a:lnTo>
                  <a:lnTo>
                    <a:pt x="493" y="35"/>
                  </a:lnTo>
                  <a:lnTo>
                    <a:pt x="493" y="30"/>
                  </a:lnTo>
                  <a:lnTo>
                    <a:pt x="493" y="30"/>
                  </a:lnTo>
                  <a:lnTo>
                    <a:pt x="498" y="30"/>
                  </a:lnTo>
                  <a:lnTo>
                    <a:pt x="504" y="30"/>
                  </a:lnTo>
                  <a:lnTo>
                    <a:pt x="504" y="30"/>
                  </a:lnTo>
                  <a:lnTo>
                    <a:pt x="504" y="25"/>
                  </a:lnTo>
                  <a:lnTo>
                    <a:pt x="504" y="25"/>
                  </a:lnTo>
                  <a:lnTo>
                    <a:pt x="514" y="20"/>
                  </a:lnTo>
                  <a:lnTo>
                    <a:pt x="514" y="20"/>
                  </a:lnTo>
                  <a:lnTo>
                    <a:pt x="519" y="15"/>
                  </a:lnTo>
                  <a:lnTo>
                    <a:pt x="519" y="15"/>
                  </a:lnTo>
                  <a:lnTo>
                    <a:pt x="524" y="15"/>
                  </a:lnTo>
                  <a:lnTo>
                    <a:pt x="529" y="15"/>
                  </a:lnTo>
                  <a:lnTo>
                    <a:pt x="539" y="10"/>
                  </a:lnTo>
                  <a:lnTo>
                    <a:pt x="54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85" y="5"/>
                  </a:lnTo>
                  <a:lnTo>
                    <a:pt x="590" y="5"/>
                  </a:lnTo>
                  <a:lnTo>
                    <a:pt x="595" y="5"/>
                  </a:lnTo>
                  <a:lnTo>
                    <a:pt x="605" y="5"/>
                  </a:lnTo>
                  <a:lnTo>
                    <a:pt x="610" y="5"/>
                  </a:lnTo>
                  <a:lnTo>
                    <a:pt x="616" y="5"/>
                  </a:lnTo>
                  <a:lnTo>
                    <a:pt x="616" y="5"/>
                  </a:lnTo>
                  <a:lnTo>
                    <a:pt x="621" y="0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41" y="0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56" y="5"/>
                  </a:lnTo>
                  <a:lnTo>
                    <a:pt x="661" y="0"/>
                  </a:lnTo>
                  <a:lnTo>
                    <a:pt x="666" y="5"/>
                  </a:lnTo>
                  <a:lnTo>
                    <a:pt x="666" y="15"/>
                  </a:lnTo>
                  <a:lnTo>
                    <a:pt x="666" y="15"/>
                  </a:lnTo>
                  <a:lnTo>
                    <a:pt x="672" y="10"/>
                  </a:lnTo>
                  <a:lnTo>
                    <a:pt x="677" y="10"/>
                  </a:lnTo>
                  <a:lnTo>
                    <a:pt x="692" y="20"/>
                  </a:lnTo>
                  <a:lnTo>
                    <a:pt x="692" y="25"/>
                  </a:lnTo>
                  <a:lnTo>
                    <a:pt x="692" y="35"/>
                  </a:lnTo>
                  <a:lnTo>
                    <a:pt x="692" y="41"/>
                  </a:lnTo>
                  <a:lnTo>
                    <a:pt x="692" y="46"/>
                  </a:lnTo>
                  <a:lnTo>
                    <a:pt x="692" y="46"/>
                  </a:lnTo>
                  <a:lnTo>
                    <a:pt x="687" y="46"/>
                  </a:lnTo>
                  <a:lnTo>
                    <a:pt x="687" y="51"/>
                  </a:lnTo>
                  <a:lnTo>
                    <a:pt x="692" y="51"/>
                  </a:lnTo>
                  <a:lnTo>
                    <a:pt x="697" y="56"/>
                  </a:lnTo>
                  <a:lnTo>
                    <a:pt x="702" y="61"/>
                  </a:lnTo>
                  <a:lnTo>
                    <a:pt x="702" y="66"/>
                  </a:lnTo>
                  <a:lnTo>
                    <a:pt x="707" y="61"/>
                  </a:lnTo>
                  <a:lnTo>
                    <a:pt x="712" y="61"/>
                  </a:lnTo>
                  <a:lnTo>
                    <a:pt x="712" y="61"/>
                  </a:lnTo>
                  <a:lnTo>
                    <a:pt x="717" y="61"/>
                  </a:lnTo>
                  <a:lnTo>
                    <a:pt x="717" y="61"/>
                  </a:lnTo>
                  <a:lnTo>
                    <a:pt x="717" y="66"/>
                  </a:lnTo>
                  <a:lnTo>
                    <a:pt x="748" y="81"/>
                  </a:lnTo>
                  <a:lnTo>
                    <a:pt x="753" y="81"/>
                  </a:lnTo>
                  <a:lnTo>
                    <a:pt x="758" y="86"/>
                  </a:lnTo>
                  <a:lnTo>
                    <a:pt x="768" y="86"/>
                  </a:lnTo>
                  <a:lnTo>
                    <a:pt x="738" y="107"/>
                  </a:lnTo>
                  <a:lnTo>
                    <a:pt x="738" y="112"/>
                  </a:lnTo>
                  <a:lnTo>
                    <a:pt x="738" y="112"/>
                  </a:lnTo>
                  <a:lnTo>
                    <a:pt x="738" y="117"/>
                  </a:lnTo>
                  <a:lnTo>
                    <a:pt x="733" y="122"/>
                  </a:lnTo>
                  <a:lnTo>
                    <a:pt x="733" y="127"/>
                  </a:lnTo>
                  <a:lnTo>
                    <a:pt x="727" y="122"/>
                  </a:lnTo>
                  <a:lnTo>
                    <a:pt x="722" y="122"/>
                  </a:lnTo>
                  <a:lnTo>
                    <a:pt x="707" y="122"/>
                  </a:lnTo>
                  <a:lnTo>
                    <a:pt x="707" y="122"/>
                  </a:lnTo>
                  <a:lnTo>
                    <a:pt x="702" y="127"/>
                  </a:lnTo>
                  <a:lnTo>
                    <a:pt x="702" y="127"/>
                  </a:lnTo>
                  <a:lnTo>
                    <a:pt x="697" y="132"/>
                  </a:lnTo>
                  <a:lnTo>
                    <a:pt x="692" y="127"/>
                  </a:lnTo>
                  <a:lnTo>
                    <a:pt x="687" y="127"/>
                  </a:lnTo>
                  <a:lnTo>
                    <a:pt x="687" y="132"/>
                  </a:lnTo>
                  <a:lnTo>
                    <a:pt x="682" y="137"/>
                  </a:lnTo>
                  <a:lnTo>
                    <a:pt x="682" y="137"/>
                  </a:lnTo>
                  <a:lnTo>
                    <a:pt x="677" y="132"/>
                  </a:lnTo>
                  <a:lnTo>
                    <a:pt x="672" y="137"/>
                  </a:lnTo>
                  <a:lnTo>
                    <a:pt x="666" y="132"/>
                  </a:lnTo>
                  <a:lnTo>
                    <a:pt x="656" y="132"/>
                  </a:lnTo>
                  <a:lnTo>
                    <a:pt x="656" y="132"/>
                  </a:lnTo>
                  <a:lnTo>
                    <a:pt x="651" y="132"/>
                  </a:lnTo>
                  <a:lnTo>
                    <a:pt x="616" y="117"/>
                  </a:lnTo>
                  <a:lnTo>
                    <a:pt x="610" y="117"/>
                  </a:lnTo>
                  <a:lnTo>
                    <a:pt x="605" y="122"/>
                  </a:lnTo>
                  <a:lnTo>
                    <a:pt x="600" y="122"/>
                  </a:lnTo>
                  <a:lnTo>
                    <a:pt x="600" y="122"/>
                  </a:lnTo>
                  <a:lnTo>
                    <a:pt x="595" y="122"/>
                  </a:lnTo>
                  <a:lnTo>
                    <a:pt x="595" y="132"/>
                  </a:lnTo>
                  <a:lnTo>
                    <a:pt x="590" y="142"/>
                  </a:lnTo>
                  <a:lnTo>
                    <a:pt x="590" y="142"/>
                  </a:lnTo>
                  <a:lnTo>
                    <a:pt x="595" y="142"/>
                  </a:lnTo>
                  <a:lnTo>
                    <a:pt x="600" y="147"/>
                  </a:lnTo>
                  <a:lnTo>
                    <a:pt x="600" y="152"/>
                  </a:lnTo>
                  <a:lnTo>
                    <a:pt x="595" y="152"/>
                  </a:lnTo>
                  <a:lnTo>
                    <a:pt x="595" y="158"/>
                  </a:lnTo>
                  <a:lnTo>
                    <a:pt x="595" y="158"/>
                  </a:lnTo>
                  <a:lnTo>
                    <a:pt x="595" y="163"/>
                  </a:lnTo>
                  <a:lnTo>
                    <a:pt x="600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05" y="173"/>
                  </a:lnTo>
                  <a:lnTo>
                    <a:pt x="600" y="173"/>
                  </a:lnTo>
                  <a:lnTo>
                    <a:pt x="600" y="178"/>
                  </a:lnTo>
                  <a:lnTo>
                    <a:pt x="610" y="188"/>
                  </a:lnTo>
                  <a:lnTo>
                    <a:pt x="610" y="193"/>
                  </a:lnTo>
                  <a:lnTo>
                    <a:pt x="610" y="198"/>
                  </a:lnTo>
                  <a:lnTo>
                    <a:pt x="600" y="203"/>
                  </a:lnTo>
                  <a:lnTo>
                    <a:pt x="600" y="208"/>
                  </a:lnTo>
                  <a:lnTo>
                    <a:pt x="605" y="208"/>
                  </a:lnTo>
                  <a:lnTo>
                    <a:pt x="605" y="219"/>
                  </a:lnTo>
                  <a:lnTo>
                    <a:pt x="616" y="224"/>
                  </a:lnTo>
                  <a:lnTo>
                    <a:pt x="616" y="229"/>
                  </a:lnTo>
                  <a:lnTo>
                    <a:pt x="621" y="229"/>
                  </a:lnTo>
                  <a:lnTo>
                    <a:pt x="626" y="234"/>
                  </a:lnTo>
                  <a:lnTo>
                    <a:pt x="626" y="229"/>
                  </a:lnTo>
                  <a:lnTo>
                    <a:pt x="631" y="229"/>
                  </a:lnTo>
                  <a:lnTo>
                    <a:pt x="631" y="239"/>
                  </a:lnTo>
                  <a:lnTo>
                    <a:pt x="636" y="249"/>
                  </a:lnTo>
                  <a:lnTo>
                    <a:pt x="636" y="249"/>
                  </a:lnTo>
                  <a:lnTo>
                    <a:pt x="651" y="249"/>
                  </a:lnTo>
                  <a:lnTo>
                    <a:pt x="656" y="254"/>
                  </a:lnTo>
                  <a:lnTo>
                    <a:pt x="656" y="249"/>
                  </a:lnTo>
                  <a:lnTo>
                    <a:pt x="661" y="259"/>
                  </a:lnTo>
                  <a:lnTo>
                    <a:pt x="661" y="259"/>
                  </a:lnTo>
                  <a:lnTo>
                    <a:pt x="661" y="264"/>
                  </a:lnTo>
                  <a:lnTo>
                    <a:pt x="661" y="270"/>
                  </a:lnTo>
                  <a:lnTo>
                    <a:pt x="656" y="270"/>
                  </a:lnTo>
                  <a:lnTo>
                    <a:pt x="651" y="275"/>
                  </a:lnTo>
                  <a:lnTo>
                    <a:pt x="646" y="270"/>
                  </a:lnTo>
                  <a:lnTo>
                    <a:pt x="641" y="270"/>
                  </a:lnTo>
                  <a:lnTo>
                    <a:pt x="641" y="275"/>
                  </a:lnTo>
                  <a:lnTo>
                    <a:pt x="631" y="280"/>
                  </a:lnTo>
                  <a:lnTo>
                    <a:pt x="626" y="285"/>
                  </a:lnTo>
                  <a:lnTo>
                    <a:pt x="626" y="295"/>
                  </a:lnTo>
                  <a:lnTo>
                    <a:pt x="631" y="300"/>
                  </a:lnTo>
                  <a:lnTo>
                    <a:pt x="631" y="305"/>
                  </a:lnTo>
                  <a:lnTo>
                    <a:pt x="631" y="305"/>
                  </a:lnTo>
                  <a:lnTo>
                    <a:pt x="636" y="305"/>
                  </a:lnTo>
                  <a:lnTo>
                    <a:pt x="631" y="310"/>
                  </a:lnTo>
                  <a:lnTo>
                    <a:pt x="626" y="310"/>
                  </a:lnTo>
                  <a:lnTo>
                    <a:pt x="626" y="315"/>
                  </a:lnTo>
                  <a:lnTo>
                    <a:pt x="626" y="320"/>
                  </a:lnTo>
                  <a:lnTo>
                    <a:pt x="631" y="320"/>
                  </a:lnTo>
                  <a:lnTo>
                    <a:pt x="636" y="320"/>
                  </a:lnTo>
                  <a:lnTo>
                    <a:pt x="641" y="325"/>
                  </a:lnTo>
                  <a:lnTo>
                    <a:pt x="636" y="325"/>
                  </a:lnTo>
                  <a:lnTo>
                    <a:pt x="636" y="331"/>
                  </a:lnTo>
                  <a:lnTo>
                    <a:pt x="631" y="325"/>
                  </a:lnTo>
                  <a:lnTo>
                    <a:pt x="631" y="325"/>
                  </a:lnTo>
                  <a:lnTo>
                    <a:pt x="626" y="331"/>
                  </a:lnTo>
                  <a:lnTo>
                    <a:pt x="616" y="336"/>
                  </a:lnTo>
                  <a:lnTo>
                    <a:pt x="605" y="351"/>
                  </a:lnTo>
                  <a:lnTo>
                    <a:pt x="600" y="351"/>
                  </a:lnTo>
                  <a:lnTo>
                    <a:pt x="595" y="361"/>
                  </a:lnTo>
                  <a:lnTo>
                    <a:pt x="595" y="366"/>
                  </a:lnTo>
                  <a:lnTo>
                    <a:pt x="595" y="371"/>
                  </a:lnTo>
                  <a:lnTo>
                    <a:pt x="590" y="376"/>
                  </a:lnTo>
                  <a:lnTo>
                    <a:pt x="585" y="381"/>
                  </a:lnTo>
                  <a:lnTo>
                    <a:pt x="580" y="381"/>
                  </a:lnTo>
                  <a:lnTo>
                    <a:pt x="575" y="387"/>
                  </a:lnTo>
                  <a:lnTo>
                    <a:pt x="544" y="437"/>
                  </a:lnTo>
                  <a:lnTo>
                    <a:pt x="534" y="443"/>
                  </a:lnTo>
                  <a:lnTo>
                    <a:pt x="498" y="488"/>
                  </a:lnTo>
                  <a:lnTo>
                    <a:pt x="493" y="488"/>
                  </a:lnTo>
                  <a:lnTo>
                    <a:pt x="493" y="493"/>
                  </a:lnTo>
                  <a:lnTo>
                    <a:pt x="473" y="488"/>
                  </a:lnTo>
                  <a:lnTo>
                    <a:pt x="463" y="493"/>
                  </a:lnTo>
                  <a:lnTo>
                    <a:pt x="458" y="499"/>
                  </a:lnTo>
                  <a:lnTo>
                    <a:pt x="458" y="499"/>
                  </a:lnTo>
                  <a:lnTo>
                    <a:pt x="453" y="499"/>
                  </a:lnTo>
                  <a:lnTo>
                    <a:pt x="448" y="483"/>
                  </a:lnTo>
                  <a:lnTo>
                    <a:pt x="443" y="483"/>
                  </a:lnTo>
                  <a:lnTo>
                    <a:pt x="437" y="483"/>
                  </a:lnTo>
                  <a:lnTo>
                    <a:pt x="402" y="524"/>
                  </a:lnTo>
                  <a:lnTo>
                    <a:pt x="397" y="544"/>
                  </a:lnTo>
                  <a:lnTo>
                    <a:pt x="397" y="549"/>
                  </a:lnTo>
                  <a:lnTo>
                    <a:pt x="397" y="555"/>
                  </a:lnTo>
                  <a:lnTo>
                    <a:pt x="402" y="555"/>
                  </a:lnTo>
                  <a:lnTo>
                    <a:pt x="407" y="555"/>
                  </a:lnTo>
                  <a:lnTo>
                    <a:pt x="412" y="560"/>
                  </a:lnTo>
                  <a:lnTo>
                    <a:pt x="422" y="560"/>
                  </a:lnTo>
                  <a:lnTo>
                    <a:pt x="427" y="560"/>
                  </a:lnTo>
                  <a:lnTo>
                    <a:pt x="427" y="560"/>
                  </a:lnTo>
                  <a:lnTo>
                    <a:pt x="427" y="565"/>
                  </a:lnTo>
                  <a:lnTo>
                    <a:pt x="422" y="585"/>
                  </a:lnTo>
                  <a:lnTo>
                    <a:pt x="422" y="590"/>
                  </a:lnTo>
                  <a:lnTo>
                    <a:pt x="422" y="590"/>
                  </a:lnTo>
                  <a:lnTo>
                    <a:pt x="432" y="600"/>
                  </a:lnTo>
                  <a:lnTo>
                    <a:pt x="437" y="600"/>
                  </a:lnTo>
                  <a:lnTo>
                    <a:pt x="443" y="600"/>
                  </a:lnTo>
                  <a:lnTo>
                    <a:pt x="448" y="600"/>
                  </a:lnTo>
                  <a:lnTo>
                    <a:pt x="448" y="605"/>
                  </a:lnTo>
                  <a:lnTo>
                    <a:pt x="448" y="621"/>
                  </a:lnTo>
                  <a:lnTo>
                    <a:pt x="453" y="626"/>
                  </a:lnTo>
                  <a:lnTo>
                    <a:pt x="453" y="631"/>
                  </a:lnTo>
                  <a:lnTo>
                    <a:pt x="463" y="641"/>
                  </a:lnTo>
                  <a:lnTo>
                    <a:pt x="463" y="641"/>
                  </a:lnTo>
                  <a:lnTo>
                    <a:pt x="468" y="646"/>
                  </a:lnTo>
                  <a:lnTo>
                    <a:pt x="468" y="651"/>
                  </a:lnTo>
                  <a:lnTo>
                    <a:pt x="463" y="651"/>
                  </a:lnTo>
                  <a:lnTo>
                    <a:pt x="463" y="651"/>
                  </a:lnTo>
                  <a:lnTo>
                    <a:pt x="463" y="661"/>
                  </a:lnTo>
                  <a:lnTo>
                    <a:pt x="463" y="666"/>
                  </a:lnTo>
                  <a:lnTo>
                    <a:pt x="468" y="666"/>
                  </a:lnTo>
                  <a:lnTo>
                    <a:pt x="468" y="666"/>
                  </a:lnTo>
                  <a:lnTo>
                    <a:pt x="463" y="666"/>
                  </a:lnTo>
                  <a:lnTo>
                    <a:pt x="458" y="672"/>
                  </a:lnTo>
                  <a:lnTo>
                    <a:pt x="458" y="672"/>
                  </a:lnTo>
                  <a:lnTo>
                    <a:pt x="458" y="677"/>
                  </a:lnTo>
                  <a:lnTo>
                    <a:pt x="448" y="672"/>
                  </a:lnTo>
                  <a:lnTo>
                    <a:pt x="448" y="672"/>
                  </a:lnTo>
                  <a:lnTo>
                    <a:pt x="448" y="672"/>
                  </a:lnTo>
                  <a:lnTo>
                    <a:pt x="448" y="666"/>
                  </a:lnTo>
                  <a:lnTo>
                    <a:pt x="448" y="666"/>
                  </a:lnTo>
                  <a:lnTo>
                    <a:pt x="443" y="661"/>
                  </a:lnTo>
                  <a:lnTo>
                    <a:pt x="427" y="672"/>
                  </a:lnTo>
                  <a:lnTo>
                    <a:pt x="422" y="677"/>
                  </a:lnTo>
                  <a:lnTo>
                    <a:pt x="422" y="677"/>
                  </a:lnTo>
                  <a:lnTo>
                    <a:pt x="407" y="677"/>
                  </a:lnTo>
                  <a:lnTo>
                    <a:pt x="402" y="672"/>
                  </a:lnTo>
                  <a:lnTo>
                    <a:pt x="397" y="672"/>
                  </a:lnTo>
                  <a:lnTo>
                    <a:pt x="392" y="672"/>
                  </a:lnTo>
                  <a:lnTo>
                    <a:pt x="376" y="672"/>
                  </a:lnTo>
                  <a:lnTo>
                    <a:pt x="371" y="672"/>
                  </a:lnTo>
                  <a:lnTo>
                    <a:pt x="371" y="672"/>
                  </a:lnTo>
                  <a:lnTo>
                    <a:pt x="366" y="672"/>
                  </a:lnTo>
                  <a:lnTo>
                    <a:pt x="366" y="666"/>
                  </a:lnTo>
                  <a:lnTo>
                    <a:pt x="366" y="666"/>
                  </a:lnTo>
                  <a:lnTo>
                    <a:pt x="361" y="672"/>
                  </a:lnTo>
                  <a:lnTo>
                    <a:pt x="361" y="687"/>
                  </a:lnTo>
                  <a:lnTo>
                    <a:pt x="346" y="687"/>
                  </a:lnTo>
                  <a:lnTo>
                    <a:pt x="346" y="687"/>
                  </a:lnTo>
                  <a:lnTo>
                    <a:pt x="341" y="687"/>
                  </a:lnTo>
                  <a:lnTo>
                    <a:pt x="341" y="692"/>
                  </a:lnTo>
                  <a:lnTo>
                    <a:pt x="336" y="692"/>
                  </a:lnTo>
                  <a:lnTo>
                    <a:pt x="336" y="692"/>
                  </a:lnTo>
                  <a:lnTo>
                    <a:pt x="331" y="697"/>
                  </a:lnTo>
                  <a:lnTo>
                    <a:pt x="325" y="697"/>
                  </a:lnTo>
                  <a:lnTo>
                    <a:pt x="315" y="692"/>
                  </a:lnTo>
                  <a:lnTo>
                    <a:pt x="305" y="692"/>
                  </a:lnTo>
                  <a:lnTo>
                    <a:pt x="305" y="692"/>
                  </a:lnTo>
                  <a:lnTo>
                    <a:pt x="305" y="687"/>
                  </a:lnTo>
                  <a:lnTo>
                    <a:pt x="295" y="682"/>
                  </a:lnTo>
                  <a:lnTo>
                    <a:pt x="290" y="656"/>
                  </a:lnTo>
                  <a:lnTo>
                    <a:pt x="290" y="651"/>
                  </a:lnTo>
                  <a:lnTo>
                    <a:pt x="285" y="651"/>
                  </a:lnTo>
                  <a:lnTo>
                    <a:pt x="269" y="641"/>
                  </a:lnTo>
                  <a:lnTo>
                    <a:pt x="264" y="626"/>
                  </a:lnTo>
                  <a:lnTo>
                    <a:pt x="264" y="621"/>
                  </a:lnTo>
                  <a:lnTo>
                    <a:pt x="254" y="616"/>
                  </a:lnTo>
                  <a:lnTo>
                    <a:pt x="208" y="616"/>
                  </a:lnTo>
                  <a:lnTo>
                    <a:pt x="198" y="621"/>
                  </a:lnTo>
                  <a:lnTo>
                    <a:pt x="178" y="621"/>
                  </a:lnTo>
                  <a:lnTo>
                    <a:pt x="173" y="631"/>
                  </a:lnTo>
                  <a:lnTo>
                    <a:pt x="168" y="626"/>
                  </a:lnTo>
                  <a:lnTo>
                    <a:pt x="158" y="626"/>
                  </a:lnTo>
                  <a:lnTo>
                    <a:pt x="152" y="616"/>
                  </a:lnTo>
                  <a:lnTo>
                    <a:pt x="137" y="621"/>
                  </a:lnTo>
                  <a:lnTo>
                    <a:pt x="127" y="616"/>
                  </a:lnTo>
                  <a:lnTo>
                    <a:pt x="122" y="626"/>
                  </a:lnTo>
                  <a:lnTo>
                    <a:pt x="76" y="621"/>
                  </a:lnTo>
                  <a:lnTo>
                    <a:pt x="66" y="631"/>
                  </a:lnTo>
                  <a:lnTo>
                    <a:pt x="61" y="626"/>
                  </a:lnTo>
                  <a:lnTo>
                    <a:pt x="51" y="631"/>
                  </a:lnTo>
                  <a:lnTo>
                    <a:pt x="46" y="631"/>
                  </a:lnTo>
                  <a:lnTo>
                    <a:pt x="40" y="636"/>
                  </a:lnTo>
                  <a:lnTo>
                    <a:pt x="40" y="631"/>
                  </a:lnTo>
                  <a:lnTo>
                    <a:pt x="35" y="626"/>
                  </a:lnTo>
                  <a:close/>
                </a:path>
              </a:pathLst>
            </a:custGeom>
            <a:solidFill>
              <a:srgbClr val="F4AE2B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de-DE" sz="1350" kern="1200"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5136BF4-E606-4A17-95F7-3039C4136E6E}"/>
                </a:ext>
              </a:extLst>
            </p:cNvPr>
            <p:cNvSpPr txBox="1"/>
            <p:nvPr/>
          </p:nvSpPr>
          <p:spPr>
            <a:xfrm>
              <a:off x="7406418" y="3265153"/>
              <a:ext cx="115714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de-DE" sz="825" kern="1200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rPr>
                <a:t>Pakistan</a:t>
              </a:r>
              <a:endParaRPr lang="en-GB" sz="825" kern="1200">
                <a:solidFill>
                  <a:srgbClr val="FFFFFF">
                    <a:lumMod val="50000"/>
                  </a:srgbClr>
                </a:solidFill>
                <a:latin typeface="Poppins Regular" panose="020B0604020202020204" charset="0"/>
                <a:ea typeface="+mn-ea"/>
                <a:cs typeface="Poppins Regular" panose="020B0604020202020204" charset="0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EA153393-24B5-44CF-9242-2B2ED70BBA99}"/>
                </a:ext>
              </a:extLst>
            </p:cNvPr>
            <p:cNvSpPr txBox="1"/>
            <p:nvPr/>
          </p:nvSpPr>
          <p:spPr>
            <a:xfrm>
              <a:off x="8416520" y="3811385"/>
              <a:ext cx="115714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de-DE" sz="825" kern="1200" err="1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rPr>
                <a:t>Bangladesh</a:t>
              </a:r>
              <a:endParaRPr lang="en-GB" sz="825" kern="1200">
                <a:solidFill>
                  <a:srgbClr val="FFFFFF">
                    <a:lumMod val="50000"/>
                  </a:srgbClr>
                </a:solidFill>
                <a:latin typeface="Poppins Regular" panose="020B0604020202020204" charset="0"/>
                <a:ea typeface="+mn-ea"/>
                <a:cs typeface="Poppins Regular" panose="020B0604020202020204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67314A9-7352-4A95-8FD5-D89D21CFF26E}"/>
                </a:ext>
              </a:extLst>
            </p:cNvPr>
            <p:cNvSpPr txBox="1"/>
            <p:nvPr/>
          </p:nvSpPr>
          <p:spPr>
            <a:xfrm>
              <a:off x="8980081" y="4045087"/>
              <a:ext cx="115714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de-DE" sz="825" kern="1200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rPr>
                <a:t>Myanmar</a:t>
              </a:r>
              <a:endParaRPr lang="en-GB" sz="825" kern="1200">
                <a:solidFill>
                  <a:srgbClr val="FFFFFF">
                    <a:lumMod val="50000"/>
                  </a:srgbClr>
                </a:solidFill>
                <a:latin typeface="Poppins Regular" panose="020B0604020202020204" charset="0"/>
                <a:ea typeface="+mn-ea"/>
                <a:cs typeface="Poppins Regular" panose="020B0604020202020204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A98359E-3C15-41E5-8FC1-9EF2041B7B67}"/>
                </a:ext>
              </a:extLst>
            </p:cNvPr>
            <p:cNvSpPr txBox="1"/>
            <p:nvPr/>
          </p:nvSpPr>
          <p:spPr>
            <a:xfrm>
              <a:off x="9274491" y="4476138"/>
              <a:ext cx="115714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de-DE" sz="825" kern="1200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rPr>
                <a:t>Laos</a:t>
              </a:r>
              <a:endParaRPr lang="en-GB" sz="825" kern="1200">
                <a:solidFill>
                  <a:srgbClr val="FFFFFF">
                    <a:lumMod val="50000"/>
                  </a:srgbClr>
                </a:solidFill>
                <a:latin typeface="Poppins Regular" panose="020B0604020202020204" charset="0"/>
                <a:ea typeface="+mn-ea"/>
                <a:cs typeface="Poppins Regular" panose="020B0604020202020204" charset="0"/>
              </a:endParaRPr>
            </a:p>
          </p:txBody>
        </p:sp>
      </p:grpSp>
      <p:grpSp>
        <p:nvGrpSpPr>
          <p:cNvPr id="1252" name="Gruppieren 1251">
            <a:extLst>
              <a:ext uri="{FF2B5EF4-FFF2-40B4-BE49-F238E27FC236}">
                <a16:creationId xmlns:a16="http://schemas.microsoft.com/office/drawing/2014/main" id="{24FA2DC4-BE5A-4A7E-9FC4-0C9F0588201D}"/>
              </a:ext>
            </a:extLst>
          </p:cNvPr>
          <p:cNvGrpSpPr/>
          <p:nvPr/>
        </p:nvGrpSpPr>
        <p:grpSpPr>
          <a:xfrm>
            <a:off x="265762" y="905531"/>
            <a:ext cx="5296478" cy="4068711"/>
            <a:chOff x="487513" y="1207374"/>
            <a:chExt cx="7061971" cy="5424948"/>
          </a:xfrm>
        </p:grpSpPr>
        <p:grpSp>
          <p:nvGrpSpPr>
            <p:cNvPr id="1253" name="Gruppieren 1252">
              <a:extLst>
                <a:ext uri="{FF2B5EF4-FFF2-40B4-BE49-F238E27FC236}">
                  <a16:creationId xmlns:a16="http://schemas.microsoft.com/office/drawing/2014/main" id="{C31A631A-9C26-42AC-B60E-EBD833505309}"/>
                </a:ext>
              </a:extLst>
            </p:cNvPr>
            <p:cNvGrpSpPr/>
            <p:nvPr/>
          </p:nvGrpSpPr>
          <p:grpSpPr>
            <a:xfrm>
              <a:off x="487513" y="1207374"/>
              <a:ext cx="6842964" cy="5424948"/>
              <a:chOff x="487513" y="1207374"/>
              <a:chExt cx="6842964" cy="5424948"/>
            </a:xfrm>
          </p:grpSpPr>
          <p:sp>
            <p:nvSpPr>
              <p:cNvPr id="1255" name="Freeform 5">
                <a:extLst>
                  <a:ext uri="{FF2B5EF4-FFF2-40B4-BE49-F238E27FC236}">
                    <a16:creationId xmlns:a16="http://schemas.microsoft.com/office/drawing/2014/main" id="{F478A85B-8CBA-44C0-A98F-D19FE2448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535" y="1693726"/>
                <a:ext cx="786650" cy="778490"/>
              </a:xfrm>
              <a:custGeom>
                <a:avLst/>
                <a:gdLst>
                  <a:gd name="T0" fmla="*/ 20 w 482"/>
                  <a:gd name="T1" fmla="*/ 129 h 477"/>
                  <a:gd name="T2" fmla="*/ 9 w 482"/>
                  <a:gd name="T3" fmla="*/ 105 h 477"/>
                  <a:gd name="T4" fmla="*/ 0 w 482"/>
                  <a:gd name="T5" fmla="*/ 79 h 477"/>
                  <a:gd name="T6" fmla="*/ 4 w 482"/>
                  <a:gd name="T7" fmla="*/ 71 h 477"/>
                  <a:gd name="T8" fmla="*/ 11 w 482"/>
                  <a:gd name="T9" fmla="*/ 66 h 477"/>
                  <a:gd name="T10" fmla="*/ 6 w 482"/>
                  <a:gd name="T11" fmla="*/ 18 h 477"/>
                  <a:gd name="T12" fmla="*/ 13 w 482"/>
                  <a:gd name="T13" fmla="*/ 7 h 477"/>
                  <a:gd name="T14" fmla="*/ 20 w 482"/>
                  <a:gd name="T15" fmla="*/ 0 h 477"/>
                  <a:gd name="T16" fmla="*/ 29 w 482"/>
                  <a:gd name="T17" fmla="*/ 5 h 477"/>
                  <a:gd name="T18" fmla="*/ 97 w 482"/>
                  <a:gd name="T19" fmla="*/ 9 h 477"/>
                  <a:gd name="T20" fmla="*/ 140 w 482"/>
                  <a:gd name="T21" fmla="*/ 25 h 477"/>
                  <a:gd name="T22" fmla="*/ 168 w 482"/>
                  <a:gd name="T23" fmla="*/ 30 h 477"/>
                  <a:gd name="T24" fmla="*/ 245 w 482"/>
                  <a:gd name="T25" fmla="*/ 11 h 477"/>
                  <a:gd name="T26" fmla="*/ 265 w 482"/>
                  <a:gd name="T27" fmla="*/ 9 h 477"/>
                  <a:gd name="T28" fmla="*/ 254 w 482"/>
                  <a:gd name="T29" fmla="*/ 16 h 477"/>
                  <a:gd name="T30" fmla="*/ 272 w 482"/>
                  <a:gd name="T31" fmla="*/ 13 h 477"/>
                  <a:gd name="T32" fmla="*/ 279 w 482"/>
                  <a:gd name="T33" fmla="*/ 5 h 477"/>
                  <a:gd name="T34" fmla="*/ 308 w 482"/>
                  <a:gd name="T35" fmla="*/ 9 h 477"/>
                  <a:gd name="T36" fmla="*/ 318 w 482"/>
                  <a:gd name="T37" fmla="*/ 5 h 477"/>
                  <a:gd name="T38" fmla="*/ 322 w 482"/>
                  <a:gd name="T39" fmla="*/ 13 h 477"/>
                  <a:gd name="T40" fmla="*/ 329 w 482"/>
                  <a:gd name="T41" fmla="*/ 20 h 477"/>
                  <a:gd name="T42" fmla="*/ 343 w 482"/>
                  <a:gd name="T43" fmla="*/ 30 h 477"/>
                  <a:gd name="T44" fmla="*/ 363 w 482"/>
                  <a:gd name="T45" fmla="*/ 27 h 477"/>
                  <a:gd name="T46" fmla="*/ 370 w 482"/>
                  <a:gd name="T47" fmla="*/ 32 h 477"/>
                  <a:gd name="T48" fmla="*/ 411 w 482"/>
                  <a:gd name="T49" fmla="*/ 16 h 477"/>
                  <a:gd name="T50" fmla="*/ 425 w 482"/>
                  <a:gd name="T51" fmla="*/ 173 h 477"/>
                  <a:gd name="T52" fmla="*/ 424 w 482"/>
                  <a:gd name="T53" fmla="*/ 184 h 477"/>
                  <a:gd name="T54" fmla="*/ 415 w 482"/>
                  <a:gd name="T55" fmla="*/ 191 h 477"/>
                  <a:gd name="T56" fmla="*/ 375 w 482"/>
                  <a:gd name="T57" fmla="*/ 148 h 477"/>
                  <a:gd name="T58" fmla="*/ 352 w 482"/>
                  <a:gd name="T59" fmla="*/ 105 h 477"/>
                  <a:gd name="T60" fmla="*/ 347 w 482"/>
                  <a:gd name="T61" fmla="*/ 86 h 477"/>
                  <a:gd name="T62" fmla="*/ 345 w 482"/>
                  <a:gd name="T63" fmla="*/ 82 h 477"/>
                  <a:gd name="T64" fmla="*/ 341 w 482"/>
                  <a:gd name="T65" fmla="*/ 89 h 477"/>
                  <a:gd name="T66" fmla="*/ 338 w 482"/>
                  <a:gd name="T67" fmla="*/ 102 h 477"/>
                  <a:gd name="T68" fmla="*/ 345 w 482"/>
                  <a:gd name="T69" fmla="*/ 112 h 477"/>
                  <a:gd name="T70" fmla="*/ 349 w 482"/>
                  <a:gd name="T71" fmla="*/ 130 h 477"/>
                  <a:gd name="T72" fmla="*/ 381 w 482"/>
                  <a:gd name="T73" fmla="*/ 180 h 477"/>
                  <a:gd name="T74" fmla="*/ 386 w 482"/>
                  <a:gd name="T75" fmla="*/ 202 h 477"/>
                  <a:gd name="T76" fmla="*/ 477 w 482"/>
                  <a:gd name="T77" fmla="*/ 370 h 477"/>
                  <a:gd name="T78" fmla="*/ 482 w 482"/>
                  <a:gd name="T79" fmla="*/ 375 h 477"/>
                  <a:gd name="T80" fmla="*/ 472 w 482"/>
                  <a:gd name="T81" fmla="*/ 375 h 477"/>
                  <a:gd name="T82" fmla="*/ 470 w 482"/>
                  <a:gd name="T83" fmla="*/ 377 h 477"/>
                  <a:gd name="T84" fmla="*/ 472 w 482"/>
                  <a:gd name="T85" fmla="*/ 404 h 477"/>
                  <a:gd name="T86" fmla="*/ 457 w 482"/>
                  <a:gd name="T87" fmla="*/ 429 h 477"/>
                  <a:gd name="T88" fmla="*/ 438 w 482"/>
                  <a:gd name="T89" fmla="*/ 450 h 477"/>
                  <a:gd name="T90" fmla="*/ 409 w 482"/>
                  <a:gd name="T91" fmla="*/ 475 h 477"/>
                  <a:gd name="T92" fmla="*/ 374 w 482"/>
                  <a:gd name="T93" fmla="*/ 466 h 477"/>
                  <a:gd name="T94" fmla="*/ 300 w 482"/>
                  <a:gd name="T95" fmla="*/ 457 h 477"/>
                  <a:gd name="T96" fmla="*/ 297 w 482"/>
                  <a:gd name="T97" fmla="*/ 455 h 477"/>
                  <a:gd name="T98" fmla="*/ 288 w 482"/>
                  <a:gd name="T99" fmla="*/ 464 h 477"/>
                  <a:gd name="T100" fmla="*/ 20 w 482"/>
                  <a:gd name="T101" fmla="*/ 43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2" h="477">
                    <a:moveTo>
                      <a:pt x="20" y="434"/>
                    </a:moveTo>
                    <a:lnTo>
                      <a:pt x="20" y="129"/>
                    </a:lnTo>
                    <a:lnTo>
                      <a:pt x="6" y="114"/>
                    </a:lnTo>
                    <a:lnTo>
                      <a:pt x="9" y="105"/>
                    </a:lnTo>
                    <a:lnTo>
                      <a:pt x="2" y="95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4" y="71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9" y="23"/>
                    </a:lnTo>
                    <a:lnTo>
                      <a:pt x="6" y="18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4" y="4"/>
                    </a:lnTo>
                    <a:lnTo>
                      <a:pt x="29" y="5"/>
                    </a:lnTo>
                    <a:lnTo>
                      <a:pt x="54" y="2"/>
                    </a:lnTo>
                    <a:lnTo>
                      <a:pt x="97" y="9"/>
                    </a:lnTo>
                    <a:lnTo>
                      <a:pt x="122" y="21"/>
                    </a:lnTo>
                    <a:lnTo>
                      <a:pt x="140" y="25"/>
                    </a:lnTo>
                    <a:lnTo>
                      <a:pt x="147" y="29"/>
                    </a:lnTo>
                    <a:lnTo>
                      <a:pt x="168" y="30"/>
                    </a:lnTo>
                    <a:lnTo>
                      <a:pt x="190" y="41"/>
                    </a:lnTo>
                    <a:lnTo>
                      <a:pt x="245" y="11"/>
                    </a:lnTo>
                    <a:lnTo>
                      <a:pt x="266" y="7"/>
                    </a:lnTo>
                    <a:lnTo>
                      <a:pt x="265" y="9"/>
                    </a:lnTo>
                    <a:lnTo>
                      <a:pt x="256" y="13"/>
                    </a:lnTo>
                    <a:lnTo>
                      <a:pt x="254" y="16"/>
                    </a:lnTo>
                    <a:lnTo>
                      <a:pt x="256" y="16"/>
                    </a:lnTo>
                    <a:lnTo>
                      <a:pt x="272" y="13"/>
                    </a:lnTo>
                    <a:lnTo>
                      <a:pt x="275" y="11"/>
                    </a:lnTo>
                    <a:lnTo>
                      <a:pt x="279" y="5"/>
                    </a:lnTo>
                    <a:lnTo>
                      <a:pt x="284" y="7"/>
                    </a:lnTo>
                    <a:lnTo>
                      <a:pt x="308" y="9"/>
                    </a:lnTo>
                    <a:lnTo>
                      <a:pt x="316" y="5"/>
                    </a:lnTo>
                    <a:lnTo>
                      <a:pt x="318" y="5"/>
                    </a:lnTo>
                    <a:lnTo>
                      <a:pt x="320" y="11"/>
                    </a:lnTo>
                    <a:lnTo>
                      <a:pt x="322" y="13"/>
                    </a:lnTo>
                    <a:lnTo>
                      <a:pt x="325" y="16"/>
                    </a:lnTo>
                    <a:lnTo>
                      <a:pt x="329" y="20"/>
                    </a:lnTo>
                    <a:lnTo>
                      <a:pt x="336" y="21"/>
                    </a:lnTo>
                    <a:lnTo>
                      <a:pt x="343" y="30"/>
                    </a:lnTo>
                    <a:lnTo>
                      <a:pt x="359" y="30"/>
                    </a:lnTo>
                    <a:lnTo>
                      <a:pt x="363" y="27"/>
                    </a:lnTo>
                    <a:lnTo>
                      <a:pt x="366" y="27"/>
                    </a:lnTo>
                    <a:lnTo>
                      <a:pt x="370" y="32"/>
                    </a:lnTo>
                    <a:lnTo>
                      <a:pt x="388" y="29"/>
                    </a:lnTo>
                    <a:lnTo>
                      <a:pt x="411" y="16"/>
                    </a:lnTo>
                    <a:lnTo>
                      <a:pt x="443" y="114"/>
                    </a:lnTo>
                    <a:lnTo>
                      <a:pt x="425" y="173"/>
                    </a:lnTo>
                    <a:lnTo>
                      <a:pt x="425" y="179"/>
                    </a:lnTo>
                    <a:lnTo>
                      <a:pt x="424" y="184"/>
                    </a:lnTo>
                    <a:lnTo>
                      <a:pt x="422" y="187"/>
                    </a:lnTo>
                    <a:lnTo>
                      <a:pt x="415" y="191"/>
                    </a:lnTo>
                    <a:lnTo>
                      <a:pt x="409" y="189"/>
                    </a:lnTo>
                    <a:lnTo>
                      <a:pt x="375" y="148"/>
                    </a:lnTo>
                    <a:lnTo>
                      <a:pt x="374" y="137"/>
                    </a:lnTo>
                    <a:lnTo>
                      <a:pt x="352" y="105"/>
                    </a:lnTo>
                    <a:lnTo>
                      <a:pt x="349" y="89"/>
                    </a:lnTo>
                    <a:lnTo>
                      <a:pt x="347" y="86"/>
                    </a:lnTo>
                    <a:lnTo>
                      <a:pt x="345" y="82"/>
                    </a:lnTo>
                    <a:lnTo>
                      <a:pt x="345" y="82"/>
                    </a:lnTo>
                    <a:lnTo>
                      <a:pt x="341" y="84"/>
                    </a:lnTo>
                    <a:lnTo>
                      <a:pt x="341" y="89"/>
                    </a:lnTo>
                    <a:lnTo>
                      <a:pt x="338" y="93"/>
                    </a:lnTo>
                    <a:lnTo>
                      <a:pt x="338" y="102"/>
                    </a:lnTo>
                    <a:lnTo>
                      <a:pt x="338" y="105"/>
                    </a:lnTo>
                    <a:lnTo>
                      <a:pt x="345" y="112"/>
                    </a:lnTo>
                    <a:lnTo>
                      <a:pt x="349" y="121"/>
                    </a:lnTo>
                    <a:lnTo>
                      <a:pt x="349" y="130"/>
                    </a:lnTo>
                    <a:lnTo>
                      <a:pt x="361" y="159"/>
                    </a:lnTo>
                    <a:lnTo>
                      <a:pt x="381" y="180"/>
                    </a:lnTo>
                    <a:lnTo>
                      <a:pt x="384" y="182"/>
                    </a:lnTo>
                    <a:lnTo>
                      <a:pt x="386" y="202"/>
                    </a:lnTo>
                    <a:lnTo>
                      <a:pt x="456" y="350"/>
                    </a:lnTo>
                    <a:lnTo>
                      <a:pt x="477" y="370"/>
                    </a:lnTo>
                    <a:lnTo>
                      <a:pt x="479" y="371"/>
                    </a:lnTo>
                    <a:lnTo>
                      <a:pt x="482" y="375"/>
                    </a:lnTo>
                    <a:lnTo>
                      <a:pt x="482" y="377"/>
                    </a:lnTo>
                    <a:lnTo>
                      <a:pt x="472" y="375"/>
                    </a:lnTo>
                    <a:lnTo>
                      <a:pt x="470" y="375"/>
                    </a:lnTo>
                    <a:lnTo>
                      <a:pt x="470" y="377"/>
                    </a:lnTo>
                    <a:lnTo>
                      <a:pt x="472" y="384"/>
                    </a:lnTo>
                    <a:lnTo>
                      <a:pt x="472" y="404"/>
                    </a:lnTo>
                    <a:lnTo>
                      <a:pt x="475" y="414"/>
                    </a:lnTo>
                    <a:lnTo>
                      <a:pt x="457" y="429"/>
                    </a:lnTo>
                    <a:lnTo>
                      <a:pt x="449" y="425"/>
                    </a:lnTo>
                    <a:lnTo>
                      <a:pt x="438" y="450"/>
                    </a:lnTo>
                    <a:lnTo>
                      <a:pt x="415" y="455"/>
                    </a:lnTo>
                    <a:lnTo>
                      <a:pt x="409" y="475"/>
                    </a:lnTo>
                    <a:lnTo>
                      <a:pt x="388" y="477"/>
                    </a:lnTo>
                    <a:lnTo>
                      <a:pt x="374" y="466"/>
                    </a:lnTo>
                    <a:lnTo>
                      <a:pt x="297" y="466"/>
                    </a:lnTo>
                    <a:lnTo>
                      <a:pt x="300" y="457"/>
                    </a:lnTo>
                    <a:lnTo>
                      <a:pt x="299" y="457"/>
                    </a:lnTo>
                    <a:lnTo>
                      <a:pt x="297" y="455"/>
                    </a:lnTo>
                    <a:lnTo>
                      <a:pt x="295" y="455"/>
                    </a:lnTo>
                    <a:lnTo>
                      <a:pt x="288" y="464"/>
                    </a:lnTo>
                    <a:lnTo>
                      <a:pt x="20" y="464"/>
                    </a:lnTo>
                    <a:lnTo>
                      <a:pt x="20" y="43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56" name="Freeform 6">
                <a:extLst>
                  <a:ext uri="{FF2B5EF4-FFF2-40B4-BE49-F238E27FC236}">
                    <a16:creationId xmlns:a16="http://schemas.microsoft.com/office/drawing/2014/main" id="{B41F898A-DADC-42AC-85DC-0ADD14E3A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535" y="1693726"/>
                <a:ext cx="786650" cy="778490"/>
              </a:xfrm>
              <a:custGeom>
                <a:avLst/>
                <a:gdLst>
                  <a:gd name="T0" fmla="*/ 20 w 482"/>
                  <a:gd name="T1" fmla="*/ 129 h 477"/>
                  <a:gd name="T2" fmla="*/ 9 w 482"/>
                  <a:gd name="T3" fmla="*/ 105 h 477"/>
                  <a:gd name="T4" fmla="*/ 0 w 482"/>
                  <a:gd name="T5" fmla="*/ 79 h 477"/>
                  <a:gd name="T6" fmla="*/ 4 w 482"/>
                  <a:gd name="T7" fmla="*/ 71 h 477"/>
                  <a:gd name="T8" fmla="*/ 11 w 482"/>
                  <a:gd name="T9" fmla="*/ 66 h 477"/>
                  <a:gd name="T10" fmla="*/ 6 w 482"/>
                  <a:gd name="T11" fmla="*/ 18 h 477"/>
                  <a:gd name="T12" fmla="*/ 13 w 482"/>
                  <a:gd name="T13" fmla="*/ 7 h 477"/>
                  <a:gd name="T14" fmla="*/ 20 w 482"/>
                  <a:gd name="T15" fmla="*/ 0 h 477"/>
                  <a:gd name="T16" fmla="*/ 29 w 482"/>
                  <a:gd name="T17" fmla="*/ 5 h 477"/>
                  <a:gd name="T18" fmla="*/ 97 w 482"/>
                  <a:gd name="T19" fmla="*/ 9 h 477"/>
                  <a:gd name="T20" fmla="*/ 140 w 482"/>
                  <a:gd name="T21" fmla="*/ 25 h 477"/>
                  <a:gd name="T22" fmla="*/ 168 w 482"/>
                  <a:gd name="T23" fmla="*/ 30 h 477"/>
                  <a:gd name="T24" fmla="*/ 245 w 482"/>
                  <a:gd name="T25" fmla="*/ 11 h 477"/>
                  <a:gd name="T26" fmla="*/ 265 w 482"/>
                  <a:gd name="T27" fmla="*/ 9 h 477"/>
                  <a:gd name="T28" fmla="*/ 254 w 482"/>
                  <a:gd name="T29" fmla="*/ 16 h 477"/>
                  <a:gd name="T30" fmla="*/ 272 w 482"/>
                  <a:gd name="T31" fmla="*/ 13 h 477"/>
                  <a:gd name="T32" fmla="*/ 279 w 482"/>
                  <a:gd name="T33" fmla="*/ 5 h 477"/>
                  <a:gd name="T34" fmla="*/ 308 w 482"/>
                  <a:gd name="T35" fmla="*/ 9 h 477"/>
                  <a:gd name="T36" fmla="*/ 318 w 482"/>
                  <a:gd name="T37" fmla="*/ 5 h 477"/>
                  <a:gd name="T38" fmla="*/ 322 w 482"/>
                  <a:gd name="T39" fmla="*/ 13 h 477"/>
                  <a:gd name="T40" fmla="*/ 329 w 482"/>
                  <a:gd name="T41" fmla="*/ 20 h 477"/>
                  <a:gd name="T42" fmla="*/ 343 w 482"/>
                  <a:gd name="T43" fmla="*/ 30 h 477"/>
                  <a:gd name="T44" fmla="*/ 363 w 482"/>
                  <a:gd name="T45" fmla="*/ 27 h 477"/>
                  <a:gd name="T46" fmla="*/ 370 w 482"/>
                  <a:gd name="T47" fmla="*/ 32 h 477"/>
                  <a:gd name="T48" fmla="*/ 411 w 482"/>
                  <a:gd name="T49" fmla="*/ 16 h 477"/>
                  <a:gd name="T50" fmla="*/ 425 w 482"/>
                  <a:gd name="T51" fmla="*/ 173 h 477"/>
                  <a:gd name="T52" fmla="*/ 424 w 482"/>
                  <a:gd name="T53" fmla="*/ 184 h 477"/>
                  <a:gd name="T54" fmla="*/ 415 w 482"/>
                  <a:gd name="T55" fmla="*/ 191 h 477"/>
                  <a:gd name="T56" fmla="*/ 375 w 482"/>
                  <a:gd name="T57" fmla="*/ 148 h 477"/>
                  <a:gd name="T58" fmla="*/ 352 w 482"/>
                  <a:gd name="T59" fmla="*/ 105 h 477"/>
                  <a:gd name="T60" fmla="*/ 347 w 482"/>
                  <a:gd name="T61" fmla="*/ 86 h 477"/>
                  <a:gd name="T62" fmla="*/ 345 w 482"/>
                  <a:gd name="T63" fmla="*/ 82 h 477"/>
                  <a:gd name="T64" fmla="*/ 341 w 482"/>
                  <a:gd name="T65" fmla="*/ 89 h 477"/>
                  <a:gd name="T66" fmla="*/ 338 w 482"/>
                  <a:gd name="T67" fmla="*/ 102 h 477"/>
                  <a:gd name="T68" fmla="*/ 345 w 482"/>
                  <a:gd name="T69" fmla="*/ 112 h 477"/>
                  <a:gd name="T70" fmla="*/ 349 w 482"/>
                  <a:gd name="T71" fmla="*/ 130 h 477"/>
                  <a:gd name="T72" fmla="*/ 381 w 482"/>
                  <a:gd name="T73" fmla="*/ 180 h 477"/>
                  <a:gd name="T74" fmla="*/ 386 w 482"/>
                  <a:gd name="T75" fmla="*/ 202 h 477"/>
                  <a:gd name="T76" fmla="*/ 477 w 482"/>
                  <a:gd name="T77" fmla="*/ 370 h 477"/>
                  <a:gd name="T78" fmla="*/ 482 w 482"/>
                  <a:gd name="T79" fmla="*/ 375 h 477"/>
                  <a:gd name="T80" fmla="*/ 472 w 482"/>
                  <a:gd name="T81" fmla="*/ 375 h 477"/>
                  <a:gd name="T82" fmla="*/ 470 w 482"/>
                  <a:gd name="T83" fmla="*/ 377 h 477"/>
                  <a:gd name="T84" fmla="*/ 472 w 482"/>
                  <a:gd name="T85" fmla="*/ 404 h 477"/>
                  <a:gd name="T86" fmla="*/ 457 w 482"/>
                  <a:gd name="T87" fmla="*/ 429 h 477"/>
                  <a:gd name="T88" fmla="*/ 438 w 482"/>
                  <a:gd name="T89" fmla="*/ 450 h 477"/>
                  <a:gd name="T90" fmla="*/ 409 w 482"/>
                  <a:gd name="T91" fmla="*/ 475 h 477"/>
                  <a:gd name="T92" fmla="*/ 374 w 482"/>
                  <a:gd name="T93" fmla="*/ 466 h 477"/>
                  <a:gd name="T94" fmla="*/ 300 w 482"/>
                  <a:gd name="T95" fmla="*/ 457 h 477"/>
                  <a:gd name="T96" fmla="*/ 297 w 482"/>
                  <a:gd name="T97" fmla="*/ 455 h 477"/>
                  <a:gd name="T98" fmla="*/ 288 w 482"/>
                  <a:gd name="T99" fmla="*/ 464 h 477"/>
                  <a:gd name="T100" fmla="*/ 20 w 482"/>
                  <a:gd name="T101" fmla="*/ 43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2" h="477">
                    <a:moveTo>
                      <a:pt x="20" y="434"/>
                    </a:moveTo>
                    <a:lnTo>
                      <a:pt x="20" y="129"/>
                    </a:lnTo>
                    <a:lnTo>
                      <a:pt x="6" y="114"/>
                    </a:lnTo>
                    <a:lnTo>
                      <a:pt x="9" y="105"/>
                    </a:lnTo>
                    <a:lnTo>
                      <a:pt x="2" y="95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4" y="71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9" y="23"/>
                    </a:lnTo>
                    <a:lnTo>
                      <a:pt x="6" y="18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4" y="4"/>
                    </a:lnTo>
                    <a:lnTo>
                      <a:pt x="29" y="5"/>
                    </a:lnTo>
                    <a:lnTo>
                      <a:pt x="54" y="2"/>
                    </a:lnTo>
                    <a:lnTo>
                      <a:pt x="97" y="9"/>
                    </a:lnTo>
                    <a:lnTo>
                      <a:pt x="122" y="21"/>
                    </a:lnTo>
                    <a:lnTo>
                      <a:pt x="140" y="25"/>
                    </a:lnTo>
                    <a:lnTo>
                      <a:pt x="147" y="29"/>
                    </a:lnTo>
                    <a:lnTo>
                      <a:pt x="168" y="30"/>
                    </a:lnTo>
                    <a:lnTo>
                      <a:pt x="190" y="41"/>
                    </a:lnTo>
                    <a:lnTo>
                      <a:pt x="245" y="11"/>
                    </a:lnTo>
                    <a:lnTo>
                      <a:pt x="266" y="7"/>
                    </a:lnTo>
                    <a:lnTo>
                      <a:pt x="265" y="9"/>
                    </a:lnTo>
                    <a:lnTo>
                      <a:pt x="256" y="13"/>
                    </a:lnTo>
                    <a:lnTo>
                      <a:pt x="254" y="16"/>
                    </a:lnTo>
                    <a:lnTo>
                      <a:pt x="256" y="16"/>
                    </a:lnTo>
                    <a:lnTo>
                      <a:pt x="272" y="13"/>
                    </a:lnTo>
                    <a:lnTo>
                      <a:pt x="275" y="11"/>
                    </a:lnTo>
                    <a:lnTo>
                      <a:pt x="279" y="5"/>
                    </a:lnTo>
                    <a:lnTo>
                      <a:pt x="284" y="7"/>
                    </a:lnTo>
                    <a:lnTo>
                      <a:pt x="308" y="9"/>
                    </a:lnTo>
                    <a:lnTo>
                      <a:pt x="316" y="5"/>
                    </a:lnTo>
                    <a:lnTo>
                      <a:pt x="318" y="5"/>
                    </a:lnTo>
                    <a:lnTo>
                      <a:pt x="320" y="11"/>
                    </a:lnTo>
                    <a:lnTo>
                      <a:pt x="322" y="13"/>
                    </a:lnTo>
                    <a:lnTo>
                      <a:pt x="325" y="16"/>
                    </a:lnTo>
                    <a:lnTo>
                      <a:pt x="329" y="20"/>
                    </a:lnTo>
                    <a:lnTo>
                      <a:pt x="336" y="21"/>
                    </a:lnTo>
                    <a:lnTo>
                      <a:pt x="343" y="30"/>
                    </a:lnTo>
                    <a:lnTo>
                      <a:pt x="359" y="30"/>
                    </a:lnTo>
                    <a:lnTo>
                      <a:pt x="363" y="27"/>
                    </a:lnTo>
                    <a:lnTo>
                      <a:pt x="366" y="27"/>
                    </a:lnTo>
                    <a:lnTo>
                      <a:pt x="370" y="32"/>
                    </a:lnTo>
                    <a:lnTo>
                      <a:pt x="388" y="29"/>
                    </a:lnTo>
                    <a:lnTo>
                      <a:pt x="411" y="16"/>
                    </a:lnTo>
                    <a:lnTo>
                      <a:pt x="443" y="114"/>
                    </a:lnTo>
                    <a:lnTo>
                      <a:pt x="425" y="173"/>
                    </a:lnTo>
                    <a:lnTo>
                      <a:pt x="425" y="179"/>
                    </a:lnTo>
                    <a:lnTo>
                      <a:pt x="424" y="184"/>
                    </a:lnTo>
                    <a:lnTo>
                      <a:pt x="422" y="187"/>
                    </a:lnTo>
                    <a:lnTo>
                      <a:pt x="415" y="191"/>
                    </a:lnTo>
                    <a:lnTo>
                      <a:pt x="409" y="189"/>
                    </a:lnTo>
                    <a:lnTo>
                      <a:pt x="375" y="148"/>
                    </a:lnTo>
                    <a:lnTo>
                      <a:pt x="374" y="137"/>
                    </a:lnTo>
                    <a:lnTo>
                      <a:pt x="352" y="105"/>
                    </a:lnTo>
                    <a:lnTo>
                      <a:pt x="349" y="89"/>
                    </a:lnTo>
                    <a:lnTo>
                      <a:pt x="347" y="86"/>
                    </a:lnTo>
                    <a:lnTo>
                      <a:pt x="345" y="82"/>
                    </a:lnTo>
                    <a:lnTo>
                      <a:pt x="345" y="82"/>
                    </a:lnTo>
                    <a:lnTo>
                      <a:pt x="341" y="84"/>
                    </a:lnTo>
                    <a:lnTo>
                      <a:pt x="341" y="89"/>
                    </a:lnTo>
                    <a:lnTo>
                      <a:pt x="338" y="93"/>
                    </a:lnTo>
                    <a:lnTo>
                      <a:pt x="338" y="102"/>
                    </a:lnTo>
                    <a:lnTo>
                      <a:pt x="338" y="105"/>
                    </a:lnTo>
                    <a:lnTo>
                      <a:pt x="345" y="112"/>
                    </a:lnTo>
                    <a:lnTo>
                      <a:pt x="349" y="121"/>
                    </a:lnTo>
                    <a:lnTo>
                      <a:pt x="349" y="130"/>
                    </a:lnTo>
                    <a:lnTo>
                      <a:pt x="361" y="159"/>
                    </a:lnTo>
                    <a:lnTo>
                      <a:pt x="381" y="180"/>
                    </a:lnTo>
                    <a:lnTo>
                      <a:pt x="384" y="182"/>
                    </a:lnTo>
                    <a:lnTo>
                      <a:pt x="386" y="202"/>
                    </a:lnTo>
                    <a:lnTo>
                      <a:pt x="456" y="350"/>
                    </a:lnTo>
                    <a:lnTo>
                      <a:pt x="477" y="370"/>
                    </a:lnTo>
                    <a:lnTo>
                      <a:pt x="479" y="371"/>
                    </a:lnTo>
                    <a:lnTo>
                      <a:pt x="482" y="375"/>
                    </a:lnTo>
                    <a:lnTo>
                      <a:pt x="482" y="377"/>
                    </a:lnTo>
                    <a:lnTo>
                      <a:pt x="472" y="375"/>
                    </a:lnTo>
                    <a:lnTo>
                      <a:pt x="470" y="375"/>
                    </a:lnTo>
                    <a:lnTo>
                      <a:pt x="470" y="377"/>
                    </a:lnTo>
                    <a:lnTo>
                      <a:pt x="472" y="384"/>
                    </a:lnTo>
                    <a:lnTo>
                      <a:pt x="472" y="404"/>
                    </a:lnTo>
                    <a:lnTo>
                      <a:pt x="475" y="414"/>
                    </a:lnTo>
                    <a:lnTo>
                      <a:pt x="457" y="429"/>
                    </a:lnTo>
                    <a:lnTo>
                      <a:pt x="449" y="425"/>
                    </a:lnTo>
                    <a:lnTo>
                      <a:pt x="438" y="450"/>
                    </a:lnTo>
                    <a:lnTo>
                      <a:pt x="415" y="455"/>
                    </a:lnTo>
                    <a:lnTo>
                      <a:pt x="409" y="475"/>
                    </a:lnTo>
                    <a:lnTo>
                      <a:pt x="388" y="477"/>
                    </a:lnTo>
                    <a:lnTo>
                      <a:pt x="374" y="466"/>
                    </a:lnTo>
                    <a:lnTo>
                      <a:pt x="297" y="466"/>
                    </a:lnTo>
                    <a:lnTo>
                      <a:pt x="300" y="457"/>
                    </a:lnTo>
                    <a:lnTo>
                      <a:pt x="299" y="457"/>
                    </a:lnTo>
                    <a:lnTo>
                      <a:pt x="297" y="455"/>
                    </a:lnTo>
                    <a:lnTo>
                      <a:pt x="295" y="455"/>
                    </a:lnTo>
                    <a:lnTo>
                      <a:pt x="288" y="464"/>
                    </a:lnTo>
                    <a:lnTo>
                      <a:pt x="20" y="464"/>
                    </a:lnTo>
                    <a:lnTo>
                      <a:pt x="20" y="434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57" name="Freeform 7">
                <a:extLst>
                  <a:ext uri="{FF2B5EF4-FFF2-40B4-BE49-F238E27FC236}">
                    <a16:creationId xmlns:a16="http://schemas.microsoft.com/office/drawing/2014/main" id="{9B64D7E3-A447-433C-AB86-15906DA78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698" y="1226959"/>
                <a:ext cx="1428047" cy="1450896"/>
              </a:xfrm>
              <a:custGeom>
                <a:avLst/>
                <a:gdLst>
                  <a:gd name="T0" fmla="*/ 0 w 875"/>
                  <a:gd name="T1" fmla="*/ 423 h 889"/>
                  <a:gd name="T2" fmla="*/ 57 w 875"/>
                  <a:gd name="T3" fmla="*/ 390 h 889"/>
                  <a:gd name="T4" fmla="*/ 75 w 875"/>
                  <a:gd name="T5" fmla="*/ 382 h 889"/>
                  <a:gd name="T6" fmla="*/ 88 w 875"/>
                  <a:gd name="T7" fmla="*/ 377 h 889"/>
                  <a:gd name="T8" fmla="*/ 127 w 875"/>
                  <a:gd name="T9" fmla="*/ 370 h 889"/>
                  <a:gd name="T10" fmla="*/ 152 w 875"/>
                  <a:gd name="T11" fmla="*/ 350 h 889"/>
                  <a:gd name="T12" fmla="*/ 179 w 875"/>
                  <a:gd name="T13" fmla="*/ 334 h 889"/>
                  <a:gd name="T14" fmla="*/ 216 w 875"/>
                  <a:gd name="T15" fmla="*/ 311 h 889"/>
                  <a:gd name="T16" fmla="*/ 207 w 875"/>
                  <a:gd name="T17" fmla="*/ 307 h 889"/>
                  <a:gd name="T18" fmla="*/ 211 w 875"/>
                  <a:gd name="T19" fmla="*/ 293 h 889"/>
                  <a:gd name="T20" fmla="*/ 207 w 875"/>
                  <a:gd name="T21" fmla="*/ 282 h 889"/>
                  <a:gd name="T22" fmla="*/ 243 w 875"/>
                  <a:gd name="T23" fmla="*/ 274 h 889"/>
                  <a:gd name="T24" fmla="*/ 247 w 875"/>
                  <a:gd name="T25" fmla="*/ 259 h 889"/>
                  <a:gd name="T26" fmla="*/ 259 w 875"/>
                  <a:gd name="T27" fmla="*/ 257 h 889"/>
                  <a:gd name="T28" fmla="*/ 320 w 875"/>
                  <a:gd name="T29" fmla="*/ 257 h 889"/>
                  <a:gd name="T30" fmla="*/ 320 w 875"/>
                  <a:gd name="T31" fmla="*/ 247 h 889"/>
                  <a:gd name="T32" fmla="*/ 314 w 875"/>
                  <a:gd name="T33" fmla="*/ 227 h 889"/>
                  <a:gd name="T34" fmla="*/ 306 w 875"/>
                  <a:gd name="T35" fmla="*/ 195 h 889"/>
                  <a:gd name="T36" fmla="*/ 304 w 875"/>
                  <a:gd name="T37" fmla="*/ 175 h 889"/>
                  <a:gd name="T38" fmla="*/ 298 w 875"/>
                  <a:gd name="T39" fmla="*/ 132 h 889"/>
                  <a:gd name="T40" fmla="*/ 298 w 875"/>
                  <a:gd name="T41" fmla="*/ 127 h 889"/>
                  <a:gd name="T42" fmla="*/ 288 w 875"/>
                  <a:gd name="T43" fmla="*/ 116 h 889"/>
                  <a:gd name="T44" fmla="*/ 314 w 875"/>
                  <a:gd name="T45" fmla="*/ 97 h 889"/>
                  <a:gd name="T46" fmla="*/ 359 w 875"/>
                  <a:gd name="T47" fmla="*/ 65 h 889"/>
                  <a:gd name="T48" fmla="*/ 397 w 875"/>
                  <a:gd name="T49" fmla="*/ 47 h 889"/>
                  <a:gd name="T50" fmla="*/ 504 w 875"/>
                  <a:gd name="T51" fmla="*/ 16 h 889"/>
                  <a:gd name="T52" fmla="*/ 529 w 875"/>
                  <a:gd name="T53" fmla="*/ 16 h 889"/>
                  <a:gd name="T54" fmla="*/ 602 w 875"/>
                  <a:gd name="T55" fmla="*/ 22 h 889"/>
                  <a:gd name="T56" fmla="*/ 666 w 875"/>
                  <a:gd name="T57" fmla="*/ 7 h 889"/>
                  <a:gd name="T58" fmla="*/ 702 w 875"/>
                  <a:gd name="T59" fmla="*/ 6 h 889"/>
                  <a:gd name="T60" fmla="*/ 736 w 875"/>
                  <a:gd name="T61" fmla="*/ 9 h 889"/>
                  <a:gd name="T62" fmla="*/ 727 w 875"/>
                  <a:gd name="T63" fmla="*/ 31 h 889"/>
                  <a:gd name="T64" fmla="*/ 734 w 875"/>
                  <a:gd name="T65" fmla="*/ 99 h 889"/>
                  <a:gd name="T66" fmla="*/ 702 w 875"/>
                  <a:gd name="T67" fmla="*/ 156 h 889"/>
                  <a:gd name="T68" fmla="*/ 688 w 875"/>
                  <a:gd name="T69" fmla="*/ 166 h 889"/>
                  <a:gd name="T70" fmla="*/ 723 w 875"/>
                  <a:gd name="T71" fmla="*/ 229 h 889"/>
                  <a:gd name="T72" fmla="*/ 773 w 875"/>
                  <a:gd name="T73" fmla="*/ 352 h 889"/>
                  <a:gd name="T74" fmla="*/ 782 w 875"/>
                  <a:gd name="T75" fmla="*/ 400 h 889"/>
                  <a:gd name="T76" fmla="*/ 773 w 875"/>
                  <a:gd name="T77" fmla="*/ 563 h 889"/>
                  <a:gd name="T78" fmla="*/ 832 w 875"/>
                  <a:gd name="T79" fmla="*/ 631 h 889"/>
                  <a:gd name="T80" fmla="*/ 614 w 875"/>
                  <a:gd name="T81" fmla="*/ 863 h 889"/>
                  <a:gd name="T82" fmla="*/ 506 w 875"/>
                  <a:gd name="T83" fmla="*/ 879 h 889"/>
                  <a:gd name="T84" fmla="*/ 509 w 875"/>
                  <a:gd name="T85" fmla="*/ 864 h 889"/>
                  <a:gd name="T86" fmla="*/ 509 w 875"/>
                  <a:gd name="T87" fmla="*/ 856 h 889"/>
                  <a:gd name="T88" fmla="*/ 504 w 875"/>
                  <a:gd name="T89" fmla="*/ 845 h 889"/>
                  <a:gd name="T90" fmla="*/ 482 w 875"/>
                  <a:gd name="T91" fmla="*/ 838 h 889"/>
                  <a:gd name="T92" fmla="*/ 466 w 875"/>
                  <a:gd name="T93" fmla="*/ 829 h 889"/>
                  <a:gd name="T94" fmla="*/ 441 w 875"/>
                  <a:gd name="T95" fmla="*/ 818 h 889"/>
                  <a:gd name="T96" fmla="*/ 420 w 875"/>
                  <a:gd name="T97" fmla="*/ 802 h 889"/>
                  <a:gd name="T98" fmla="*/ 416 w 875"/>
                  <a:gd name="T99" fmla="*/ 786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5" h="889">
                    <a:moveTo>
                      <a:pt x="159" y="609"/>
                    </a:moveTo>
                    <a:lnTo>
                      <a:pt x="159" y="609"/>
                    </a:lnTo>
                    <a:lnTo>
                      <a:pt x="0" y="504"/>
                    </a:lnTo>
                    <a:lnTo>
                      <a:pt x="0" y="423"/>
                    </a:lnTo>
                    <a:lnTo>
                      <a:pt x="36" y="398"/>
                    </a:lnTo>
                    <a:lnTo>
                      <a:pt x="47" y="397"/>
                    </a:lnTo>
                    <a:lnTo>
                      <a:pt x="52" y="393"/>
                    </a:lnTo>
                    <a:lnTo>
                      <a:pt x="57" y="390"/>
                    </a:lnTo>
                    <a:lnTo>
                      <a:pt x="61" y="384"/>
                    </a:lnTo>
                    <a:lnTo>
                      <a:pt x="64" y="382"/>
                    </a:lnTo>
                    <a:lnTo>
                      <a:pt x="70" y="382"/>
                    </a:lnTo>
                    <a:lnTo>
                      <a:pt x="75" y="382"/>
                    </a:lnTo>
                    <a:lnTo>
                      <a:pt x="79" y="384"/>
                    </a:lnTo>
                    <a:lnTo>
                      <a:pt x="86" y="384"/>
                    </a:lnTo>
                    <a:lnTo>
                      <a:pt x="88" y="384"/>
                    </a:lnTo>
                    <a:lnTo>
                      <a:pt x="88" y="377"/>
                    </a:lnTo>
                    <a:lnTo>
                      <a:pt x="89" y="374"/>
                    </a:lnTo>
                    <a:lnTo>
                      <a:pt x="102" y="375"/>
                    </a:lnTo>
                    <a:lnTo>
                      <a:pt x="106" y="372"/>
                    </a:lnTo>
                    <a:lnTo>
                      <a:pt x="127" y="370"/>
                    </a:lnTo>
                    <a:lnTo>
                      <a:pt x="139" y="365"/>
                    </a:lnTo>
                    <a:lnTo>
                      <a:pt x="148" y="357"/>
                    </a:lnTo>
                    <a:lnTo>
                      <a:pt x="152" y="352"/>
                    </a:lnTo>
                    <a:lnTo>
                      <a:pt x="152" y="350"/>
                    </a:lnTo>
                    <a:lnTo>
                      <a:pt x="154" y="345"/>
                    </a:lnTo>
                    <a:lnTo>
                      <a:pt x="163" y="338"/>
                    </a:lnTo>
                    <a:lnTo>
                      <a:pt x="173" y="334"/>
                    </a:lnTo>
                    <a:lnTo>
                      <a:pt x="179" y="334"/>
                    </a:lnTo>
                    <a:lnTo>
                      <a:pt x="198" y="320"/>
                    </a:lnTo>
                    <a:lnTo>
                      <a:pt x="214" y="316"/>
                    </a:lnTo>
                    <a:lnTo>
                      <a:pt x="216" y="315"/>
                    </a:lnTo>
                    <a:lnTo>
                      <a:pt x="216" y="311"/>
                    </a:lnTo>
                    <a:lnTo>
                      <a:pt x="213" y="309"/>
                    </a:lnTo>
                    <a:lnTo>
                      <a:pt x="211" y="307"/>
                    </a:lnTo>
                    <a:lnTo>
                      <a:pt x="209" y="306"/>
                    </a:lnTo>
                    <a:lnTo>
                      <a:pt x="207" y="307"/>
                    </a:lnTo>
                    <a:lnTo>
                      <a:pt x="206" y="307"/>
                    </a:lnTo>
                    <a:lnTo>
                      <a:pt x="207" y="299"/>
                    </a:lnTo>
                    <a:lnTo>
                      <a:pt x="211" y="295"/>
                    </a:lnTo>
                    <a:lnTo>
                      <a:pt x="211" y="293"/>
                    </a:lnTo>
                    <a:lnTo>
                      <a:pt x="206" y="293"/>
                    </a:lnTo>
                    <a:lnTo>
                      <a:pt x="206" y="291"/>
                    </a:lnTo>
                    <a:lnTo>
                      <a:pt x="206" y="286"/>
                    </a:lnTo>
                    <a:lnTo>
                      <a:pt x="207" y="282"/>
                    </a:lnTo>
                    <a:lnTo>
                      <a:pt x="211" y="279"/>
                    </a:lnTo>
                    <a:lnTo>
                      <a:pt x="214" y="279"/>
                    </a:lnTo>
                    <a:lnTo>
                      <a:pt x="220" y="281"/>
                    </a:lnTo>
                    <a:lnTo>
                      <a:pt x="243" y="274"/>
                    </a:lnTo>
                    <a:lnTo>
                      <a:pt x="243" y="272"/>
                    </a:lnTo>
                    <a:lnTo>
                      <a:pt x="245" y="268"/>
                    </a:lnTo>
                    <a:lnTo>
                      <a:pt x="243" y="263"/>
                    </a:lnTo>
                    <a:lnTo>
                      <a:pt x="247" y="259"/>
                    </a:lnTo>
                    <a:lnTo>
                      <a:pt x="248" y="259"/>
                    </a:lnTo>
                    <a:lnTo>
                      <a:pt x="254" y="261"/>
                    </a:lnTo>
                    <a:lnTo>
                      <a:pt x="257" y="259"/>
                    </a:lnTo>
                    <a:lnTo>
                      <a:pt x="259" y="257"/>
                    </a:lnTo>
                    <a:lnTo>
                      <a:pt x="291" y="256"/>
                    </a:lnTo>
                    <a:lnTo>
                      <a:pt x="295" y="254"/>
                    </a:lnTo>
                    <a:lnTo>
                      <a:pt x="314" y="256"/>
                    </a:lnTo>
                    <a:lnTo>
                      <a:pt x="320" y="257"/>
                    </a:lnTo>
                    <a:lnTo>
                      <a:pt x="322" y="257"/>
                    </a:lnTo>
                    <a:lnTo>
                      <a:pt x="322" y="256"/>
                    </a:lnTo>
                    <a:lnTo>
                      <a:pt x="320" y="252"/>
                    </a:lnTo>
                    <a:lnTo>
                      <a:pt x="320" y="247"/>
                    </a:lnTo>
                    <a:lnTo>
                      <a:pt x="323" y="240"/>
                    </a:lnTo>
                    <a:lnTo>
                      <a:pt x="327" y="240"/>
                    </a:lnTo>
                    <a:lnTo>
                      <a:pt x="327" y="238"/>
                    </a:lnTo>
                    <a:lnTo>
                      <a:pt x="314" y="227"/>
                    </a:lnTo>
                    <a:lnTo>
                      <a:pt x="309" y="216"/>
                    </a:lnTo>
                    <a:lnTo>
                      <a:pt x="309" y="211"/>
                    </a:lnTo>
                    <a:lnTo>
                      <a:pt x="306" y="200"/>
                    </a:lnTo>
                    <a:lnTo>
                      <a:pt x="306" y="195"/>
                    </a:lnTo>
                    <a:lnTo>
                      <a:pt x="307" y="191"/>
                    </a:lnTo>
                    <a:lnTo>
                      <a:pt x="307" y="184"/>
                    </a:lnTo>
                    <a:lnTo>
                      <a:pt x="302" y="177"/>
                    </a:lnTo>
                    <a:lnTo>
                      <a:pt x="304" y="175"/>
                    </a:lnTo>
                    <a:lnTo>
                      <a:pt x="304" y="161"/>
                    </a:lnTo>
                    <a:lnTo>
                      <a:pt x="300" y="147"/>
                    </a:lnTo>
                    <a:lnTo>
                      <a:pt x="302" y="141"/>
                    </a:lnTo>
                    <a:lnTo>
                      <a:pt x="298" y="132"/>
                    </a:lnTo>
                    <a:lnTo>
                      <a:pt x="298" y="132"/>
                    </a:lnTo>
                    <a:lnTo>
                      <a:pt x="300" y="131"/>
                    </a:lnTo>
                    <a:lnTo>
                      <a:pt x="300" y="129"/>
                    </a:lnTo>
                    <a:lnTo>
                      <a:pt x="298" y="127"/>
                    </a:lnTo>
                    <a:lnTo>
                      <a:pt x="297" y="125"/>
                    </a:lnTo>
                    <a:lnTo>
                      <a:pt x="293" y="122"/>
                    </a:lnTo>
                    <a:lnTo>
                      <a:pt x="291" y="120"/>
                    </a:lnTo>
                    <a:lnTo>
                      <a:pt x="288" y="116"/>
                    </a:lnTo>
                    <a:lnTo>
                      <a:pt x="286" y="113"/>
                    </a:lnTo>
                    <a:lnTo>
                      <a:pt x="286" y="107"/>
                    </a:lnTo>
                    <a:lnTo>
                      <a:pt x="291" y="107"/>
                    </a:lnTo>
                    <a:lnTo>
                      <a:pt x="314" y="97"/>
                    </a:lnTo>
                    <a:lnTo>
                      <a:pt x="327" y="77"/>
                    </a:lnTo>
                    <a:lnTo>
                      <a:pt x="338" y="72"/>
                    </a:lnTo>
                    <a:lnTo>
                      <a:pt x="348" y="72"/>
                    </a:lnTo>
                    <a:lnTo>
                      <a:pt x="359" y="65"/>
                    </a:lnTo>
                    <a:lnTo>
                      <a:pt x="366" y="68"/>
                    </a:lnTo>
                    <a:lnTo>
                      <a:pt x="375" y="65"/>
                    </a:lnTo>
                    <a:lnTo>
                      <a:pt x="386" y="50"/>
                    </a:lnTo>
                    <a:lnTo>
                      <a:pt x="397" y="47"/>
                    </a:lnTo>
                    <a:lnTo>
                      <a:pt x="406" y="40"/>
                    </a:lnTo>
                    <a:lnTo>
                      <a:pt x="436" y="29"/>
                    </a:lnTo>
                    <a:lnTo>
                      <a:pt x="488" y="25"/>
                    </a:lnTo>
                    <a:lnTo>
                      <a:pt x="504" y="16"/>
                    </a:lnTo>
                    <a:lnTo>
                      <a:pt x="509" y="18"/>
                    </a:lnTo>
                    <a:lnTo>
                      <a:pt x="518" y="16"/>
                    </a:lnTo>
                    <a:lnTo>
                      <a:pt x="522" y="18"/>
                    </a:lnTo>
                    <a:lnTo>
                      <a:pt x="529" y="16"/>
                    </a:lnTo>
                    <a:lnTo>
                      <a:pt x="541" y="11"/>
                    </a:lnTo>
                    <a:lnTo>
                      <a:pt x="586" y="13"/>
                    </a:lnTo>
                    <a:lnTo>
                      <a:pt x="593" y="18"/>
                    </a:lnTo>
                    <a:lnTo>
                      <a:pt x="602" y="22"/>
                    </a:lnTo>
                    <a:lnTo>
                      <a:pt x="639" y="9"/>
                    </a:lnTo>
                    <a:lnTo>
                      <a:pt x="645" y="0"/>
                    </a:lnTo>
                    <a:lnTo>
                      <a:pt x="661" y="7"/>
                    </a:lnTo>
                    <a:lnTo>
                      <a:pt x="666" y="7"/>
                    </a:lnTo>
                    <a:lnTo>
                      <a:pt x="673" y="11"/>
                    </a:lnTo>
                    <a:lnTo>
                      <a:pt x="682" y="7"/>
                    </a:lnTo>
                    <a:lnTo>
                      <a:pt x="686" y="0"/>
                    </a:lnTo>
                    <a:lnTo>
                      <a:pt x="702" y="6"/>
                    </a:lnTo>
                    <a:lnTo>
                      <a:pt x="709" y="13"/>
                    </a:lnTo>
                    <a:lnTo>
                      <a:pt x="718" y="11"/>
                    </a:lnTo>
                    <a:lnTo>
                      <a:pt x="725" y="7"/>
                    </a:lnTo>
                    <a:lnTo>
                      <a:pt x="736" y="9"/>
                    </a:lnTo>
                    <a:lnTo>
                      <a:pt x="747" y="7"/>
                    </a:lnTo>
                    <a:lnTo>
                      <a:pt x="745" y="13"/>
                    </a:lnTo>
                    <a:lnTo>
                      <a:pt x="729" y="27"/>
                    </a:lnTo>
                    <a:lnTo>
                      <a:pt x="727" y="31"/>
                    </a:lnTo>
                    <a:lnTo>
                      <a:pt x="732" y="32"/>
                    </a:lnTo>
                    <a:lnTo>
                      <a:pt x="734" y="36"/>
                    </a:lnTo>
                    <a:lnTo>
                      <a:pt x="730" y="93"/>
                    </a:lnTo>
                    <a:lnTo>
                      <a:pt x="734" y="99"/>
                    </a:lnTo>
                    <a:lnTo>
                      <a:pt x="725" y="134"/>
                    </a:lnTo>
                    <a:lnTo>
                      <a:pt x="711" y="143"/>
                    </a:lnTo>
                    <a:lnTo>
                      <a:pt x="709" y="152"/>
                    </a:lnTo>
                    <a:lnTo>
                      <a:pt x="702" y="156"/>
                    </a:lnTo>
                    <a:lnTo>
                      <a:pt x="698" y="159"/>
                    </a:lnTo>
                    <a:lnTo>
                      <a:pt x="697" y="161"/>
                    </a:lnTo>
                    <a:lnTo>
                      <a:pt x="689" y="166"/>
                    </a:lnTo>
                    <a:lnTo>
                      <a:pt x="688" y="166"/>
                    </a:lnTo>
                    <a:lnTo>
                      <a:pt x="697" y="202"/>
                    </a:lnTo>
                    <a:lnTo>
                      <a:pt x="713" y="207"/>
                    </a:lnTo>
                    <a:lnTo>
                      <a:pt x="716" y="213"/>
                    </a:lnTo>
                    <a:lnTo>
                      <a:pt x="723" y="229"/>
                    </a:lnTo>
                    <a:lnTo>
                      <a:pt x="723" y="243"/>
                    </a:lnTo>
                    <a:lnTo>
                      <a:pt x="757" y="263"/>
                    </a:lnTo>
                    <a:lnTo>
                      <a:pt x="759" y="263"/>
                    </a:lnTo>
                    <a:lnTo>
                      <a:pt x="773" y="352"/>
                    </a:lnTo>
                    <a:lnTo>
                      <a:pt x="773" y="354"/>
                    </a:lnTo>
                    <a:lnTo>
                      <a:pt x="766" y="359"/>
                    </a:lnTo>
                    <a:lnTo>
                      <a:pt x="764" y="372"/>
                    </a:lnTo>
                    <a:lnTo>
                      <a:pt x="782" y="400"/>
                    </a:lnTo>
                    <a:lnTo>
                      <a:pt x="786" y="540"/>
                    </a:lnTo>
                    <a:lnTo>
                      <a:pt x="772" y="547"/>
                    </a:lnTo>
                    <a:lnTo>
                      <a:pt x="770" y="552"/>
                    </a:lnTo>
                    <a:lnTo>
                      <a:pt x="773" y="563"/>
                    </a:lnTo>
                    <a:lnTo>
                      <a:pt x="797" y="593"/>
                    </a:lnTo>
                    <a:lnTo>
                      <a:pt x="798" y="618"/>
                    </a:lnTo>
                    <a:lnTo>
                      <a:pt x="811" y="631"/>
                    </a:lnTo>
                    <a:lnTo>
                      <a:pt x="832" y="631"/>
                    </a:lnTo>
                    <a:lnTo>
                      <a:pt x="857" y="641"/>
                    </a:lnTo>
                    <a:lnTo>
                      <a:pt x="875" y="675"/>
                    </a:lnTo>
                    <a:lnTo>
                      <a:pt x="875" y="681"/>
                    </a:lnTo>
                    <a:lnTo>
                      <a:pt x="614" y="863"/>
                    </a:lnTo>
                    <a:lnTo>
                      <a:pt x="522" y="889"/>
                    </a:lnTo>
                    <a:lnTo>
                      <a:pt x="511" y="888"/>
                    </a:lnTo>
                    <a:lnTo>
                      <a:pt x="506" y="882"/>
                    </a:lnTo>
                    <a:lnTo>
                      <a:pt x="506" y="879"/>
                    </a:lnTo>
                    <a:lnTo>
                      <a:pt x="507" y="873"/>
                    </a:lnTo>
                    <a:lnTo>
                      <a:pt x="507" y="868"/>
                    </a:lnTo>
                    <a:lnTo>
                      <a:pt x="507" y="866"/>
                    </a:lnTo>
                    <a:lnTo>
                      <a:pt x="509" y="864"/>
                    </a:lnTo>
                    <a:lnTo>
                      <a:pt x="509" y="863"/>
                    </a:lnTo>
                    <a:lnTo>
                      <a:pt x="507" y="861"/>
                    </a:lnTo>
                    <a:lnTo>
                      <a:pt x="507" y="857"/>
                    </a:lnTo>
                    <a:lnTo>
                      <a:pt x="509" y="856"/>
                    </a:lnTo>
                    <a:lnTo>
                      <a:pt x="509" y="850"/>
                    </a:lnTo>
                    <a:lnTo>
                      <a:pt x="507" y="850"/>
                    </a:lnTo>
                    <a:lnTo>
                      <a:pt x="506" y="848"/>
                    </a:lnTo>
                    <a:lnTo>
                      <a:pt x="504" y="845"/>
                    </a:lnTo>
                    <a:lnTo>
                      <a:pt x="497" y="845"/>
                    </a:lnTo>
                    <a:lnTo>
                      <a:pt x="489" y="839"/>
                    </a:lnTo>
                    <a:lnTo>
                      <a:pt x="486" y="839"/>
                    </a:lnTo>
                    <a:lnTo>
                      <a:pt x="482" y="838"/>
                    </a:lnTo>
                    <a:lnTo>
                      <a:pt x="475" y="838"/>
                    </a:lnTo>
                    <a:lnTo>
                      <a:pt x="472" y="836"/>
                    </a:lnTo>
                    <a:lnTo>
                      <a:pt x="468" y="831"/>
                    </a:lnTo>
                    <a:lnTo>
                      <a:pt x="466" y="829"/>
                    </a:lnTo>
                    <a:lnTo>
                      <a:pt x="459" y="831"/>
                    </a:lnTo>
                    <a:lnTo>
                      <a:pt x="452" y="829"/>
                    </a:lnTo>
                    <a:lnTo>
                      <a:pt x="443" y="822"/>
                    </a:lnTo>
                    <a:lnTo>
                      <a:pt x="441" y="818"/>
                    </a:lnTo>
                    <a:lnTo>
                      <a:pt x="441" y="813"/>
                    </a:lnTo>
                    <a:lnTo>
                      <a:pt x="431" y="807"/>
                    </a:lnTo>
                    <a:lnTo>
                      <a:pt x="425" y="806"/>
                    </a:lnTo>
                    <a:lnTo>
                      <a:pt x="420" y="802"/>
                    </a:lnTo>
                    <a:lnTo>
                      <a:pt x="418" y="800"/>
                    </a:lnTo>
                    <a:lnTo>
                      <a:pt x="420" y="793"/>
                    </a:lnTo>
                    <a:lnTo>
                      <a:pt x="416" y="790"/>
                    </a:lnTo>
                    <a:lnTo>
                      <a:pt x="416" y="786"/>
                    </a:lnTo>
                    <a:lnTo>
                      <a:pt x="159" y="60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58" name="Freeform 8">
                <a:extLst>
                  <a:ext uri="{FF2B5EF4-FFF2-40B4-BE49-F238E27FC236}">
                    <a16:creationId xmlns:a16="http://schemas.microsoft.com/office/drawing/2014/main" id="{F864D89E-F1E8-4B9C-89FB-F05FE479B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698" y="1226959"/>
                <a:ext cx="1428047" cy="1450896"/>
              </a:xfrm>
              <a:custGeom>
                <a:avLst/>
                <a:gdLst>
                  <a:gd name="T0" fmla="*/ 0 w 875"/>
                  <a:gd name="T1" fmla="*/ 423 h 889"/>
                  <a:gd name="T2" fmla="*/ 57 w 875"/>
                  <a:gd name="T3" fmla="*/ 390 h 889"/>
                  <a:gd name="T4" fmla="*/ 75 w 875"/>
                  <a:gd name="T5" fmla="*/ 382 h 889"/>
                  <a:gd name="T6" fmla="*/ 88 w 875"/>
                  <a:gd name="T7" fmla="*/ 377 h 889"/>
                  <a:gd name="T8" fmla="*/ 127 w 875"/>
                  <a:gd name="T9" fmla="*/ 370 h 889"/>
                  <a:gd name="T10" fmla="*/ 152 w 875"/>
                  <a:gd name="T11" fmla="*/ 350 h 889"/>
                  <a:gd name="T12" fmla="*/ 179 w 875"/>
                  <a:gd name="T13" fmla="*/ 334 h 889"/>
                  <a:gd name="T14" fmla="*/ 216 w 875"/>
                  <a:gd name="T15" fmla="*/ 311 h 889"/>
                  <a:gd name="T16" fmla="*/ 207 w 875"/>
                  <a:gd name="T17" fmla="*/ 307 h 889"/>
                  <a:gd name="T18" fmla="*/ 211 w 875"/>
                  <a:gd name="T19" fmla="*/ 293 h 889"/>
                  <a:gd name="T20" fmla="*/ 207 w 875"/>
                  <a:gd name="T21" fmla="*/ 282 h 889"/>
                  <a:gd name="T22" fmla="*/ 243 w 875"/>
                  <a:gd name="T23" fmla="*/ 274 h 889"/>
                  <a:gd name="T24" fmla="*/ 247 w 875"/>
                  <a:gd name="T25" fmla="*/ 259 h 889"/>
                  <a:gd name="T26" fmla="*/ 259 w 875"/>
                  <a:gd name="T27" fmla="*/ 257 h 889"/>
                  <a:gd name="T28" fmla="*/ 320 w 875"/>
                  <a:gd name="T29" fmla="*/ 257 h 889"/>
                  <a:gd name="T30" fmla="*/ 320 w 875"/>
                  <a:gd name="T31" fmla="*/ 247 h 889"/>
                  <a:gd name="T32" fmla="*/ 314 w 875"/>
                  <a:gd name="T33" fmla="*/ 227 h 889"/>
                  <a:gd name="T34" fmla="*/ 306 w 875"/>
                  <a:gd name="T35" fmla="*/ 195 h 889"/>
                  <a:gd name="T36" fmla="*/ 304 w 875"/>
                  <a:gd name="T37" fmla="*/ 175 h 889"/>
                  <a:gd name="T38" fmla="*/ 298 w 875"/>
                  <a:gd name="T39" fmla="*/ 132 h 889"/>
                  <a:gd name="T40" fmla="*/ 298 w 875"/>
                  <a:gd name="T41" fmla="*/ 127 h 889"/>
                  <a:gd name="T42" fmla="*/ 288 w 875"/>
                  <a:gd name="T43" fmla="*/ 116 h 889"/>
                  <a:gd name="T44" fmla="*/ 314 w 875"/>
                  <a:gd name="T45" fmla="*/ 97 h 889"/>
                  <a:gd name="T46" fmla="*/ 359 w 875"/>
                  <a:gd name="T47" fmla="*/ 65 h 889"/>
                  <a:gd name="T48" fmla="*/ 397 w 875"/>
                  <a:gd name="T49" fmla="*/ 47 h 889"/>
                  <a:gd name="T50" fmla="*/ 504 w 875"/>
                  <a:gd name="T51" fmla="*/ 16 h 889"/>
                  <a:gd name="T52" fmla="*/ 529 w 875"/>
                  <a:gd name="T53" fmla="*/ 16 h 889"/>
                  <a:gd name="T54" fmla="*/ 602 w 875"/>
                  <a:gd name="T55" fmla="*/ 22 h 889"/>
                  <a:gd name="T56" fmla="*/ 666 w 875"/>
                  <a:gd name="T57" fmla="*/ 7 h 889"/>
                  <a:gd name="T58" fmla="*/ 702 w 875"/>
                  <a:gd name="T59" fmla="*/ 6 h 889"/>
                  <a:gd name="T60" fmla="*/ 736 w 875"/>
                  <a:gd name="T61" fmla="*/ 9 h 889"/>
                  <a:gd name="T62" fmla="*/ 727 w 875"/>
                  <a:gd name="T63" fmla="*/ 31 h 889"/>
                  <a:gd name="T64" fmla="*/ 734 w 875"/>
                  <a:gd name="T65" fmla="*/ 99 h 889"/>
                  <a:gd name="T66" fmla="*/ 702 w 875"/>
                  <a:gd name="T67" fmla="*/ 156 h 889"/>
                  <a:gd name="T68" fmla="*/ 688 w 875"/>
                  <a:gd name="T69" fmla="*/ 166 h 889"/>
                  <a:gd name="T70" fmla="*/ 723 w 875"/>
                  <a:gd name="T71" fmla="*/ 229 h 889"/>
                  <a:gd name="T72" fmla="*/ 773 w 875"/>
                  <a:gd name="T73" fmla="*/ 352 h 889"/>
                  <a:gd name="T74" fmla="*/ 782 w 875"/>
                  <a:gd name="T75" fmla="*/ 400 h 889"/>
                  <a:gd name="T76" fmla="*/ 773 w 875"/>
                  <a:gd name="T77" fmla="*/ 563 h 889"/>
                  <a:gd name="T78" fmla="*/ 832 w 875"/>
                  <a:gd name="T79" fmla="*/ 631 h 889"/>
                  <a:gd name="T80" fmla="*/ 614 w 875"/>
                  <a:gd name="T81" fmla="*/ 863 h 889"/>
                  <a:gd name="T82" fmla="*/ 506 w 875"/>
                  <a:gd name="T83" fmla="*/ 879 h 889"/>
                  <a:gd name="T84" fmla="*/ 509 w 875"/>
                  <a:gd name="T85" fmla="*/ 864 h 889"/>
                  <a:gd name="T86" fmla="*/ 509 w 875"/>
                  <a:gd name="T87" fmla="*/ 856 h 889"/>
                  <a:gd name="T88" fmla="*/ 504 w 875"/>
                  <a:gd name="T89" fmla="*/ 845 h 889"/>
                  <a:gd name="T90" fmla="*/ 482 w 875"/>
                  <a:gd name="T91" fmla="*/ 838 h 889"/>
                  <a:gd name="T92" fmla="*/ 466 w 875"/>
                  <a:gd name="T93" fmla="*/ 829 h 889"/>
                  <a:gd name="T94" fmla="*/ 441 w 875"/>
                  <a:gd name="T95" fmla="*/ 818 h 889"/>
                  <a:gd name="T96" fmla="*/ 420 w 875"/>
                  <a:gd name="T97" fmla="*/ 802 h 889"/>
                  <a:gd name="T98" fmla="*/ 416 w 875"/>
                  <a:gd name="T99" fmla="*/ 786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5" h="889">
                    <a:moveTo>
                      <a:pt x="159" y="609"/>
                    </a:moveTo>
                    <a:lnTo>
                      <a:pt x="159" y="609"/>
                    </a:lnTo>
                    <a:lnTo>
                      <a:pt x="0" y="504"/>
                    </a:lnTo>
                    <a:lnTo>
                      <a:pt x="0" y="423"/>
                    </a:lnTo>
                    <a:lnTo>
                      <a:pt x="36" y="398"/>
                    </a:lnTo>
                    <a:lnTo>
                      <a:pt x="47" y="397"/>
                    </a:lnTo>
                    <a:lnTo>
                      <a:pt x="52" y="393"/>
                    </a:lnTo>
                    <a:lnTo>
                      <a:pt x="57" y="390"/>
                    </a:lnTo>
                    <a:lnTo>
                      <a:pt x="61" y="384"/>
                    </a:lnTo>
                    <a:lnTo>
                      <a:pt x="64" y="382"/>
                    </a:lnTo>
                    <a:lnTo>
                      <a:pt x="70" y="382"/>
                    </a:lnTo>
                    <a:lnTo>
                      <a:pt x="75" y="382"/>
                    </a:lnTo>
                    <a:lnTo>
                      <a:pt x="79" y="384"/>
                    </a:lnTo>
                    <a:lnTo>
                      <a:pt x="86" y="384"/>
                    </a:lnTo>
                    <a:lnTo>
                      <a:pt x="88" y="384"/>
                    </a:lnTo>
                    <a:lnTo>
                      <a:pt x="88" y="377"/>
                    </a:lnTo>
                    <a:lnTo>
                      <a:pt x="89" y="374"/>
                    </a:lnTo>
                    <a:lnTo>
                      <a:pt x="102" y="375"/>
                    </a:lnTo>
                    <a:lnTo>
                      <a:pt x="106" y="372"/>
                    </a:lnTo>
                    <a:lnTo>
                      <a:pt x="127" y="370"/>
                    </a:lnTo>
                    <a:lnTo>
                      <a:pt x="139" y="365"/>
                    </a:lnTo>
                    <a:lnTo>
                      <a:pt x="148" y="357"/>
                    </a:lnTo>
                    <a:lnTo>
                      <a:pt x="152" y="352"/>
                    </a:lnTo>
                    <a:lnTo>
                      <a:pt x="152" y="350"/>
                    </a:lnTo>
                    <a:lnTo>
                      <a:pt x="154" y="345"/>
                    </a:lnTo>
                    <a:lnTo>
                      <a:pt x="163" y="338"/>
                    </a:lnTo>
                    <a:lnTo>
                      <a:pt x="173" y="334"/>
                    </a:lnTo>
                    <a:lnTo>
                      <a:pt x="179" y="334"/>
                    </a:lnTo>
                    <a:lnTo>
                      <a:pt x="198" y="320"/>
                    </a:lnTo>
                    <a:lnTo>
                      <a:pt x="214" y="316"/>
                    </a:lnTo>
                    <a:lnTo>
                      <a:pt x="216" y="315"/>
                    </a:lnTo>
                    <a:lnTo>
                      <a:pt x="216" y="311"/>
                    </a:lnTo>
                    <a:lnTo>
                      <a:pt x="213" y="309"/>
                    </a:lnTo>
                    <a:lnTo>
                      <a:pt x="211" y="307"/>
                    </a:lnTo>
                    <a:lnTo>
                      <a:pt x="209" y="306"/>
                    </a:lnTo>
                    <a:lnTo>
                      <a:pt x="207" y="307"/>
                    </a:lnTo>
                    <a:lnTo>
                      <a:pt x="206" y="307"/>
                    </a:lnTo>
                    <a:lnTo>
                      <a:pt x="207" y="299"/>
                    </a:lnTo>
                    <a:lnTo>
                      <a:pt x="211" y="295"/>
                    </a:lnTo>
                    <a:lnTo>
                      <a:pt x="211" y="293"/>
                    </a:lnTo>
                    <a:lnTo>
                      <a:pt x="206" y="293"/>
                    </a:lnTo>
                    <a:lnTo>
                      <a:pt x="206" y="291"/>
                    </a:lnTo>
                    <a:lnTo>
                      <a:pt x="206" y="286"/>
                    </a:lnTo>
                    <a:lnTo>
                      <a:pt x="207" y="282"/>
                    </a:lnTo>
                    <a:lnTo>
                      <a:pt x="211" y="279"/>
                    </a:lnTo>
                    <a:lnTo>
                      <a:pt x="214" y="279"/>
                    </a:lnTo>
                    <a:lnTo>
                      <a:pt x="220" y="281"/>
                    </a:lnTo>
                    <a:lnTo>
                      <a:pt x="243" y="274"/>
                    </a:lnTo>
                    <a:lnTo>
                      <a:pt x="243" y="272"/>
                    </a:lnTo>
                    <a:lnTo>
                      <a:pt x="245" y="268"/>
                    </a:lnTo>
                    <a:lnTo>
                      <a:pt x="243" y="263"/>
                    </a:lnTo>
                    <a:lnTo>
                      <a:pt x="247" y="259"/>
                    </a:lnTo>
                    <a:lnTo>
                      <a:pt x="248" y="259"/>
                    </a:lnTo>
                    <a:lnTo>
                      <a:pt x="254" y="261"/>
                    </a:lnTo>
                    <a:lnTo>
                      <a:pt x="257" y="259"/>
                    </a:lnTo>
                    <a:lnTo>
                      <a:pt x="259" y="257"/>
                    </a:lnTo>
                    <a:lnTo>
                      <a:pt x="291" y="256"/>
                    </a:lnTo>
                    <a:lnTo>
                      <a:pt x="295" y="254"/>
                    </a:lnTo>
                    <a:lnTo>
                      <a:pt x="314" y="256"/>
                    </a:lnTo>
                    <a:lnTo>
                      <a:pt x="320" y="257"/>
                    </a:lnTo>
                    <a:lnTo>
                      <a:pt x="322" y="257"/>
                    </a:lnTo>
                    <a:lnTo>
                      <a:pt x="322" y="256"/>
                    </a:lnTo>
                    <a:lnTo>
                      <a:pt x="320" y="252"/>
                    </a:lnTo>
                    <a:lnTo>
                      <a:pt x="320" y="247"/>
                    </a:lnTo>
                    <a:lnTo>
                      <a:pt x="323" y="240"/>
                    </a:lnTo>
                    <a:lnTo>
                      <a:pt x="327" y="240"/>
                    </a:lnTo>
                    <a:lnTo>
                      <a:pt x="327" y="238"/>
                    </a:lnTo>
                    <a:lnTo>
                      <a:pt x="314" y="227"/>
                    </a:lnTo>
                    <a:lnTo>
                      <a:pt x="309" y="216"/>
                    </a:lnTo>
                    <a:lnTo>
                      <a:pt x="309" y="211"/>
                    </a:lnTo>
                    <a:lnTo>
                      <a:pt x="306" y="200"/>
                    </a:lnTo>
                    <a:lnTo>
                      <a:pt x="306" y="195"/>
                    </a:lnTo>
                    <a:lnTo>
                      <a:pt x="307" y="191"/>
                    </a:lnTo>
                    <a:lnTo>
                      <a:pt x="307" y="184"/>
                    </a:lnTo>
                    <a:lnTo>
                      <a:pt x="302" y="177"/>
                    </a:lnTo>
                    <a:lnTo>
                      <a:pt x="304" y="175"/>
                    </a:lnTo>
                    <a:lnTo>
                      <a:pt x="304" y="161"/>
                    </a:lnTo>
                    <a:lnTo>
                      <a:pt x="300" y="147"/>
                    </a:lnTo>
                    <a:lnTo>
                      <a:pt x="302" y="141"/>
                    </a:lnTo>
                    <a:lnTo>
                      <a:pt x="298" y="132"/>
                    </a:lnTo>
                    <a:lnTo>
                      <a:pt x="298" y="132"/>
                    </a:lnTo>
                    <a:lnTo>
                      <a:pt x="300" y="131"/>
                    </a:lnTo>
                    <a:lnTo>
                      <a:pt x="300" y="129"/>
                    </a:lnTo>
                    <a:lnTo>
                      <a:pt x="298" y="127"/>
                    </a:lnTo>
                    <a:lnTo>
                      <a:pt x="297" y="125"/>
                    </a:lnTo>
                    <a:lnTo>
                      <a:pt x="293" y="122"/>
                    </a:lnTo>
                    <a:lnTo>
                      <a:pt x="291" y="120"/>
                    </a:lnTo>
                    <a:lnTo>
                      <a:pt x="288" y="116"/>
                    </a:lnTo>
                    <a:lnTo>
                      <a:pt x="286" y="113"/>
                    </a:lnTo>
                    <a:lnTo>
                      <a:pt x="286" y="107"/>
                    </a:lnTo>
                    <a:lnTo>
                      <a:pt x="291" y="107"/>
                    </a:lnTo>
                    <a:lnTo>
                      <a:pt x="314" y="97"/>
                    </a:lnTo>
                    <a:lnTo>
                      <a:pt x="327" y="77"/>
                    </a:lnTo>
                    <a:lnTo>
                      <a:pt x="338" y="72"/>
                    </a:lnTo>
                    <a:lnTo>
                      <a:pt x="348" y="72"/>
                    </a:lnTo>
                    <a:lnTo>
                      <a:pt x="359" y="65"/>
                    </a:lnTo>
                    <a:lnTo>
                      <a:pt x="366" y="68"/>
                    </a:lnTo>
                    <a:lnTo>
                      <a:pt x="375" y="65"/>
                    </a:lnTo>
                    <a:lnTo>
                      <a:pt x="386" y="50"/>
                    </a:lnTo>
                    <a:lnTo>
                      <a:pt x="397" y="47"/>
                    </a:lnTo>
                    <a:lnTo>
                      <a:pt x="406" y="40"/>
                    </a:lnTo>
                    <a:lnTo>
                      <a:pt x="436" y="29"/>
                    </a:lnTo>
                    <a:lnTo>
                      <a:pt x="488" y="25"/>
                    </a:lnTo>
                    <a:lnTo>
                      <a:pt x="504" y="16"/>
                    </a:lnTo>
                    <a:lnTo>
                      <a:pt x="509" y="18"/>
                    </a:lnTo>
                    <a:lnTo>
                      <a:pt x="518" y="16"/>
                    </a:lnTo>
                    <a:lnTo>
                      <a:pt x="522" y="18"/>
                    </a:lnTo>
                    <a:lnTo>
                      <a:pt x="529" y="16"/>
                    </a:lnTo>
                    <a:lnTo>
                      <a:pt x="541" y="11"/>
                    </a:lnTo>
                    <a:lnTo>
                      <a:pt x="586" y="13"/>
                    </a:lnTo>
                    <a:lnTo>
                      <a:pt x="593" y="18"/>
                    </a:lnTo>
                    <a:lnTo>
                      <a:pt x="602" y="22"/>
                    </a:lnTo>
                    <a:lnTo>
                      <a:pt x="639" y="9"/>
                    </a:lnTo>
                    <a:lnTo>
                      <a:pt x="645" y="0"/>
                    </a:lnTo>
                    <a:lnTo>
                      <a:pt x="661" y="7"/>
                    </a:lnTo>
                    <a:lnTo>
                      <a:pt x="666" y="7"/>
                    </a:lnTo>
                    <a:lnTo>
                      <a:pt x="673" y="11"/>
                    </a:lnTo>
                    <a:lnTo>
                      <a:pt x="682" y="7"/>
                    </a:lnTo>
                    <a:lnTo>
                      <a:pt x="686" y="0"/>
                    </a:lnTo>
                    <a:lnTo>
                      <a:pt x="702" y="6"/>
                    </a:lnTo>
                    <a:lnTo>
                      <a:pt x="709" y="13"/>
                    </a:lnTo>
                    <a:lnTo>
                      <a:pt x="718" y="11"/>
                    </a:lnTo>
                    <a:lnTo>
                      <a:pt x="725" y="7"/>
                    </a:lnTo>
                    <a:lnTo>
                      <a:pt x="736" y="9"/>
                    </a:lnTo>
                    <a:lnTo>
                      <a:pt x="747" y="7"/>
                    </a:lnTo>
                    <a:lnTo>
                      <a:pt x="745" y="13"/>
                    </a:lnTo>
                    <a:lnTo>
                      <a:pt x="729" y="27"/>
                    </a:lnTo>
                    <a:lnTo>
                      <a:pt x="727" y="31"/>
                    </a:lnTo>
                    <a:lnTo>
                      <a:pt x="732" y="32"/>
                    </a:lnTo>
                    <a:lnTo>
                      <a:pt x="734" y="36"/>
                    </a:lnTo>
                    <a:lnTo>
                      <a:pt x="730" y="93"/>
                    </a:lnTo>
                    <a:lnTo>
                      <a:pt x="734" y="99"/>
                    </a:lnTo>
                    <a:lnTo>
                      <a:pt x="725" y="134"/>
                    </a:lnTo>
                    <a:lnTo>
                      <a:pt x="711" y="143"/>
                    </a:lnTo>
                    <a:lnTo>
                      <a:pt x="709" y="152"/>
                    </a:lnTo>
                    <a:lnTo>
                      <a:pt x="702" y="156"/>
                    </a:lnTo>
                    <a:lnTo>
                      <a:pt x="698" y="159"/>
                    </a:lnTo>
                    <a:lnTo>
                      <a:pt x="697" y="161"/>
                    </a:lnTo>
                    <a:lnTo>
                      <a:pt x="689" y="166"/>
                    </a:lnTo>
                    <a:lnTo>
                      <a:pt x="688" y="166"/>
                    </a:lnTo>
                    <a:lnTo>
                      <a:pt x="697" y="202"/>
                    </a:lnTo>
                    <a:lnTo>
                      <a:pt x="713" y="207"/>
                    </a:lnTo>
                    <a:lnTo>
                      <a:pt x="716" y="213"/>
                    </a:lnTo>
                    <a:lnTo>
                      <a:pt x="723" y="229"/>
                    </a:lnTo>
                    <a:lnTo>
                      <a:pt x="723" y="243"/>
                    </a:lnTo>
                    <a:lnTo>
                      <a:pt x="757" y="263"/>
                    </a:lnTo>
                    <a:lnTo>
                      <a:pt x="759" y="263"/>
                    </a:lnTo>
                    <a:lnTo>
                      <a:pt x="773" y="352"/>
                    </a:lnTo>
                    <a:lnTo>
                      <a:pt x="773" y="354"/>
                    </a:lnTo>
                    <a:lnTo>
                      <a:pt x="766" y="359"/>
                    </a:lnTo>
                    <a:lnTo>
                      <a:pt x="764" y="372"/>
                    </a:lnTo>
                    <a:lnTo>
                      <a:pt x="782" y="400"/>
                    </a:lnTo>
                    <a:lnTo>
                      <a:pt x="786" y="540"/>
                    </a:lnTo>
                    <a:lnTo>
                      <a:pt x="772" y="547"/>
                    </a:lnTo>
                    <a:lnTo>
                      <a:pt x="770" y="552"/>
                    </a:lnTo>
                    <a:lnTo>
                      <a:pt x="773" y="563"/>
                    </a:lnTo>
                    <a:lnTo>
                      <a:pt x="797" y="593"/>
                    </a:lnTo>
                    <a:lnTo>
                      <a:pt x="798" y="618"/>
                    </a:lnTo>
                    <a:lnTo>
                      <a:pt x="811" y="631"/>
                    </a:lnTo>
                    <a:lnTo>
                      <a:pt x="832" y="631"/>
                    </a:lnTo>
                    <a:lnTo>
                      <a:pt x="857" y="641"/>
                    </a:lnTo>
                    <a:lnTo>
                      <a:pt x="875" y="675"/>
                    </a:lnTo>
                    <a:lnTo>
                      <a:pt x="875" y="681"/>
                    </a:lnTo>
                    <a:lnTo>
                      <a:pt x="614" y="863"/>
                    </a:lnTo>
                    <a:lnTo>
                      <a:pt x="522" y="889"/>
                    </a:lnTo>
                    <a:lnTo>
                      <a:pt x="511" y="888"/>
                    </a:lnTo>
                    <a:lnTo>
                      <a:pt x="506" y="882"/>
                    </a:lnTo>
                    <a:lnTo>
                      <a:pt x="506" y="879"/>
                    </a:lnTo>
                    <a:lnTo>
                      <a:pt x="507" y="873"/>
                    </a:lnTo>
                    <a:lnTo>
                      <a:pt x="507" y="868"/>
                    </a:lnTo>
                    <a:lnTo>
                      <a:pt x="507" y="866"/>
                    </a:lnTo>
                    <a:lnTo>
                      <a:pt x="509" y="864"/>
                    </a:lnTo>
                    <a:lnTo>
                      <a:pt x="509" y="863"/>
                    </a:lnTo>
                    <a:lnTo>
                      <a:pt x="507" y="861"/>
                    </a:lnTo>
                    <a:lnTo>
                      <a:pt x="507" y="857"/>
                    </a:lnTo>
                    <a:lnTo>
                      <a:pt x="509" y="856"/>
                    </a:lnTo>
                    <a:lnTo>
                      <a:pt x="509" y="850"/>
                    </a:lnTo>
                    <a:lnTo>
                      <a:pt x="507" y="850"/>
                    </a:lnTo>
                    <a:lnTo>
                      <a:pt x="506" y="848"/>
                    </a:lnTo>
                    <a:lnTo>
                      <a:pt x="504" y="845"/>
                    </a:lnTo>
                    <a:lnTo>
                      <a:pt x="497" y="845"/>
                    </a:lnTo>
                    <a:lnTo>
                      <a:pt x="489" y="839"/>
                    </a:lnTo>
                    <a:lnTo>
                      <a:pt x="486" y="839"/>
                    </a:lnTo>
                    <a:lnTo>
                      <a:pt x="482" y="838"/>
                    </a:lnTo>
                    <a:lnTo>
                      <a:pt x="475" y="838"/>
                    </a:lnTo>
                    <a:lnTo>
                      <a:pt x="472" y="836"/>
                    </a:lnTo>
                    <a:lnTo>
                      <a:pt x="468" y="831"/>
                    </a:lnTo>
                    <a:lnTo>
                      <a:pt x="466" y="829"/>
                    </a:lnTo>
                    <a:lnTo>
                      <a:pt x="459" y="831"/>
                    </a:lnTo>
                    <a:lnTo>
                      <a:pt x="452" y="829"/>
                    </a:lnTo>
                    <a:lnTo>
                      <a:pt x="443" y="822"/>
                    </a:lnTo>
                    <a:lnTo>
                      <a:pt x="441" y="818"/>
                    </a:lnTo>
                    <a:lnTo>
                      <a:pt x="441" y="813"/>
                    </a:lnTo>
                    <a:lnTo>
                      <a:pt x="431" y="807"/>
                    </a:lnTo>
                    <a:lnTo>
                      <a:pt x="425" y="806"/>
                    </a:lnTo>
                    <a:lnTo>
                      <a:pt x="420" y="802"/>
                    </a:lnTo>
                    <a:lnTo>
                      <a:pt x="418" y="800"/>
                    </a:lnTo>
                    <a:lnTo>
                      <a:pt x="420" y="793"/>
                    </a:lnTo>
                    <a:lnTo>
                      <a:pt x="416" y="790"/>
                    </a:lnTo>
                    <a:lnTo>
                      <a:pt x="416" y="786"/>
                    </a:lnTo>
                    <a:lnTo>
                      <a:pt x="159" y="609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59" name="Freeform 9">
                <a:extLst>
                  <a:ext uri="{FF2B5EF4-FFF2-40B4-BE49-F238E27FC236}">
                    <a16:creationId xmlns:a16="http://schemas.microsoft.com/office/drawing/2014/main" id="{1589A60A-D3FD-4EAE-A989-762A10E11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240" y="1333042"/>
                <a:ext cx="842140" cy="675670"/>
              </a:xfrm>
              <a:custGeom>
                <a:avLst/>
                <a:gdLst>
                  <a:gd name="T0" fmla="*/ 189 w 516"/>
                  <a:gd name="T1" fmla="*/ 414 h 414"/>
                  <a:gd name="T2" fmla="*/ 4 w 516"/>
                  <a:gd name="T3" fmla="*/ 405 h 414"/>
                  <a:gd name="T4" fmla="*/ 87 w 516"/>
                  <a:gd name="T5" fmla="*/ 364 h 414"/>
                  <a:gd name="T6" fmla="*/ 111 w 516"/>
                  <a:gd name="T7" fmla="*/ 350 h 414"/>
                  <a:gd name="T8" fmla="*/ 121 w 516"/>
                  <a:gd name="T9" fmla="*/ 341 h 414"/>
                  <a:gd name="T10" fmla="*/ 143 w 516"/>
                  <a:gd name="T11" fmla="*/ 284 h 414"/>
                  <a:gd name="T12" fmla="*/ 139 w 516"/>
                  <a:gd name="T13" fmla="*/ 234 h 414"/>
                  <a:gd name="T14" fmla="*/ 152 w 516"/>
                  <a:gd name="T15" fmla="*/ 207 h 414"/>
                  <a:gd name="T16" fmla="*/ 161 w 516"/>
                  <a:gd name="T17" fmla="*/ 203 h 414"/>
                  <a:gd name="T18" fmla="*/ 166 w 516"/>
                  <a:gd name="T19" fmla="*/ 175 h 414"/>
                  <a:gd name="T20" fmla="*/ 264 w 516"/>
                  <a:gd name="T21" fmla="*/ 103 h 414"/>
                  <a:gd name="T22" fmla="*/ 278 w 516"/>
                  <a:gd name="T23" fmla="*/ 80 h 414"/>
                  <a:gd name="T24" fmla="*/ 309 w 516"/>
                  <a:gd name="T25" fmla="*/ 9 h 414"/>
                  <a:gd name="T26" fmla="*/ 330 w 516"/>
                  <a:gd name="T27" fmla="*/ 0 h 414"/>
                  <a:gd name="T28" fmla="*/ 364 w 516"/>
                  <a:gd name="T29" fmla="*/ 37 h 414"/>
                  <a:gd name="T30" fmla="*/ 393 w 516"/>
                  <a:gd name="T31" fmla="*/ 34 h 414"/>
                  <a:gd name="T32" fmla="*/ 430 w 516"/>
                  <a:gd name="T33" fmla="*/ 32 h 414"/>
                  <a:gd name="T34" fmla="*/ 452 w 516"/>
                  <a:gd name="T35" fmla="*/ 41 h 414"/>
                  <a:gd name="T36" fmla="*/ 475 w 516"/>
                  <a:gd name="T37" fmla="*/ 42 h 414"/>
                  <a:gd name="T38" fmla="*/ 477 w 516"/>
                  <a:gd name="T39" fmla="*/ 51 h 414"/>
                  <a:gd name="T40" fmla="*/ 482 w 516"/>
                  <a:gd name="T41" fmla="*/ 57 h 414"/>
                  <a:gd name="T42" fmla="*/ 487 w 516"/>
                  <a:gd name="T43" fmla="*/ 62 h 414"/>
                  <a:gd name="T44" fmla="*/ 489 w 516"/>
                  <a:gd name="T45" fmla="*/ 66 h 414"/>
                  <a:gd name="T46" fmla="*/ 487 w 516"/>
                  <a:gd name="T47" fmla="*/ 67 h 414"/>
                  <a:gd name="T48" fmla="*/ 489 w 516"/>
                  <a:gd name="T49" fmla="*/ 82 h 414"/>
                  <a:gd name="T50" fmla="*/ 493 w 516"/>
                  <a:gd name="T51" fmla="*/ 110 h 414"/>
                  <a:gd name="T52" fmla="*/ 496 w 516"/>
                  <a:gd name="T53" fmla="*/ 119 h 414"/>
                  <a:gd name="T54" fmla="*/ 495 w 516"/>
                  <a:gd name="T55" fmla="*/ 130 h 414"/>
                  <a:gd name="T56" fmla="*/ 498 w 516"/>
                  <a:gd name="T57" fmla="*/ 146 h 414"/>
                  <a:gd name="T58" fmla="*/ 503 w 516"/>
                  <a:gd name="T59" fmla="*/ 162 h 414"/>
                  <a:gd name="T60" fmla="*/ 516 w 516"/>
                  <a:gd name="T61" fmla="*/ 175 h 414"/>
                  <a:gd name="T62" fmla="*/ 509 w 516"/>
                  <a:gd name="T63" fmla="*/ 182 h 414"/>
                  <a:gd name="T64" fmla="*/ 511 w 516"/>
                  <a:gd name="T65" fmla="*/ 191 h 414"/>
                  <a:gd name="T66" fmla="*/ 509 w 516"/>
                  <a:gd name="T67" fmla="*/ 192 h 414"/>
                  <a:gd name="T68" fmla="*/ 484 w 516"/>
                  <a:gd name="T69" fmla="*/ 189 h 414"/>
                  <a:gd name="T70" fmla="*/ 448 w 516"/>
                  <a:gd name="T71" fmla="*/ 192 h 414"/>
                  <a:gd name="T72" fmla="*/ 443 w 516"/>
                  <a:gd name="T73" fmla="*/ 196 h 414"/>
                  <a:gd name="T74" fmla="*/ 436 w 516"/>
                  <a:gd name="T75" fmla="*/ 194 h 414"/>
                  <a:gd name="T76" fmla="*/ 434 w 516"/>
                  <a:gd name="T77" fmla="*/ 203 h 414"/>
                  <a:gd name="T78" fmla="*/ 432 w 516"/>
                  <a:gd name="T79" fmla="*/ 209 h 414"/>
                  <a:gd name="T80" fmla="*/ 403 w 516"/>
                  <a:gd name="T81" fmla="*/ 214 h 414"/>
                  <a:gd name="T82" fmla="*/ 396 w 516"/>
                  <a:gd name="T83" fmla="*/ 217 h 414"/>
                  <a:gd name="T84" fmla="*/ 395 w 516"/>
                  <a:gd name="T85" fmla="*/ 226 h 414"/>
                  <a:gd name="T86" fmla="*/ 400 w 516"/>
                  <a:gd name="T87" fmla="*/ 228 h 414"/>
                  <a:gd name="T88" fmla="*/ 396 w 516"/>
                  <a:gd name="T89" fmla="*/ 234 h 414"/>
                  <a:gd name="T90" fmla="*/ 396 w 516"/>
                  <a:gd name="T91" fmla="*/ 242 h 414"/>
                  <a:gd name="T92" fmla="*/ 400 w 516"/>
                  <a:gd name="T93" fmla="*/ 242 h 414"/>
                  <a:gd name="T94" fmla="*/ 405 w 516"/>
                  <a:gd name="T95" fmla="*/ 246 h 414"/>
                  <a:gd name="T96" fmla="*/ 403 w 516"/>
                  <a:gd name="T97" fmla="*/ 251 h 414"/>
                  <a:gd name="T98" fmla="*/ 368 w 516"/>
                  <a:gd name="T99" fmla="*/ 269 h 414"/>
                  <a:gd name="T100" fmla="*/ 352 w 516"/>
                  <a:gd name="T101" fmla="*/ 273 h 414"/>
                  <a:gd name="T102" fmla="*/ 341 w 516"/>
                  <a:gd name="T103" fmla="*/ 285 h 414"/>
                  <a:gd name="T104" fmla="*/ 337 w 516"/>
                  <a:gd name="T105" fmla="*/ 292 h 414"/>
                  <a:gd name="T106" fmla="*/ 302 w 516"/>
                  <a:gd name="T107" fmla="*/ 309 h 414"/>
                  <a:gd name="T108" fmla="*/ 291 w 516"/>
                  <a:gd name="T109" fmla="*/ 310 h 414"/>
                  <a:gd name="T110" fmla="*/ 277 w 516"/>
                  <a:gd name="T111" fmla="*/ 312 h 414"/>
                  <a:gd name="T112" fmla="*/ 275 w 516"/>
                  <a:gd name="T113" fmla="*/ 319 h 414"/>
                  <a:gd name="T114" fmla="*/ 264 w 516"/>
                  <a:gd name="T115" fmla="*/ 317 h 414"/>
                  <a:gd name="T116" fmla="*/ 253 w 516"/>
                  <a:gd name="T117" fmla="*/ 317 h 414"/>
                  <a:gd name="T118" fmla="*/ 246 w 516"/>
                  <a:gd name="T119" fmla="*/ 325 h 414"/>
                  <a:gd name="T120" fmla="*/ 236 w 516"/>
                  <a:gd name="T121" fmla="*/ 332 h 414"/>
                  <a:gd name="T122" fmla="*/ 189 w 516"/>
                  <a:gd name="T123" fmla="*/ 35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6" h="414">
                    <a:moveTo>
                      <a:pt x="189" y="358"/>
                    </a:moveTo>
                    <a:lnTo>
                      <a:pt x="189" y="414"/>
                    </a:lnTo>
                    <a:lnTo>
                      <a:pt x="0" y="414"/>
                    </a:lnTo>
                    <a:lnTo>
                      <a:pt x="4" y="405"/>
                    </a:lnTo>
                    <a:lnTo>
                      <a:pt x="59" y="391"/>
                    </a:lnTo>
                    <a:lnTo>
                      <a:pt x="87" y="364"/>
                    </a:lnTo>
                    <a:lnTo>
                      <a:pt x="102" y="358"/>
                    </a:lnTo>
                    <a:lnTo>
                      <a:pt x="111" y="350"/>
                    </a:lnTo>
                    <a:lnTo>
                      <a:pt x="112" y="346"/>
                    </a:lnTo>
                    <a:lnTo>
                      <a:pt x="121" y="341"/>
                    </a:lnTo>
                    <a:lnTo>
                      <a:pt x="143" y="301"/>
                    </a:lnTo>
                    <a:lnTo>
                      <a:pt x="143" y="284"/>
                    </a:lnTo>
                    <a:lnTo>
                      <a:pt x="136" y="269"/>
                    </a:lnTo>
                    <a:lnTo>
                      <a:pt x="139" y="234"/>
                    </a:lnTo>
                    <a:lnTo>
                      <a:pt x="152" y="210"/>
                    </a:lnTo>
                    <a:lnTo>
                      <a:pt x="152" y="207"/>
                    </a:lnTo>
                    <a:lnTo>
                      <a:pt x="162" y="201"/>
                    </a:lnTo>
                    <a:lnTo>
                      <a:pt x="161" y="203"/>
                    </a:lnTo>
                    <a:lnTo>
                      <a:pt x="168" y="185"/>
                    </a:lnTo>
                    <a:lnTo>
                      <a:pt x="166" y="175"/>
                    </a:lnTo>
                    <a:lnTo>
                      <a:pt x="200" y="137"/>
                    </a:lnTo>
                    <a:lnTo>
                      <a:pt x="264" y="103"/>
                    </a:lnTo>
                    <a:lnTo>
                      <a:pt x="273" y="94"/>
                    </a:lnTo>
                    <a:lnTo>
                      <a:pt x="278" y="80"/>
                    </a:lnTo>
                    <a:lnTo>
                      <a:pt x="287" y="69"/>
                    </a:lnTo>
                    <a:lnTo>
                      <a:pt x="309" y="9"/>
                    </a:lnTo>
                    <a:lnTo>
                      <a:pt x="312" y="5"/>
                    </a:lnTo>
                    <a:lnTo>
                      <a:pt x="330" y="0"/>
                    </a:lnTo>
                    <a:lnTo>
                      <a:pt x="337" y="14"/>
                    </a:lnTo>
                    <a:lnTo>
                      <a:pt x="364" y="37"/>
                    </a:lnTo>
                    <a:lnTo>
                      <a:pt x="373" y="39"/>
                    </a:lnTo>
                    <a:lnTo>
                      <a:pt x="393" y="34"/>
                    </a:lnTo>
                    <a:lnTo>
                      <a:pt x="425" y="34"/>
                    </a:lnTo>
                    <a:lnTo>
                      <a:pt x="430" y="32"/>
                    </a:lnTo>
                    <a:lnTo>
                      <a:pt x="445" y="39"/>
                    </a:lnTo>
                    <a:lnTo>
                      <a:pt x="452" y="41"/>
                    </a:lnTo>
                    <a:lnTo>
                      <a:pt x="461" y="41"/>
                    </a:lnTo>
                    <a:lnTo>
                      <a:pt x="475" y="42"/>
                    </a:lnTo>
                    <a:lnTo>
                      <a:pt x="475" y="48"/>
                    </a:lnTo>
                    <a:lnTo>
                      <a:pt x="477" y="51"/>
                    </a:lnTo>
                    <a:lnTo>
                      <a:pt x="480" y="55"/>
                    </a:lnTo>
                    <a:lnTo>
                      <a:pt x="482" y="57"/>
                    </a:lnTo>
                    <a:lnTo>
                      <a:pt x="486" y="60"/>
                    </a:lnTo>
                    <a:lnTo>
                      <a:pt x="487" y="62"/>
                    </a:lnTo>
                    <a:lnTo>
                      <a:pt x="489" y="64"/>
                    </a:lnTo>
                    <a:lnTo>
                      <a:pt x="489" y="66"/>
                    </a:lnTo>
                    <a:lnTo>
                      <a:pt x="487" y="67"/>
                    </a:lnTo>
                    <a:lnTo>
                      <a:pt x="487" y="67"/>
                    </a:lnTo>
                    <a:lnTo>
                      <a:pt x="491" y="76"/>
                    </a:lnTo>
                    <a:lnTo>
                      <a:pt x="489" y="82"/>
                    </a:lnTo>
                    <a:lnTo>
                      <a:pt x="493" y="96"/>
                    </a:lnTo>
                    <a:lnTo>
                      <a:pt x="493" y="110"/>
                    </a:lnTo>
                    <a:lnTo>
                      <a:pt x="491" y="112"/>
                    </a:lnTo>
                    <a:lnTo>
                      <a:pt x="496" y="119"/>
                    </a:lnTo>
                    <a:lnTo>
                      <a:pt x="496" y="126"/>
                    </a:lnTo>
                    <a:lnTo>
                      <a:pt x="495" y="130"/>
                    </a:lnTo>
                    <a:lnTo>
                      <a:pt x="495" y="135"/>
                    </a:lnTo>
                    <a:lnTo>
                      <a:pt x="498" y="146"/>
                    </a:lnTo>
                    <a:lnTo>
                      <a:pt x="498" y="151"/>
                    </a:lnTo>
                    <a:lnTo>
                      <a:pt x="503" y="162"/>
                    </a:lnTo>
                    <a:lnTo>
                      <a:pt x="516" y="173"/>
                    </a:lnTo>
                    <a:lnTo>
                      <a:pt x="516" y="175"/>
                    </a:lnTo>
                    <a:lnTo>
                      <a:pt x="512" y="175"/>
                    </a:lnTo>
                    <a:lnTo>
                      <a:pt x="509" y="182"/>
                    </a:lnTo>
                    <a:lnTo>
                      <a:pt x="509" y="187"/>
                    </a:lnTo>
                    <a:lnTo>
                      <a:pt x="511" y="191"/>
                    </a:lnTo>
                    <a:lnTo>
                      <a:pt x="511" y="192"/>
                    </a:lnTo>
                    <a:lnTo>
                      <a:pt x="509" y="192"/>
                    </a:lnTo>
                    <a:lnTo>
                      <a:pt x="503" y="191"/>
                    </a:lnTo>
                    <a:lnTo>
                      <a:pt x="484" y="189"/>
                    </a:lnTo>
                    <a:lnTo>
                      <a:pt x="480" y="191"/>
                    </a:lnTo>
                    <a:lnTo>
                      <a:pt x="448" y="192"/>
                    </a:lnTo>
                    <a:lnTo>
                      <a:pt x="446" y="194"/>
                    </a:lnTo>
                    <a:lnTo>
                      <a:pt x="443" y="196"/>
                    </a:lnTo>
                    <a:lnTo>
                      <a:pt x="437" y="194"/>
                    </a:lnTo>
                    <a:lnTo>
                      <a:pt x="436" y="194"/>
                    </a:lnTo>
                    <a:lnTo>
                      <a:pt x="432" y="198"/>
                    </a:lnTo>
                    <a:lnTo>
                      <a:pt x="434" y="203"/>
                    </a:lnTo>
                    <a:lnTo>
                      <a:pt x="432" y="207"/>
                    </a:lnTo>
                    <a:lnTo>
                      <a:pt x="432" y="209"/>
                    </a:lnTo>
                    <a:lnTo>
                      <a:pt x="409" y="216"/>
                    </a:lnTo>
                    <a:lnTo>
                      <a:pt x="403" y="214"/>
                    </a:lnTo>
                    <a:lnTo>
                      <a:pt x="400" y="214"/>
                    </a:lnTo>
                    <a:lnTo>
                      <a:pt x="396" y="217"/>
                    </a:lnTo>
                    <a:lnTo>
                      <a:pt x="395" y="221"/>
                    </a:lnTo>
                    <a:lnTo>
                      <a:pt x="395" y="226"/>
                    </a:lnTo>
                    <a:lnTo>
                      <a:pt x="395" y="228"/>
                    </a:lnTo>
                    <a:lnTo>
                      <a:pt x="400" y="228"/>
                    </a:lnTo>
                    <a:lnTo>
                      <a:pt x="400" y="230"/>
                    </a:lnTo>
                    <a:lnTo>
                      <a:pt x="396" y="234"/>
                    </a:lnTo>
                    <a:lnTo>
                      <a:pt x="395" y="242"/>
                    </a:lnTo>
                    <a:lnTo>
                      <a:pt x="396" y="242"/>
                    </a:lnTo>
                    <a:lnTo>
                      <a:pt x="398" y="241"/>
                    </a:lnTo>
                    <a:lnTo>
                      <a:pt x="400" y="242"/>
                    </a:lnTo>
                    <a:lnTo>
                      <a:pt x="402" y="244"/>
                    </a:lnTo>
                    <a:lnTo>
                      <a:pt x="405" y="246"/>
                    </a:lnTo>
                    <a:lnTo>
                      <a:pt x="405" y="250"/>
                    </a:lnTo>
                    <a:lnTo>
                      <a:pt x="403" y="251"/>
                    </a:lnTo>
                    <a:lnTo>
                      <a:pt x="387" y="255"/>
                    </a:lnTo>
                    <a:lnTo>
                      <a:pt x="368" y="269"/>
                    </a:lnTo>
                    <a:lnTo>
                      <a:pt x="362" y="269"/>
                    </a:lnTo>
                    <a:lnTo>
                      <a:pt x="352" y="273"/>
                    </a:lnTo>
                    <a:lnTo>
                      <a:pt x="343" y="280"/>
                    </a:lnTo>
                    <a:lnTo>
                      <a:pt x="341" y="285"/>
                    </a:lnTo>
                    <a:lnTo>
                      <a:pt x="341" y="287"/>
                    </a:lnTo>
                    <a:lnTo>
                      <a:pt x="337" y="292"/>
                    </a:lnTo>
                    <a:lnTo>
                      <a:pt x="328" y="300"/>
                    </a:lnTo>
                    <a:lnTo>
                      <a:pt x="302" y="309"/>
                    </a:lnTo>
                    <a:lnTo>
                      <a:pt x="295" y="307"/>
                    </a:lnTo>
                    <a:lnTo>
                      <a:pt x="291" y="310"/>
                    </a:lnTo>
                    <a:lnTo>
                      <a:pt x="278" y="309"/>
                    </a:lnTo>
                    <a:lnTo>
                      <a:pt x="277" y="312"/>
                    </a:lnTo>
                    <a:lnTo>
                      <a:pt x="277" y="319"/>
                    </a:lnTo>
                    <a:lnTo>
                      <a:pt x="275" y="319"/>
                    </a:lnTo>
                    <a:lnTo>
                      <a:pt x="268" y="319"/>
                    </a:lnTo>
                    <a:lnTo>
                      <a:pt x="264" y="317"/>
                    </a:lnTo>
                    <a:lnTo>
                      <a:pt x="259" y="317"/>
                    </a:lnTo>
                    <a:lnTo>
                      <a:pt x="253" y="317"/>
                    </a:lnTo>
                    <a:lnTo>
                      <a:pt x="250" y="319"/>
                    </a:lnTo>
                    <a:lnTo>
                      <a:pt x="246" y="325"/>
                    </a:lnTo>
                    <a:lnTo>
                      <a:pt x="241" y="328"/>
                    </a:lnTo>
                    <a:lnTo>
                      <a:pt x="236" y="332"/>
                    </a:lnTo>
                    <a:lnTo>
                      <a:pt x="225" y="333"/>
                    </a:lnTo>
                    <a:lnTo>
                      <a:pt x="189" y="35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60" name="Freeform 10">
                <a:extLst>
                  <a:ext uri="{FF2B5EF4-FFF2-40B4-BE49-F238E27FC236}">
                    <a16:creationId xmlns:a16="http://schemas.microsoft.com/office/drawing/2014/main" id="{AB439705-5FDC-4F49-81D1-0C86BD593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240" y="1333042"/>
                <a:ext cx="842140" cy="675670"/>
              </a:xfrm>
              <a:custGeom>
                <a:avLst/>
                <a:gdLst>
                  <a:gd name="T0" fmla="*/ 189 w 516"/>
                  <a:gd name="T1" fmla="*/ 414 h 414"/>
                  <a:gd name="T2" fmla="*/ 4 w 516"/>
                  <a:gd name="T3" fmla="*/ 405 h 414"/>
                  <a:gd name="T4" fmla="*/ 87 w 516"/>
                  <a:gd name="T5" fmla="*/ 364 h 414"/>
                  <a:gd name="T6" fmla="*/ 111 w 516"/>
                  <a:gd name="T7" fmla="*/ 350 h 414"/>
                  <a:gd name="T8" fmla="*/ 121 w 516"/>
                  <a:gd name="T9" fmla="*/ 341 h 414"/>
                  <a:gd name="T10" fmla="*/ 143 w 516"/>
                  <a:gd name="T11" fmla="*/ 284 h 414"/>
                  <a:gd name="T12" fmla="*/ 139 w 516"/>
                  <a:gd name="T13" fmla="*/ 234 h 414"/>
                  <a:gd name="T14" fmla="*/ 152 w 516"/>
                  <a:gd name="T15" fmla="*/ 207 h 414"/>
                  <a:gd name="T16" fmla="*/ 161 w 516"/>
                  <a:gd name="T17" fmla="*/ 203 h 414"/>
                  <a:gd name="T18" fmla="*/ 166 w 516"/>
                  <a:gd name="T19" fmla="*/ 175 h 414"/>
                  <a:gd name="T20" fmla="*/ 264 w 516"/>
                  <a:gd name="T21" fmla="*/ 103 h 414"/>
                  <a:gd name="T22" fmla="*/ 278 w 516"/>
                  <a:gd name="T23" fmla="*/ 80 h 414"/>
                  <a:gd name="T24" fmla="*/ 309 w 516"/>
                  <a:gd name="T25" fmla="*/ 9 h 414"/>
                  <a:gd name="T26" fmla="*/ 330 w 516"/>
                  <a:gd name="T27" fmla="*/ 0 h 414"/>
                  <a:gd name="T28" fmla="*/ 364 w 516"/>
                  <a:gd name="T29" fmla="*/ 37 h 414"/>
                  <a:gd name="T30" fmla="*/ 393 w 516"/>
                  <a:gd name="T31" fmla="*/ 34 h 414"/>
                  <a:gd name="T32" fmla="*/ 430 w 516"/>
                  <a:gd name="T33" fmla="*/ 32 h 414"/>
                  <a:gd name="T34" fmla="*/ 452 w 516"/>
                  <a:gd name="T35" fmla="*/ 41 h 414"/>
                  <a:gd name="T36" fmla="*/ 475 w 516"/>
                  <a:gd name="T37" fmla="*/ 42 h 414"/>
                  <a:gd name="T38" fmla="*/ 477 w 516"/>
                  <a:gd name="T39" fmla="*/ 51 h 414"/>
                  <a:gd name="T40" fmla="*/ 482 w 516"/>
                  <a:gd name="T41" fmla="*/ 57 h 414"/>
                  <a:gd name="T42" fmla="*/ 487 w 516"/>
                  <a:gd name="T43" fmla="*/ 62 h 414"/>
                  <a:gd name="T44" fmla="*/ 489 w 516"/>
                  <a:gd name="T45" fmla="*/ 66 h 414"/>
                  <a:gd name="T46" fmla="*/ 487 w 516"/>
                  <a:gd name="T47" fmla="*/ 67 h 414"/>
                  <a:gd name="T48" fmla="*/ 489 w 516"/>
                  <a:gd name="T49" fmla="*/ 82 h 414"/>
                  <a:gd name="T50" fmla="*/ 493 w 516"/>
                  <a:gd name="T51" fmla="*/ 110 h 414"/>
                  <a:gd name="T52" fmla="*/ 496 w 516"/>
                  <a:gd name="T53" fmla="*/ 119 h 414"/>
                  <a:gd name="T54" fmla="*/ 495 w 516"/>
                  <a:gd name="T55" fmla="*/ 130 h 414"/>
                  <a:gd name="T56" fmla="*/ 498 w 516"/>
                  <a:gd name="T57" fmla="*/ 146 h 414"/>
                  <a:gd name="T58" fmla="*/ 503 w 516"/>
                  <a:gd name="T59" fmla="*/ 162 h 414"/>
                  <a:gd name="T60" fmla="*/ 516 w 516"/>
                  <a:gd name="T61" fmla="*/ 175 h 414"/>
                  <a:gd name="T62" fmla="*/ 509 w 516"/>
                  <a:gd name="T63" fmla="*/ 182 h 414"/>
                  <a:gd name="T64" fmla="*/ 511 w 516"/>
                  <a:gd name="T65" fmla="*/ 191 h 414"/>
                  <a:gd name="T66" fmla="*/ 509 w 516"/>
                  <a:gd name="T67" fmla="*/ 192 h 414"/>
                  <a:gd name="T68" fmla="*/ 484 w 516"/>
                  <a:gd name="T69" fmla="*/ 189 h 414"/>
                  <a:gd name="T70" fmla="*/ 448 w 516"/>
                  <a:gd name="T71" fmla="*/ 192 h 414"/>
                  <a:gd name="T72" fmla="*/ 443 w 516"/>
                  <a:gd name="T73" fmla="*/ 196 h 414"/>
                  <a:gd name="T74" fmla="*/ 436 w 516"/>
                  <a:gd name="T75" fmla="*/ 194 h 414"/>
                  <a:gd name="T76" fmla="*/ 434 w 516"/>
                  <a:gd name="T77" fmla="*/ 203 h 414"/>
                  <a:gd name="T78" fmla="*/ 432 w 516"/>
                  <a:gd name="T79" fmla="*/ 209 h 414"/>
                  <a:gd name="T80" fmla="*/ 403 w 516"/>
                  <a:gd name="T81" fmla="*/ 214 h 414"/>
                  <a:gd name="T82" fmla="*/ 396 w 516"/>
                  <a:gd name="T83" fmla="*/ 217 h 414"/>
                  <a:gd name="T84" fmla="*/ 395 w 516"/>
                  <a:gd name="T85" fmla="*/ 226 h 414"/>
                  <a:gd name="T86" fmla="*/ 400 w 516"/>
                  <a:gd name="T87" fmla="*/ 228 h 414"/>
                  <a:gd name="T88" fmla="*/ 396 w 516"/>
                  <a:gd name="T89" fmla="*/ 234 h 414"/>
                  <a:gd name="T90" fmla="*/ 396 w 516"/>
                  <a:gd name="T91" fmla="*/ 242 h 414"/>
                  <a:gd name="T92" fmla="*/ 400 w 516"/>
                  <a:gd name="T93" fmla="*/ 242 h 414"/>
                  <a:gd name="T94" fmla="*/ 405 w 516"/>
                  <a:gd name="T95" fmla="*/ 246 h 414"/>
                  <a:gd name="T96" fmla="*/ 403 w 516"/>
                  <a:gd name="T97" fmla="*/ 251 h 414"/>
                  <a:gd name="T98" fmla="*/ 368 w 516"/>
                  <a:gd name="T99" fmla="*/ 269 h 414"/>
                  <a:gd name="T100" fmla="*/ 352 w 516"/>
                  <a:gd name="T101" fmla="*/ 273 h 414"/>
                  <a:gd name="T102" fmla="*/ 341 w 516"/>
                  <a:gd name="T103" fmla="*/ 285 h 414"/>
                  <a:gd name="T104" fmla="*/ 337 w 516"/>
                  <a:gd name="T105" fmla="*/ 292 h 414"/>
                  <a:gd name="T106" fmla="*/ 302 w 516"/>
                  <a:gd name="T107" fmla="*/ 309 h 414"/>
                  <a:gd name="T108" fmla="*/ 291 w 516"/>
                  <a:gd name="T109" fmla="*/ 310 h 414"/>
                  <a:gd name="T110" fmla="*/ 277 w 516"/>
                  <a:gd name="T111" fmla="*/ 312 h 414"/>
                  <a:gd name="T112" fmla="*/ 275 w 516"/>
                  <a:gd name="T113" fmla="*/ 319 h 414"/>
                  <a:gd name="T114" fmla="*/ 264 w 516"/>
                  <a:gd name="T115" fmla="*/ 317 h 414"/>
                  <a:gd name="T116" fmla="*/ 253 w 516"/>
                  <a:gd name="T117" fmla="*/ 317 h 414"/>
                  <a:gd name="T118" fmla="*/ 246 w 516"/>
                  <a:gd name="T119" fmla="*/ 325 h 414"/>
                  <a:gd name="T120" fmla="*/ 236 w 516"/>
                  <a:gd name="T121" fmla="*/ 332 h 414"/>
                  <a:gd name="T122" fmla="*/ 189 w 516"/>
                  <a:gd name="T123" fmla="*/ 35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6" h="414">
                    <a:moveTo>
                      <a:pt x="189" y="358"/>
                    </a:moveTo>
                    <a:lnTo>
                      <a:pt x="189" y="414"/>
                    </a:lnTo>
                    <a:lnTo>
                      <a:pt x="0" y="414"/>
                    </a:lnTo>
                    <a:lnTo>
                      <a:pt x="4" y="405"/>
                    </a:lnTo>
                    <a:lnTo>
                      <a:pt x="59" y="391"/>
                    </a:lnTo>
                    <a:lnTo>
                      <a:pt x="87" y="364"/>
                    </a:lnTo>
                    <a:lnTo>
                      <a:pt x="102" y="358"/>
                    </a:lnTo>
                    <a:lnTo>
                      <a:pt x="111" y="350"/>
                    </a:lnTo>
                    <a:lnTo>
                      <a:pt x="112" y="346"/>
                    </a:lnTo>
                    <a:lnTo>
                      <a:pt x="121" y="341"/>
                    </a:lnTo>
                    <a:lnTo>
                      <a:pt x="143" y="301"/>
                    </a:lnTo>
                    <a:lnTo>
                      <a:pt x="143" y="284"/>
                    </a:lnTo>
                    <a:lnTo>
                      <a:pt x="136" y="269"/>
                    </a:lnTo>
                    <a:lnTo>
                      <a:pt x="139" y="234"/>
                    </a:lnTo>
                    <a:lnTo>
                      <a:pt x="152" y="210"/>
                    </a:lnTo>
                    <a:lnTo>
                      <a:pt x="152" y="207"/>
                    </a:lnTo>
                    <a:lnTo>
                      <a:pt x="162" y="201"/>
                    </a:lnTo>
                    <a:lnTo>
                      <a:pt x="161" y="203"/>
                    </a:lnTo>
                    <a:lnTo>
                      <a:pt x="168" y="185"/>
                    </a:lnTo>
                    <a:lnTo>
                      <a:pt x="166" y="175"/>
                    </a:lnTo>
                    <a:lnTo>
                      <a:pt x="200" y="137"/>
                    </a:lnTo>
                    <a:lnTo>
                      <a:pt x="264" y="103"/>
                    </a:lnTo>
                    <a:lnTo>
                      <a:pt x="273" y="94"/>
                    </a:lnTo>
                    <a:lnTo>
                      <a:pt x="278" y="80"/>
                    </a:lnTo>
                    <a:lnTo>
                      <a:pt x="287" y="69"/>
                    </a:lnTo>
                    <a:lnTo>
                      <a:pt x="309" y="9"/>
                    </a:lnTo>
                    <a:lnTo>
                      <a:pt x="312" y="5"/>
                    </a:lnTo>
                    <a:lnTo>
                      <a:pt x="330" y="0"/>
                    </a:lnTo>
                    <a:lnTo>
                      <a:pt x="337" y="14"/>
                    </a:lnTo>
                    <a:lnTo>
                      <a:pt x="364" y="37"/>
                    </a:lnTo>
                    <a:lnTo>
                      <a:pt x="373" y="39"/>
                    </a:lnTo>
                    <a:lnTo>
                      <a:pt x="393" y="34"/>
                    </a:lnTo>
                    <a:lnTo>
                      <a:pt x="425" y="34"/>
                    </a:lnTo>
                    <a:lnTo>
                      <a:pt x="430" y="32"/>
                    </a:lnTo>
                    <a:lnTo>
                      <a:pt x="445" y="39"/>
                    </a:lnTo>
                    <a:lnTo>
                      <a:pt x="452" y="41"/>
                    </a:lnTo>
                    <a:lnTo>
                      <a:pt x="461" y="41"/>
                    </a:lnTo>
                    <a:lnTo>
                      <a:pt x="475" y="42"/>
                    </a:lnTo>
                    <a:lnTo>
                      <a:pt x="475" y="48"/>
                    </a:lnTo>
                    <a:lnTo>
                      <a:pt x="477" y="51"/>
                    </a:lnTo>
                    <a:lnTo>
                      <a:pt x="480" y="55"/>
                    </a:lnTo>
                    <a:lnTo>
                      <a:pt x="482" y="57"/>
                    </a:lnTo>
                    <a:lnTo>
                      <a:pt x="486" y="60"/>
                    </a:lnTo>
                    <a:lnTo>
                      <a:pt x="487" y="62"/>
                    </a:lnTo>
                    <a:lnTo>
                      <a:pt x="489" y="64"/>
                    </a:lnTo>
                    <a:lnTo>
                      <a:pt x="489" y="66"/>
                    </a:lnTo>
                    <a:lnTo>
                      <a:pt x="487" y="67"/>
                    </a:lnTo>
                    <a:lnTo>
                      <a:pt x="487" y="67"/>
                    </a:lnTo>
                    <a:lnTo>
                      <a:pt x="491" y="76"/>
                    </a:lnTo>
                    <a:lnTo>
                      <a:pt x="489" y="82"/>
                    </a:lnTo>
                    <a:lnTo>
                      <a:pt x="493" y="96"/>
                    </a:lnTo>
                    <a:lnTo>
                      <a:pt x="493" y="110"/>
                    </a:lnTo>
                    <a:lnTo>
                      <a:pt x="491" y="112"/>
                    </a:lnTo>
                    <a:lnTo>
                      <a:pt x="496" y="119"/>
                    </a:lnTo>
                    <a:lnTo>
                      <a:pt x="496" y="126"/>
                    </a:lnTo>
                    <a:lnTo>
                      <a:pt x="495" y="130"/>
                    </a:lnTo>
                    <a:lnTo>
                      <a:pt x="495" y="135"/>
                    </a:lnTo>
                    <a:lnTo>
                      <a:pt x="498" y="146"/>
                    </a:lnTo>
                    <a:lnTo>
                      <a:pt x="498" y="151"/>
                    </a:lnTo>
                    <a:lnTo>
                      <a:pt x="503" y="162"/>
                    </a:lnTo>
                    <a:lnTo>
                      <a:pt x="516" y="173"/>
                    </a:lnTo>
                    <a:lnTo>
                      <a:pt x="516" y="175"/>
                    </a:lnTo>
                    <a:lnTo>
                      <a:pt x="512" y="175"/>
                    </a:lnTo>
                    <a:lnTo>
                      <a:pt x="509" y="182"/>
                    </a:lnTo>
                    <a:lnTo>
                      <a:pt x="509" y="187"/>
                    </a:lnTo>
                    <a:lnTo>
                      <a:pt x="511" y="191"/>
                    </a:lnTo>
                    <a:lnTo>
                      <a:pt x="511" y="192"/>
                    </a:lnTo>
                    <a:lnTo>
                      <a:pt x="509" y="192"/>
                    </a:lnTo>
                    <a:lnTo>
                      <a:pt x="503" y="191"/>
                    </a:lnTo>
                    <a:lnTo>
                      <a:pt x="484" y="189"/>
                    </a:lnTo>
                    <a:lnTo>
                      <a:pt x="480" y="191"/>
                    </a:lnTo>
                    <a:lnTo>
                      <a:pt x="448" y="192"/>
                    </a:lnTo>
                    <a:lnTo>
                      <a:pt x="446" y="194"/>
                    </a:lnTo>
                    <a:lnTo>
                      <a:pt x="443" y="196"/>
                    </a:lnTo>
                    <a:lnTo>
                      <a:pt x="437" y="194"/>
                    </a:lnTo>
                    <a:lnTo>
                      <a:pt x="436" y="194"/>
                    </a:lnTo>
                    <a:lnTo>
                      <a:pt x="432" y="198"/>
                    </a:lnTo>
                    <a:lnTo>
                      <a:pt x="434" y="203"/>
                    </a:lnTo>
                    <a:lnTo>
                      <a:pt x="432" y="207"/>
                    </a:lnTo>
                    <a:lnTo>
                      <a:pt x="432" y="209"/>
                    </a:lnTo>
                    <a:lnTo>
                      <a:pt x="409" y="216"/>
                    </a:lnTo>
                    <a:lnTo>
                      <a:pt x="403" y="214"/>
                    </a:lnTo>
                    <a:lnTo>
                      <a:pt x="400" y="214"/>
                    </a:lnTo>
                    <a:lnTo>
                      <a:pt x="396" y="217"/>
                    </a:lnTo>
                    <a:lnTo>
                      <a:pt x="395" y="221"/>
                    </a:lnTo>
                    <a:lnTo>
                      <a:pt x="395" y="226"/>
                    </a:lnTo>
                    <a:lnTo>
                      <a:pt x="395" y="228"/>
                    </a:lnTo>
                    <a:lnTo>
                      <a:pt x="400" y="228"/>
                    </a:lnTo>
                    <a:lnTo>
                      <a:pt x="400" y="230"/>
                    </a:lnTo>
                    <a:lnTo>
                      <a:pt x="396" y="234"/>
                    </a:lnTo>
                    <a:lnTo>
                      <a:pt x="395" y="242"/>
                    </a:lnTo>
                    <a:lnTo>
                      <a:pt x="396" y="242"/>
                    </a:lnTo>
                    <a:lnTo>
                      <a:pt x="398" y="241"/>
                    </a:lnTo>
                    <a:lnTo>
                      <a:pt x="400" y="242"/>
                    </a:lnTo>
                    <a:lnTo>
                      <a:pt x="402" y="244"/>
                    </a:lnTo>
                    <a:lnTo>
                      <a:pt x="405" y="246"/>
                    </a:lnTo>
                    <a:lnTo>
                      <a:pt x="405" y="250"/>
                    </a:lnTo>
                    <a:lnTo>
                      <a:pt x="403" y="251"/>
                    </a:lnTo>
                    <a:lnTo>
                      <a:pt x="387" y="255"/>
                    </a:lnTo>
                    <a:lnTo>
                      <a:pt x="368" y="269"/>
                    </a:lnTo>
                    <a:lnTo>
                      <a:pt x="362" y="269"/>
                    </a:lnTo>
                    <a:lnTo>
                      <a:pt x="352" y="273"/>
                    </a:lnTo>
                    <a:lnTo>
                      <a:pt x="343" y="280"/>
                    </a:lnTo>
                    <a:lnTo>
                      <a:pt x="341" y="285"/>
                    </a:lnTo>
                    <a:lnTo>
                      <a:pt x="341" y="287"/>
                    </a:lnTo>
                    <a:lnTo>
                      <a:pt x="337" y="292"/>
                    </a:lnTo>
                    <a:lnTo>
                      <a:pt x="328" y="300"/>
                    </a:lnTo>
                    <a:lnTo>
                      <a:pt x="302" y="309"/>
                    </a:lnTo>
                    <a:lnTo>
                      <a:pt x="295" y="307"/>
                    </a:lnTo>
                    <a:lnTo>
                      <a:pt x="291" y="310"/>
                    </a:lnTo>
                    <a:lnTo>
                      <a:pt x="278" y="309"/>
                    </a:lnTo>
                    <a:lnTo>
                      <a:pt x="277" y="312"/>
                    </a:lnTo>
                    <a:lnTo>
                      <a:pt x="277" y="319"/>
                    </a:lnTo>
                    <a:lnTo>
                      <a:pt x="275" y="319"/>
                    </a:lnTo>
                    <a:lnTo>
                      <a:pt x="268" y="319"/>
                    </a:lnTo>
                    <a:lnTo>
                      <a:pt x="264" y="317"/>
                    </a:lnTo>
                    <a:lnTo>
                      <a:pt x="259" y="317"/>
                    </a:lnTo>
                    <a:lnTo>
                      <a:pt x="253" y="317"/>
                    </a:lnTo>
                    <a:lnTo>
                      <a:pt x="250" y="319"/>
                    </a:lnTo>
                    <a:lnTo>
                      <a:pt x="246" y="325"/>
                    </a:lnTo>
                    <a:lnTo>
                      <a:pt x="241" y="328"/>
                    </a:lnTo>
                    <a:lnTo>
                      <a:pt x="236" y="332"/>
                    </a:lnTo>
                    <a:lnTo>
                      <a:pt x="225" y="333"/>
                    </a:lnTo>
                    <a:lnTo>
                      <a:pt x="189" y="358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61" name="Freeform 11">
                <a:extLst>
                  <a:ext uri="{FF2B5EF4-FFF2-40B4-BE49-F238E27FC236}">
                    <a16:creationId xmlns:a16="http://schemas.microsoft.com/office/drawing/2014/main" id="{114D029D-CF39-4D79-94CC-3F489ED49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551" y="1207374"/>
                <a:ext cx="279081" cy="594068"/>
              </a:xfrm>
              <a:custGeom>
                <a:avLst/>
                <a:gdLst>
                  <a:gd name="T0" fmla="*/ 96 w 171"/>
                  <a:gd name="T1" fmla="*/ 362 h 364"/>
                  <a:gd name="T2" fmla="*/ 117 w 171"/>
                  <a:gd name="T3" fmla="*/ 343 h 364"/>
                  <a:gd name="T4" fmla="*/ 114 w 171"/>
                  <a:gd name="T5" fmla="*/ 312 h 364"/>
                  <a:gd name="T6" fmla="*/ 119 w 171"/>
                  <a:gd name="T7" fmla="*/ 298 h 364"/>
                  <a:gd name="T8" fmla="*/ 139 w 171"/>
                  <a:gd name="T9" fmla="*/ 280 h 364"/>
                  <a:gd name="T10" fmla="*/ 171 w 171"/>
                  <a:gd name="T11" fmla="*/ 252 h 364"/>
                  <a:gd name="T12" fmla="*/ 166 w 171"/>
                  <a:gd name="T13" fmla="*/ 218 h 364"/>
                  <a:gd name="T14" fmla="*/ 159 w 171"/>
                  <a:gd name="T15" fmla="*/ 219 h 364"/>
                  <a:gd name="T16" fmla="*/ 155 w 171"/>
                  <a:gd name="T17" fmla="*/ 212 h 364"/>
                  <a:gd name="T18" fmla="*/ 146 w 171"/>
                  <a:gd name="T19" fmla="*/ 198 h 364"/>
                  <a:gd name="T20" fmla="*/ 135 w 171"/>
                  <a:gd name="T21" fmla="*/ 198 h 364"/>
                  <a:gd name="T22" fmla="*/ 128 w 171"/>
                  <a:gd name="T23" fmla="*/ 194 h 364"/>
                  <a:gd name="T24" fmla="*/ 110 w 171"/>
                  <a:gd name="T25" fmla="*/ 187 h 364"/>
                  <a:gd name="T26" fmla="*/ 109 w 171"/>
                  <a:gd name="T27" fmla="*/ 169 h 364"/>
                  <a:gd name="T28" fmla="*/ 119 w 171"/>
                  <a:gd name="T29" fmla="*/ 161 h 364"/>
                  <a:gd name="T30" fmla="*/ 130 w 171"/>
                  <a:gd name="T31" fmla="*/ 153 h 364"/>
                  <a:gd name="T32" fmla="*/ 150 w 171"/>
                  <a:gd name="T33" fmla="*/ 137 h 364"/>
                  <a:gd name="T34" fmla="*/ 159 w 171"/>
                  <a:gd name="T35" fmla="*/ 91 h 364"/>
                  <a:gd name="T36" fmla="*/ 150 w 171"/>
                  <a:gd name="T37" fmla="*/ 82 h 364"/>
                  <a:gd name="T38" fmla="*/ 137 w 171"/>
                  <a:gd name="T39" fmla="*/ 75 h 364"/>
                  <a:gd name="T40" fmla="*/ 137 w 171"/>
                  <a:gd name="T41" fmla="*/ 52 h 364"/>
                  <a:gd name="T42" fmla="*/ 153 w 171"/>
                  <a:gd name="T43" fmla="*/ 43 h 364"/>
                  <a:gd name="T44" fmla="*/ 157 w 171"/>
                  <a:gd name="T45" fmla="*/ 16 h 364"/>
                  <a:gd name="T46" fmla="*/ 148 w 171"/>
                  <a:gd name="T47" fmla="*/ 21 h 364"/>
                  <a:gd name="T48" fmla="*/ 137 w 171"/>
                  <a:gd name="T49" fmla="*/ 27 h 364"/>
                  <a:gd name="T50" fmla="*/ 125 w 171"/>
                  <a:gd name="T51" fmla="*/ 27 h 364"/>
                  <a:gd name="T52" fmla="*/ 121 w 171"/>
                  <a:gd name="T53" fmla="*/ 7 h 364"/>
                  <a:gd name="T54" fmla="*/ 100 w 171"/>
                  <a:gd name="T55" fmla="*/ 0 h 364"/>
                  <a:gd name="T56" fmla="*/ 64 w 171"/>
                  <a:gd name="T57" fmla="*/ 16 h 364"/>
                  <a:gd name="T58" fmla="*/ 59 w 171"/>
                  <a:gd name="T59" fmla="*/ 19 h 364"/>
                  <a:gd name="T60" fmla="*/ 41 w 171"/>
                  <a:gd name="T61" fmla="*/ 39 h 364"/>
                  <a:gd name="T62" fmla="*/ 44 w 171"/>
                  <a:gd name="T63" fmla="*/ 44 h 364"/>
                  <a:gd name="T64" fmla="*/ 42 w 171"/>
                  <a:gd name="T65" fmla="*/ 105 h 364"/>
                  <a:gd name="T66" fmla="*/ 37 w 171"/>
                  <a:gd name="T67" fmla="*/ 146 h 364"/>
                  <a:gd name="T68" fmla="*/ 21 w 171"/>
                  <a:gd name="T69" fmla="*/ 164 h 364"/>
                  <a:gd name="T70" fmla="*/ 10 w 171"/>
                  <a:gd name="T71" fmla="*/ 171 h 364"/>
                  <a:gd name="T72" fmla="*/ 1 w 171"/>
                  <a:gd name="T73" fmla="*/ 178 h 364"/>
                  <a:gd name="T74" fmla="*/ 9 w 171"/>
                  <a:gd name="T75" fmla="*/ 214 h 364"/>
                  <a:gd name="T76" fmla="*/ 28 w 171"/>
                  <a:gd name="T77" fmla="*/ 225 h 364"/>
                  <a:gd name="T78" fmla="*/ 35 w 171"/>
                  <a:gd name="T79" fmla="*/ 255 h 364"/>
                  <a:gd name="T80" fmla="*/ 71 w 171"/>
                  <a:gd name="T81" fmla="*/ 27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1" h="364">
                    <a:moveTo>
                      <a:pt x="85" y="364"/>
                    </a:moveTo>
                    <a:lnTo>
                      <a:pt x="96" y="362"/>
                    </a:lnTo>
                    <a:lnTo>
                      <a:pt x="114" y="350"/>
                    </a:lnTo>
                    <a:lnTo>
                      <a:pt x="117" y="343"/>
                    </a:lnTo>
                    <a:lnTo>
                      <a:pt x="119" y="334"/>
                    </a:lnTo>
                    <a:lnTo>
                      <a:pt x="114" y="312"/>
                    </a:lnTo>
                    <a:lnTo>
                      <a:pt x="116" y="305"/>
                    </a:lnTo>
                    <a:lnTo>
                      <a:pt x="119" y="298"/>
                    </a:lnTo>
                    <a:lnTo>
                      <a:pt x="135" y="287"/>
                    </a:lnTo>
                    <a:lnTo>
                      <a:pt x="139" y="280"/>
                    </a:lnTo>
                    <a:lnTo>
                      <a:pt x="167" y="261"/>
                    </a:lnTo>
                    <a:lnTo>
                      <a:pt x="171" y="252"/>
                    </a:lnTo>
                    <a:lnTo>
                      <a:pt x="171" y="221"/>
                    </a:lnTo>
                    <a:lnTo>
                      <a:pt x="166" y="218"/>
                    </a:lnTo>
                    <a:lnTo>
                      <a:pt x="164" y="219"/>
                    </a:lnTo>
                    <a:lnTo>
                      <a:pt x="159" y="219"/>
                    </a:lnTo>
                    <a:lnTo>
                      <a:pt x="155" y="216"/>
                    </a:lnTo>
                    <a:lnTo>
                      <a:pt x="155" y="212"/>
                    </a:lnTo>
                    <a:lnTo>
                      <a:pt x="150" y="198"/>
                    </a:lnTo>
                    <a:lnTo>
                      <a:pt x="146" y="198"/>
                    </a:lnTo>
                    <a:lnTo>
                      <a:pt x="139" y="203"/>
                    </a:lnTo>
                    <a:lnTo>
                      <a:pt x="135" y="198"/>
                    </a:lnTo>
                    <a:lnTo>
                      <a:pt x="134" y="194"/>
                    </a:lnTo>
                    <a:lnTo>
                      <a:pt x="128" y="194"/>
                    </a:lnTo>
                    <a:lnTo>
                      <a:pt x="123" y="194"/>
                    </a:lnTo>
                    <a:lnTo>
                      <a:pt x="110" y="187"/>
                    </a:lnTo>
                    <a:lnTo>
                      <a:pt x="109" y="178"/>
                    </a:lnTo>
                    <a:lnTo>
                      <a:pt x="109" y="169"/>
                    </a:lnTo>
                    <a:lnTo>
                      <a:pt x="117" y="173"/>
                    </a:lnTo>
                    <a:lnTo>
                      <a:pt x="119" y="161"/>
                    </a:lnTo>
                    <a:lnTo>
                      <a:pt x="125" y="157"/>
                    </a:lnTo>
                    <a:lnTo>
                      <a:pt x="130" y="153"/>
                    </a:lnTo>
                    <a:lnTo>
                      <a:pt x="135" y="152"/>
                    </a:lnTo>
                    <a:lnTo>
                      <a:pt x="150" y="137"/>
                    </a:lnTo>
                    <a:lnTo>
                      <a:pt x="162" y="111"/>
                    </a:lnTo>
                    <a:lnTo>
                      <a:pt x="159" y="91"/>
                    </a:lnTo>
                    <a:lnTo>
                      <a:pt x="151" y="87"/>
                    </a:lnTo>
                    <a:lnTo>
                      <a:pt x="150" y="82"/>
                    </a:lnTo>
                    <a:lnTo>
                      <a:pt x="141" y="80"/>
                    </a:lnTo>
                    <a:lnTo>
                      <a:pt x="137" y="75"/>
                    </a:lnTo>
                    <a:lnTo>
                      <a:pt x="135" y="62"/>
                    </a:lnTo>
                    <a:lnTo>
                      <a:pt x="137" y="52"/>
                    </a:lnTo>
                    <a:lnTo>
                      <a:pt x="142" y="46"/>
                    </a:lnTo>
                    <a:lnTo>
                      <a:pt x="153" y="43"/>
                    </a:lnTo>
                    <a:lnTo>
                      <a:pt x="162" y="25"/>
                    </a:lnTo>
                    <a:lnTo>
                      <a:pt x="157" y="16"/>
                    </a:lnTo>
                    <a:lnTo>
                      <a:pt x="151" y="16"/>
                    </a:lnTo>
                    <a:lnTo>
                      <a:pt x="148" y="21"/>
                    </a:lnTo>
                    <a:lnTo>
                      <a:pt x="142" y="25"/>
                    </a:lnTo>
                    <a:lnTo>
                      <a:pt x="137" y="27"/>
                    </a:lnTo>
                    <a:lnTo>
                      <a:pt x="134" y="30"/>
                    </a:lnTo>
                    <a:lnTo>
                      <a:pt x="125" y="27"/>
                    </a:lnTo>
                    <a:lnTo>
                      <a:pt x="126" y="19"/>
                    </a:lnTo>
                    <a:lnTo>
                      <a:pt x="121" y="7"/>
                    </a:lnTo>
                    <a:lnTo>
                      <a:pt x="121" y="5"/>
                    </a:lnTo>
                    <a:lnTo>
                      <a:pt x="100" y="0"/>
                    </a:lnTo>
                    <a:lnTo>
                      <a:pt x="80" y="5"/>
                    </a:lnTo>
                    <a:lnTo>
                      <a:pt x="64" y="16"/>
                    </a:lnTo>
                    <a:lnTo>
                      <a:pt x="62" y="18"/>
                    </a:lnTo>
                    <a:lnTo>
                      <a:pt x="59" y="19"/>
                    </a:lnTo>
                    <a:lnTo>
                      <a:pt x="57" y="25"/>
                    </a:lnTo>
                    <a:lnTo>
                      <a:pt x="41" y="39"/>
                    </a:lnTo>
                    <a:lnTo>
                      <a:pt x="39" y="43"/>
                    </a:lnTo>
                    <a:lnTo>
                      <a:pt x="44" y="44"/>
                    </a:lnTo>
                    <a:lnTo>
                      <a:pt x="46" y="48"/>
                    </a:lnTo>
                    <a:lnTo>
                      <a:pt x="42" y="105"/>
                    </a:lnTo>
                    <a:lnTo>
                      <a:pt x="46" y="111"/>
                    </a:lnTo>
                    <a:lnTo>
                      <a:pt x="37" y="146"/>
                    </a:lnTo>
                    <a:lnTo>
                      <a:pt x="23" y="155"/>
                    </a:lnTo>
                    <a:lnTo>
                      <a:pt x="21" y="164"/>
                    </a:lnTo>
                    <a:lnTo>
                      <a:pt x="14" y="168"/>
                    </a:lnTo>
                    <a:lnTo>
                      <a:pt x="10" y="171"/>
                    </a:lnTo>
                    <a:lnTo>
                      <a:pt x="9" y="173"/>
                    </a:lnTo>
                    <a:lnTo>
                      <a:pt x="1" y="178"/>
                    </a:lnTo>
                    <a:lnTo>
                      <a:pt x="0" y="178"/>
                    </a:lnTo>
                    <a:lnTo>
                      <a:pt x="9" y="214"/>
                    </a:lnTo>
                    <a:lnTo>
                      <a:pt x="25" y="219"/>
                    </a:lnTo>
                    <a:lnTo>
                      <a:pt x="28" y="225"/>
                    </a:lnTo>
                    <a:lnTo>
                      <a:pt x="35" y="241"/>
                    </a:lnTo>
                    <a:lnTo>
                      <a:pt x="35" y="255"/>
                    </a:lnTo>
                    <a:lnTo>
                      <a:pt x="69" y="275"/>
                    </a:lnTo>
                    <a:lnTo>
                      <a:pt x="71" y="275"/>
                    </a:lnTo>
                    <a:lnTo>
                      <a:pt x="85" y="36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62" name="Freeform 12">
                <a:extLst>
                  <a:ext uri="{FF2B5EF4-FFF2-40B4-BE49-F238E27FC236}">
                    <a16:creationId xmlns:a16="http://schemas.microsoft.com/office/drawing/2014/main" id="{8345298D-DC25-4270-ACCB-C6592FD1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551" y="1207374"/>
                <a:ext cx="279081" cy="594068"/>
              </a:xfrm>
              <a:custGeom>
                <a:avLst/>
                <a:gdLst>
                  <a:gd name="T0" fmla="*/ 96 w 171"/>
                  <a:gd name="T1" fmla="*/ 362 h 364"/>
                  <a:gd name="T2" fmla="*/ 117 w 171"/>
                  <a:gd name="T3" fmla="*/ 343 h 364"/>
                  <a:gd name="T4" fmla="*/ 114 w 171"/>
                  <a:gd name="T5" fmla="*/ 312 h 364"/>
                  <a:gd name="T6" fmla="*/ 119 w 171"/>
                  <a:gd name="T7" fmla="*/ 298 h 364"/>
                  <a:gd name="T8" fmla="*/ 139 w 171"/>
                  <a:gd name="T9" fmla="*/ 280 h 364"/>
                  <a:gd name="T10" fmla="*/ 171 w 171"/>
                  <a:gd name="T11" fmla="*/ 252 h 364"/>
                  <a:gd name="T12" fmla="*/ 166 w 171"/>
                  <a:gd name="T13" fmla="*/ 218 h 364"/>
                  <a:gd name="T14" fmla="*/ 159 w 171"/>
                  <a:gd name="T15" fmla="*/ 219 h 364"/>
                  <a:gd name="T16" fmla="*/ 155 w 171"/>
                  <a:gd name="T17" fmla="*/ 212 h 364"/>
                  <a:gd name="T18" fmla="*/ 146 w 171"/>
                  <a:gd name="T19" fmla="*/ 198 h 364"/>
                  <a:gd name="T20" fmla="*/ 135 w 171"/>
                  <a:gd name="T21" fmla="*/ 198 h 364"/>
                  <a:gd name="T22" fmla="*/ 128 w 171"/>
                  <a:gd name="T23" fmla="*/ 194 h 364"/>
                  <a:gd name="T24" fmla="*/ 110 w 171"/>
                  <a:gd name="T25" fmla="*/ 187 h 364"/>
                  <a:gd name="T26" fmla="*/ 109 w 171"/>
                  <a:gd name="T27" fmla="*/ 169 h 364"/>
                  <a:gd name="T28" fmla="*/ 119 w 171"/>
                  <a:gd name="T29" fmla="*/ 161 h 364"/>
                  <a:gd name="T30" fmla="*/ 130 w 171"/>
                  <a:gd name="T31" fmla="*/ 153 h 364"/>
                  <a:gd name="T32" fmla="*/ 150 w 171"/>
                  <a:gd name="T33" fmla="*/ 137 h 364"/>
                  <a:gd name="T34" fmla="*/ 159 w 171"/>
                  <a:gd name="T35" fmla="*/ 91 h 364"/>
                  <a:gd name="T36" fmla="*/ 150 w 171"/>
                  <a:gd name="T37" fmla="*/ 82 h 364"/>
                  <a:gd name="T38" fmla="*/ 137 w 171"/>
                  <a:gd name="T39" fmla="*/ 75 h 364"/>
                  <a:gd name="T40" fmla="*/ 137 w 171"/>
                  <a:gd name="T41" fmla="*/ 52 h 364"/>
                  <a:gd name="T42" fmla="*/ 153 w 171"/>
                  <a:gd name="T43" fmla="*/ 43 h 364"/>
                  <a:gd name="T44" fmla="*/ 157 w 171"/>
                  <a:gd name="T45" fmla="*/ 16 h 364"/>
                  <a:gd name="T46" fmla="*/ 148 w 171"/>
                  <a:gd name="T47" fmla="*/ 21 h 364"/>
                  <a:gd name="T48" fmla="*/ 137 w 171"/>
                  <a:gd name="T49" fmla="*/ 27 h 364"/>
                  <a:gd name="T50" fmla="*/ 125 w 171"/>
                  <a:gd name="T51" fmla="*/ 27 h 364"/>
                  <a:gd name="T52" fmla="*/ 121 w 171"/>
                  <a:gd name="T53" fmla="*/ 7 h 364"/>
                  <a:gd name="T54" fmla="*/ 100 w 171"/>
                  <a:gd name="T55" fmla="*/ 0 h 364"/>
                  <a:gd name="T56" fmla="*/ 64 w 171"/>
                  <a:gd name="T57" fmla="*/ 16 h 364"/>
                  <a:gd name="T58" fmla="*/ 59 w 171"/>
                  <a:gd name="T59" fmla="*/ 19 h 364"/>
                  <a:gd name="T60" fmla="*/ 41 w 171"/>
                  <a:gd name="T61" fmla="*/ 39 h 364"/>
                  <a:gd name="T62" fmla="*/ 44 w 171"/>
                  <a:gd name="T63" fmla="*/ 44 h 364"/>
                  <a:gd name="T64" fmla="*/ 42 w 171"/>
                  <a:gd name="T65" fmla="*/ 105 h 364"/>
                  <a:gd name="T66" fmla="*/ 37 w 171"/>
                  <a:gd name="T67" fmla="*/ 146 h 364"/>
                  <a:gd name="T68" fmla="*/ 21 w 171"/>
                  <a:gd name="T69" fmla="*/ 164 h 364"/>
                  <a:gd name="T70" fmla="*/ 10 w 171"/>
                  <a:gd name="T71" fmla="*/ 171 h 364"/>
                  <a:gd name="T72" fmla="*/ 1 w 171"/>
                  <a:gd name="T73" fmla="*/ 178 h 364"/>
                  <a:gd name="T74" fmla="*/ 9 w 171"/>
                  <a:gd name="T75" fmla="*/ 214 h 364"/>
                  <a:gd name="T76" fmla="*/ 28 w 171"/>
                  <a:gd name="T77" fmla="*/ 225 h 364"/>
                  <a:gd name="T78" fmla="*/ 35 w 171"/>
                  <a:gd name="T79" fmla="*/ 255 h 364"/>
                  <a:gd name="T80" fmla="*/ 71 w 171"/>
                  <a:gd name="T81" fmla="*/ 27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1" h="364">
                    <a:moveTo>
                      <a:pt x="85" y="364"/>
                    </a:moveTo>
                    <a:lnTo>
                      <a:pt x="96" y="362"/>
                    </a:lnTo>
                    <a:lnTo>
                      <a:pt x="114" y="350"/>
                    </a:lnTo>
                    <a:lnTo>
                      <a:pt x="117" y="343"/>
                    </a:lnTo>
                    <a:lnTo>
                      <a:pt x="119" y="334"/>
                    </a:lnTo>
                    <a:lnTo>
                      <a:pt x="114" y="312"/>
                    </a:lnTo>
                    <a:lnTo>
                      <a:pt x="116" y="305"/>
                    </a:lnTo>
                    <a:lnTo>
                      <a:pt x="119" y="298"/>
                    </a:lnTo>
                    <a:lnTo>
                      <a:pt x="135" y="287"/>
                    </a:lnTo>
                    <a:lnTo>
                      <a:pt x="139" y="280"/>
                    </a:lnTo>
                    <a:lnTo>
                      <a:pt x="167" y="261"/>
                    </a:lnTo>
                    <a:lnTo>
                      <a:pt x="171" y="252"/>
                    </a:lnTo>
                    <a:lnTo>
                      <a:pt x="171" y="221"/>
                    </a:lnTo>
                    <a:lnTo>
                      <a:pt x="166" y="218"/>
                    </a:lnTo>
                    <a:lnTo>
                      <a:pt x="164" y="219"/>
                    </a:lnTo>
                    <a:lnTo>
                      <a:pt x="159" y="219"/>
                    </a:lnTo>
                    <a:lnTo>
                      <a:pt x="155" y="216"/>
                    </a:lnTo>
                    <a:lnTo>
                      <a:pt x="155" y="212"/>
                    </a:lnTo>
                    <a:lnTo>
                      <a:pt x="150" y="198"/>
                    </a:lnTo>
                    <a:lnTo>
                      <a:pt x="146" y="198"/>
                    </a:lnTo>
                    <a:lnTo>
                      <a:pt x="139" y="203"/>
                    </a:lnTo>
                    <a:lnTo>
                      <a:pt x="135" y="198"/>
                    </a:lnTo>
                    <a:lnTo>
                      <a:pt x="134" y="194"/>
                    </a:lnTo>
                    <a:lnTo>
                      <a:pt x="128" y="194"/>
                    </a:lnTo>
                    <a:lnTo>
                      <a:pt x="123" y="194"/>
                    </a:lnTo>
                    <a:lnTo>
                      <a:pt x="110" y="187"/>
                    </a:lnTo>
                    <a:lnTo>
                      <a:pt x="109" y="178"/>
                    </a:lnTo>
                    <a:lnTo>
                      <a:pt x="109" y="169"/>
                    </a:lnTo>
                    <a:lnTo>
                      <a:pt x="117" y="173"/>
                    </a:lnTo>
                    <a:lnTo>
                      <a:pt x="119" y="161"/>
                    </a:lnTo>
                    <a:lnTo>
                      <a:pt x="125" y="157"/>
                    </a:lnTo>
                    <a:lnTo>
                      <a:pt x="130" y="153"/>
                    </a:lnTo>
                    <a:lnTo>
                      <a:pt x="135" y="152"/>
                    </a:lnTo>
                    <a:lnTo>
                      <a:pt x="150" y="137"/>
                    </a:lnTo>
                    <a:lnTo>
                      <a:pt x="162" y="111"/>
                    </a:lnTo>
                    <a:lnTo>
                      <a:pt x="159" y="91"/>
                    </a:lnTo>
                    <a:lnTo>
                      <a:pt x="151" y="87"/>
                    </a:lnTo>
                    <a:lnTo>
                      <a:pt x="150" y="82"/>
                    </a:lnTo>
                    <a:lnTo>
                      <a:pt x="141" y="80"/>
                    </a:lnTo>
                    <a:lnTo>
                      <a:pt x="137" y="75"/>
                    </a:lnTo>
                    <a:lnTo>
                      <a:pt x="135" y="62"/>
                    </a:lnTo>
                    <a:lnTo>
                      <a:pt x="137" y="52"/>
                    </a:lnTo>
                    <a:lnTo>
                      <a:pt x="142" y="46"/>
                    </a:lnTo>
                    <a:lnTo>
                      <a:pt x="153" y="43"/>
                    </a:lnTo>
                    <a:lnTo>
                      <a:pt x="162" y="25"/>
                    </a:lnTo>
                    <a:lnTo>
                      <a:pt x="157" y="16"/>
                    </a:lnTo>
                    <a:lnTo>
                      <a:pt x="151" y="16"/>
                    </a:lnTo>
                    <a:lnTo>
                      <a:pt x="148" y="21"/>
                    </a:lnTo>
                    <a:lnTo>
                      <a:pt x="142" y="25"/>
                    </a:lnTo>
                    <a:lnTo>
                      <a:pt x="137" y="27"/>
                    </a:lnTo>
                    <a:lnTo>
                      <a:pt x="134" y="30"/>
                    </a:lnTo>
                    <a:lnTo>
                      <a:pt x="125" y="27"/>
                    </a:lnTo>
                    <a:lnTo>
                      <a:pt x="126" y="19"/>
                    </a:lnTo>
                    <a:lnTo>
                      <a:pt x="121" y="7"/>
                    </a:lnTo>
                    <a:lnTo>
                      <a:pt x="121" y="5"/>
                    </a:lnTo>
                    <a:lnTo>
                      <a:pt x="100" y="0"/>
                    </a:lnTo>
                    <a:lnTo>
                      <a:pt x="80" y="5"/>
                    </a:lnTo>
                    <a:lnTo>
                      <a:pt x="64" y="16"/>
                    </a:lnTo>
                    <a:lnTo>
                      <a:pt x="62" y="18"/>
                    </a:lnTo>
                    <a:lnTo>
                      <a:pt x="59" y="19"/>
                    </a:lnTo>
                    <a:lnTo>
                      <a:pt x="57" y="25"/>
                    </a:lnTo>
                    <a:lnTo>
                      <a:pt x="41" y="39"/>
                    </a:lnTo>
                    <a:lnTo>
                      <a:pt x="39" y="43"/>
                    </a:lnTo>
                    <a:lnTo>
                      <a:pt x="44" y="44"/>
                    </a:lnTo>
                    <a:lnTo>
                      <a:pt x="46" y="48"/>
                    </a:lnTo>
                    <a:lnTo>
                      <a:pt x="42" y="105"/>
                    </a:lnTo>
                    <a:lnTo>
                      <a:pt x="46" y="111"/>
                    </a:lnTo>
                    <a:lnTo>
                      <a:pt x="37" y="146"/>
                    </a:lnTo>
                    <a:lnTo>
                      <a:pt x="23" y="155"/>
                    </a:lnTo>
                    <a:lnTo>
                      <a:pt x="21" y="164"/>
                    </a:lnTo>
                    <a:lnTo>
                      <a:pt x="14" y="168"/>
                    </a:lnTo>
                    <a:lnTo>
                      <a:pt x="10" y="171"/>
                    </a:lnTo>
                    <a:lnTo>
                      <a:pt x="9" y="173"/>
                    </a:lnTo>
                    <a:lnTo>
                      <a:pt x="1" y="178"/>
                    </a:lnTo>
                    <a:lnTo>
                      <a:pt x="0" y="178"/>
                    </a:lnTo>
                    <a:lnTo>
                      <a:pt x="9" y="214"/>
                    </a:lnTo>
                    <a:lnTo>
                      <a:pt x="25" y="219"/>
                    </a:lnTo>
                    <a:lnTo>
                      <a:pt x="28" y="225"/>
                    </a:lnTo>
                    <a:lnTo>
                      <a:pt x="35" y="241"/>
                    </a:lnTo>
                    <a:lnTo>
                      <a:pt x="35" y="255"/>
                    </a:lnTo>
                    <a:lnTo>
                      <a:pt x="69" y="275"/>
                    </a:lnTo>
                    <a:lnTo>
                      <a:pt x="71" y="275"/>
                    </a:lnTo>
                    <a:lnTo>
                      <a:pt x="85" y="364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63" name="Freeform 13">
                <a:extLst>
                  <a:ext uri="{FF2B5EF4-FFF2-40B4-BE49-F238E27FC236}">
                    <a16:creationId xmlns:a16="http://schemas.microsoft.com/office/drawing/2014/main" id="{A959AD2E-C4BD-4333-964B-30BE38730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587" y="1568058"/>
                <a:ext cx="1119589" cy="1068995"/>
              </a:xfrm>
              <a:custGeom>
                <a:avLst/>
                <a:gdLst>
                  <a:gd name="T0" fmla="*/ 91 w 686"/>
                  <a:gd name="T1" fmla="*/ 432 h 655"/>
                  <a:gd name="T2" fmla="*/ 47 w 686"/>
                  <a:gd name="T3" fmla="*/ 422 h 655"/>
                  <a:gd name="T4" fmla="*/ 33 w 686"/>
                  <a:gd name="T5" fmla="*/ 384 h 655"/>
                  <a:gd name="T6" fmla="*/ 6 w 686"/>
                  <a:gd name="T7" fmla="*/ 343 h 655"/>
                  <a:gd name="T8" fmla="*/ 22 w 686"/>
                  <a:gd name="T9" fmla="*/ 331 h 655"/>
                  <a:gd name="T10" fmla="*/ 0 w 686"/>
                  <a:gd name="T11" fmla="*/ 163 h 655"/>
                  <a:gd name="T12" fmla="*/ 9 w 686"/>
                  <a:gd name="T13" fmla="*/ 145 h 655"/>
                  <a:gd name="T14" fmla="*/ 20 w 686"/>
                  <a:gd name="T15" fmla="*/ 141 h 655"/>
                  <a:gd name="T16" fmla="*/ 41 w 686"/>
                  <a:gd name="T17" fmla="*/ 122 h 655"/>
                  <a:gd name="T18" fmla="*/ 38 w 686"/>
                  <a:gd name="T19" fmla="*/ 91 h 655"/>
                  <a:gd name="T20" fmla="*/ 43 w 686"/>
                  <a:gd name="T21" fmla="*/ 77 h 655"/>
                  <a:gd name="T22" fmla="*/ 63 w 686"/>
                  <a:gd name="T23" fmla="*/ 59 h 655"/>
                  <a:gd name="T24" fmla="*/ 95 w 686"/>
                  <a:gd name="T25" fmla="*/ 31 h 655"/>
                  <a:gd name="T26" fmla="*/ 134 w 686"/>
                  <a:gd name="T27" fmla="*/ 16 h 655"/>
                  <a:gd name="T28" fmla="*/ 166 w 686"/>
                  <a:gd name="T29" fmla="*/ 13 h 655"/>
                  <a:gd name="T30" fmla="*/ 188 w 686"/>
                  <a:gd name="T31" fmla="*/ 18 h 655"/>
                  <a:gd name="T32" fmla="*/ 256 w 686"/>
                  <a:gd name="T33" fmla="*/ 41 h 655"/>
                  <a:gd name="T34" fmla="*/ 263 w 686"/>
                  <a:gd name="T35" fmla="*/ 66 h 655"/>
                  <a:gd name="T36" fmla="*/ 388 w 686"/>
                  <a:gd name="T37" fmla="*/ 122 h 655"/>
                  <a:gd name="T38" fmla="*/ 418 w 686"/>
                  <a:gd name="T39" fmla="*/ 145 h 655"/>
                  <a:gd name="T40" fmla="*/ 450 w 686"/>
                  <a:gd name="T41" fmla="*/ 134 h 655"/>
                  <a:gd name="T42" fmla="*/ 468 w 686"/>
                  <a:gd name="T43" fmla="*/ 102 h 655"/>
                  <a:gd name="T44" fmla="*/ 465 w 686"/>
                  <a:gd name="T45" fmla="*/ 86 h 655"/>
                  <a:gd name="T46" fmla="*/ 459 w 686"/>
                  <a:gd name="T47" fmla="*/ 65 h 655"/>
                  <a:gd name="T48" fmla="*/ 506 w 686"/>
                  <a:gd name="T49" fmla="*/ 20 h 655"/>
                  <a:gd name="T50" fmla="*/ 581 w 686"/>
                  <a:gd name="T51" fmla="*/ 23 h 655"/>
                  <a:gd name="T52" fmla="*/ 595 w 686"/>
                  <a:gd name="T53" fmla="*/ 29 h 655"/>
                  <a:gd name="T54" fmla="*/ 595 w 686"/>
                  <a:gd name="T55" fmla="*/ 38 h 655"/>
                  <a:gd name="T56" fmla="*/ 595 w 686"/>
                  <a:gd name="T57" fmla="*/ 43 h 655"/>
                  <a:gd name="T58" fmla="*/ 606 w 686"/>
                  <a:gd name="T59" fmla="*/ 50 h 655"/>
                  <a:gd name="T60" fmla="*/ 675 w 686"/>
                  <a:gd name="T61" fmla="*/ 61 h 655"/>
                  <a:gd name="T62" fmla="*/ 686 w 686"/>
                  <a:gd name="T63" fmla="*/ 75 h 655"/>
                  <a:gd name="T64" fmla="*/ 681 w 686"/>
                  <a:gd name="T65" fmla="*/ 79 h 655"/>
                  <a:gd name="T66" fmla="*/ 672 w 686"/>
                  <a:gd name="T67" fmla="*/ 91 h 655"/>
                  <a:gd name="T68" fmla="*/ 675 w 686"/>
                  <a:gd name="T69" fmla="*/ 100 h 655"/>
                  <a:gd name="T70" fmla="*/ 677 w 686"/>
                  <a:gd name="T71" fmla="*/ 143 h 655"/>
                  <a:gd name="T72" fmla="*/ 666 w 686"/>
                  <a:gd name="T73" fmla="*/ 152 h 655"/>
                  <a:gd name="T74" fmla="*/ 668 w 686"/>
                  <a:gd name="T75" fmla="*/ 172 h 655"/>
                  <a:gd name="T76" fmla="*/ 672 w 686"/>
                  <a:gd name="T77" fmla="*/ 191 h 655"/>
                  <a:gd name="T78" fmla="*/ 686 w 686"/>
                  <a:gd name="T79" fmla="*/ 630 h 655"/>
                  <a:gd name="T80" fmla="*/ 643 w 686"/>
                  <a:gd name="T81" fmla="*/ 655 h 655"/>
                  <a:gd name="T82" fmla="*/ 297 w 686"/>
                  <a:gd name="T83" fmla="*/ 477 h 655"/>
                  <a:gd name="T84" fmla="*/ 233 w 686"/>
                  <a:gd name="T85" fmla="*/ 486 h 655"/>
                  <a:gd name="T86" fmla="*/ 218 w 686"/>
                  <a:gd name="T87" fmla="*/ 477 h 655"/>
                  <a:gd name="T88" fmla="*/ 115 w 686"/>
                  <a:gd name="T89" fmla="*/ 47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6" h="655">
                    <a:moveTo>
                      <a:pt x="111" y="472"/>
                    </a:moveTo>
                    <a:lnTo>
                      <a:pt x="91" y="432"/>
                    </a:lnTo>
                    <a:lnTo>
                      <a:pt x="68" y="422"/>
                    </a:lnTo>
                    <a:lnTo>
                      <a:pt x="47" y="422"/>
                    </a:lnTo>
                    <a:lnTo>
                      <a:pt x="34" y="409"/>
                    </a:lnTo>
                    <a:lnTo>
                      <a:pt x="33" y="384"/>
                    </a:lnTo>
                    <a:lnTo>
                      <a:pt x="9" y="354"/>
                    </a:lnTo>
                    <a:lnTo>
                      <a:pt x="6" y="343"/>
                    </a:lnTo>
                    <a:lnTo>
                      <a:pt x="8" y="338"/>
                    </a:lnTo>
                    <a:lnTo>
                      <a:pt x="22" y="331"/>
                    </a:lnTo>
                    <a:lnTo>
                      <a:pt x="18" y="191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9" y="145"/>
                    </a:lnTo>
                    <a:lnTo>
                      <a:pt x="9" y="143"/>
                    </a:lnTo>
                    <a:lnTo>
                      <a:pt x="20" y="141"/>
                    </a:lnTo>
                    <a:lnTo>
                      <a:pt x="38" y="129"/>
                    </a:lnTo>
                    <a:lnTo>
                      <a:pt x="41" y="122"/>
                    </a:lnTo>
                    <a:lnTo>
                      <a:pt x="43" y="113"/>
                    </a:lnTo>
                    <a:lnTo>
                      <a:pt x="38" y="91"/>
                    </a:lnTo>
                    <a:lnTo>
                      <a:pt x="40" y="84"/>
                    </a:lnTo>
                    <a:lnTo>
                      <a:pt x="43" y="77"/>
                    </a:lnTo>
                    <a:lnTo>
                      <a:pt x="59" y="68"/>
                    </a:lnTo>
                    <a:lnTo>
                      <a:pt x="63" y="59"/>
                    </a:lnTo>
                    <a:lnTo>
                      <a:pt x="91" y="40"/>
                    </a:lnTo>
                    <a:lnTo>
                      <a:pt x="95" y="31"/>
                    </a:lnTo>
                    <a:lnTo>
                      <a:pt x="95" y="0"/>
                    </a:lnTo>
                    <a:lnTo>
                      <a:pt x="134" y="16"/>
                    </a:lnTo>
                    <a:lnTo>
                      <a:pt x="150" y="18"/>
                    </a:lnTo>
                    <a:lnTo>
                      <a:pt x="166" y="13"/>
                    </a:lnTo>
                    <a:lnTo>
                      <a:pt x="179" y="15"/>
                    </a:lnTo>
                    <a:lnTo>
                      <a:pt x="188" y="18"/>
                    </a:lnTo>
                    <a:lnTo>
                      <a:pt x="199" y="20"/>
                    </a:lnTo>
                    <a:lnTo>
                      <a:pt x="256" y="41"/>
                    </a:lnTo>
                    <a:lnTo>
                      <a:pt x="259" y="47"/>
                    </a:lnTo>
                    <a:lnTo>
                      <a:pt x="263" y="66"/>
                    </a:lnTo>
                    <a:lnTo>
                      <a:pt x="283" y="91"/>
                    </a:lnTo>
                    <a:lnTo>
                      <a:pt x="388" y="122"/>
                    </a:lnTo>
                    <a:lnTo>
                      <a:pt x="406" y="141"/>
                    </a:lnTo>
                    <a:lnTo>
                      <a:pt x="418" y="145"/>
                    </a:lnTo>
                    <a:lnTo>
                      <a:pt x="429" y="145"/>
                    </a:lnTo>
                    <a:lnTo>
                      <a:pt x="450" y="134"/>
                    </a:lnTo>
                    <a:lnTo>
                      <a:pt x="468" y="109"/>
                    </a:lnTo>
                    <a:lnTo>
                      <a:pt x="468" y="102"/>
                    </a:lnTo>
                    <a:lnTo>
                      <a:pt x="465" y="93"/>
                    </a:lnTo>
                    <a:lnTo>
                      <a:pt x="465" y="86"/>
                    </a:lnTo>
                    <a:lnTo>
                      <a:pt x="459" y="77"/>
                    </a:lnTo>
                    <a:lnTo>
                      <a:pt x="459" y="65"/>
                    </a:lnTo>
                    <a:lnTo>
                      <a:pt x="461" y="56"/>
                    </a:lnTo>
                    <a:lnTo>
                      <a:pt x="506" y="20"/>
                    </a:lnTo>
                    <a:lnTo>
                      <a:pt x="552" y="13"/>
                    </a:lnTo>
                    <a:lnTo>
                      <a:pt x="581" y="23"/>
                    </a:lnTo>
                    <a:lnTo>
                      <a:pt x="588" y="23"/>
                    </a:lnTo>
                    <a:lnTo>
                      <a:pt x="595" y="29"/>
                    </a:lnTo>
                    <a:lnTo>
                      <a:pt x="595" y="36"/>
                    </a:lnTo>
                    <a:lnTo>
                      <a:pt x="595" y="38"/>
                    </a:lnTo>
                    <a:lnTo>
                      <a:pt x="593" y="36"/>
                    </a:lnTo>
                    <a:lnTo>
                      <a:pt x="595" y="43"/>
                    </a:lnTo>
                    <a:lnTo>
                      <a:pt x="602" y="48"/>
                    </a:lnTo>
                    <a:lnTo>
                      <a:pt x="606" y="50"/>
                    </a:lnTo>
                    <a:lnTo>
                      <a:pt x="609" y="48"/>
                    </a:lnTo>
                    <a:lnTo>
                      <a:pt x="675" y="61"/>
                    </a:lnTo>
                    <a:lnTo>
                      <a:pt x="682" y="66"/>
                    </a:lnTo>
                    <a:lnTo>
                      <a:pt x="686" y="75"/>
                    </a:lnTo>
                    <a:lnTo>
                      <a:pt x="686" y="77"/>
                    </a:lnTo>
                    <a:lnTo>
                      <a:pt x="681" y="79"/>
                    </a:lnTo>
                    <a:lnTo>
                      <a:pt x="679" y="84"/>
                    </a:lnTo>
                    <a:lnTo>
                      <a:pt x="672" y="91"/>
                    </a:lnTo>
                    <a:lnTo>
                      <a:pt x="672" y="95"/>
                    </a:lnTo>
                    <a:lnTo>
                      <a:pt x="675" y="100"/>
                    </a:lnTo>
                    <a:lnTo>
                      <a:pt x="677" y="143"/>
                    </a:lnTo>
                    <a:lnTo>
                      <a:pt x="677" y="143"/>
                    </a:lnTo>
                    <a:lnTo>
                      <a:pt x="670" y="148"/>
                    </a:lnTo>
                    <a:lnTo>
                      <a:pt x="666" y="152"/>
                    </a:lnTo>
                    <a:lnTo>
                      <a:pt x="666" y="156"/>
                    </a:lnTo>
                    <a:lnTo>
                      <a:pt x="668" y="172"/>
                    </a:lnTo>
                    <a:lnTo>
                      <a:pt x="675" y="182"/>
                    </a:lnTo>
                    <a:lnTo>
                      <a:pt x="672" y="191"/>
                    </a:lnTo>
                    <a:lnTo>
                      <a:pt x="686" y="206"/>
                    </a:lnTo>
                    <a:lnTo>
                      <a:pt x="686" y="630"/>
                    </a:lnTo>
                    <a:lnTo>
                      <a:pt x="643" y="630"/>
                    </a:lnTo>
                    <a:lnTo>
                      <a:pt x="643" y="655"/>
                    </a:lnTo>
                    <a:lnTo>
                      <a:pt x="638" y="655"/>
                    </a:lnTo>
                    <a:lnTo>
                      <a:pt x="297" y="477"/>
                    </a:lnTo>
                    <a:lnTo>
                      <a:pt x="240" y="497"/>
                    </a:lnTo>
                    <a:lnTo>
                      <a:pt x="233" y="486"/>
                    </a:lnTo>
                    <a:lnTo>
                      <a:pt x="220" y="481"/>
                    </a:lnTo>
                    <a:lnTo>
                      <a:pt x="218" y="477"/>
                    </a:lnTo>
                    <a:lnTo>
                      <a:pt x="213" y="473"/>
                    </a:lnTo>
                    <a:lnTo>
                      <a:pt x="115" y="470"/>
                    </a:lnTo>
                    <a:lnTo>
                      <a:pt x="111" y="47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64" name="Freeform 14">
                <a:extLst>
                  <a:ext uri="{FF2B5EF4-FFF2-40B4-BE49-F238E27FC236}">
                    <a16:creationId xmlns:a16="http://schemas.microsoft.com/office/drawing/2014/main" id="{AD8861A9-419B-4B12-894E-29A0EE142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587" y="1568058"/>
                <a:ext cx="1119589" cy="1068995"/>
              </a:xfrm>
              <a:custGeom>
                <a:avLst/>
                <a:gdLst>
                  <a:gd name="T0" fmla="*/ 91 w 686"/>
                  <a:gd name="T1" fmla="*/ 432 h 655"/>
                  <a:gd name="T2" fmla="*/ 47 w 686"/>
                  <a:gd name="T3" fmla="*/ 422 h 655"/>
                  <a:gd name="T4" fmla="*/ 33 w 686"/>
                  <a:gd name="T5" fmla="*/ 384 h 655"/>
                  <a:gd name="T6" fmla="*/ 6 w 686"/>
                  <a:gd name="T7" fmla="*/ 343 h 655"/>
                  <a:gd name="T8" fmla="*/ 22 w 686"/>
                  <a:gd name="T9" fmla="*/ 331 h 655"/>
                  <a:gd name="T10" fmla="*/ 0 w 686"/>
                  <a:gd name="T11" fmla="*/ 163 h 655"/>
                  <a:gd name="T12" fmla="*/ 9 w 686"/>
                  <a:gd name="T13" fmla="*/ 145 h 655"/>
                  <a:gd name="T14" fmla="*/ 20 w 686"/>
                  <a:gd name="T15" fmla="*/ 141 h 655"/>
                  <a:gd name="T16" fmla="*/ 41 w 686"/>
                  <a:gd name="T17" fmla="*/ 122 h 655"/>
                  <a:gd name="T18" fmla="*/ 38 w 686"/>
                  <a:gd name="T19" fmla="*/ 91 h 655"/>
                  <a:gd name="T20" fmla="*/ 43 w 686"/>
                  <a:gd name="T21" fmla="*/ 77 h 655"/>
                  <a:gd name="T22" fmla="*/ 63 w 686"/>
                  <a:gd name="T23" fmla="*/ 59 h 655"/>
                  <a:gd name="T24" fmla="*/ 95 w 686"/>
                  <a:gd name="T25" fmla="*/ 31 h 655"/>
                  <a:gd name="T26" fmla="*/ 134 w 686"/>
                  <a:gd name="T27" fmla="*/ 16 h 655"/>
                  <a:gd name="T28" fmla="*/ 166 w 686"/>
                  <a:gd name="T29" fmla="*/ 13 h 655"/>
                  <a:gd name="T30" fmla="*/ 188 w 686"/>
                  <a:gd name="T31" fmla="*/ 18 h 655"/>
                  <a:gd name="T32" fmla="*/ 256 w 686"/>
                  <a:gd name="T33" fmla="*/ 41 h 655"/>
                  <a:gd name="T34" fmla="*/ 263 w 686"/>
                  <a:gd name="T35" fmla="*/ 66 h 655"/>
                  <a:gd name="T36" fmla="*/ 388 w 686"/>
                  <a:gd name="T37" fmla="*/ 122 h 655"/>
                  <a:gd name="T38" fmla="*/ 418 w 686"/>
                  <a:gd name="T39" fmla="*/ 145 h 655"/>
                  <a:gd name="T40" fmla="*/ 450 w 686"/>
                  <a:gd name="T41" fmla="*/ 134 h 655"/>
                  <a:gd name="T42" fmla="*/ 468 w 686"/>
                  <a:gd name="T43" fmla="*/ 102 h 655"/>
                  <a:gd name="T44" fmla="*/ 465 w 686"/>
                  <a:gd name="T45" fmla="*/ 86 h 655"/>
                  <a:gd name="T46" fmla="*/ 459 w 686"/>
                  <a:gd name="T47" fmla="*/ 65 h 655"/>
                  <a:gd name="T48" fmla="*/ 506 w 686"/>
                  <a:gd name="T49" fmla="*/ 20 h 655"/>
                  <a:gd name="T50" fmla="*/ 581 w 686"/>
                  <a:gd name="T51" fmla="*/ 23 h 655"/>
                  <a:gd name="T52" fmla="*/ 595 w 686"/>
                  <a:gd name="T53" fmla="*/ 29 h 655"/>
                  <a:gd name="T54" fmla="*/ 595 w 686"/>
                  <a:gd name="T55" fmla="*/ 38 h 655"/>
                  <a:gd name="T56" fmla="*/ 595 w 686"/>
                  <a:gd name="T57" fmla="*/ 43 h 655"/>
                  <a:gd name="T58" fmla="*/ 606 w 686"/>
                  <a:gd name="T59" fmla="*/ 50 h 655"/>
                  <a:gd name="T60" fmla="*/ 675 w 686"/>
                  <a:gd name="T61" fmla="*/ 61 h 655"/>
                  <a:gd name="T62" fmla="*/ 686 w 686"/>
                  <a:gd name="T63" fmla="*/ 75 h 655"/>
                  <a:gd name="T64" fmla="*/ 681 w 686"/>
                  <a:gd name="T65" fmla="*/ 79 h 655"/>
                  <a:gd name="T66" fmla="*/ 672 w 686"/>
                  <a:gd name="T67" fmla="*/ 91 h 655"/>
                  <a:gd name="T68" fmla="*/ 675 w 686"/>
                  <a:gd name="T69" fmla="*/ 100 h 655"/>
                  <a:gd name="T70" fmla="*/ 677 w 686"/>
                  <a:gd name="T71" fmla="*/ 143 h 655"/>
                  <a:gd name="T72" fmla="*/ 666 w 686"/>
                  <a:gd name="T73" fmla="*/ 152 h 655"/>
                  <a:gd name="T74" fmla="*/ 668 w 686"/>
                  <a:gd name="T75" fmla="*/ 172 h 655"/>
                  <a:gd name="T76" fmla="*/ 672 w 686"/>
                  <a:gd name="T77" fmla="*/ 191 h 655"/>
                  <a:gd name="T78" fmla="*/ 686 w 686"/>
                  <a:gd name="T79" fmla="*/ 630 h 655"/>
                  <a:gd name="T80" fmla="*/ 643 w 686"/>
                  <a:gd name="T81" fmla="*/ 655 h 655"/>
                  <a:gd name="T82" fmla="*/ 297 w 686"/>
                  <a:gd name="T83" fmla="*/ 477 h 655"/>
                  <a:gd name="T84" fmla="*/ 233 w 686"/>
                  <a:gd name="T85" fmla="*/ 486 h 655"/>
                  <a:gd name="T86" fmla="*/ 218 w 686"/>
                  <a:gd name="T87" fmla="*/ 477 h 655"/>
                  <a:gd name="T88" fmla="*/ 115 w 686"/>
                  <a:gd name="T89" fmla="*/ 47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6" h="655">
                    <a:moveTo>
                      <a:pt x="111" y="472"/>
                    </a:moveTo>
                    <a:lnTo>
                      <a:pt x="91" y="432"/>
                    </a:lnTo>
                    <a:lnTo>
                      <a:pt x="68" y="422"/>
                    </a:lnTo>
                    <a:lnTo>
                      <a:pt x="47" y="422"/>
                    </a:lnTo>
                    <a:lnTo>
                      <a:pt x="34" y="409"/>
                    </a:lnTo>
                    <a:lnTo>
                      <a:pt x="33" y="384"/>
                    </a:lnTo>
                    <a:lnTo>
                      <a:pt x="9" y="354"/>
                    </a:lnTo>
                    <a:lnTo>
                      <a:pt x="6" y="343"/>
                    </a:lnTo>
                    <a:lnTo>
                      <a:pt x="8" y="338"/>
                    </a:lnTo>
                    <a:lnTo>
                      <a:pt x="22" y="331"/>
                    </a:lnTo>
                    <a:lnTo>
                      <a:pt x="18" y="191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9" y="145"/>
                    </a:lnTo>
                    <a:lnTo>
                      <a:pt x="9" y="143"/>
                    </a:lnTo>
                    <a:lnTo>
                      <a:pt x="20" y="141"/>
                    </a:lnTo>
                    <a:lnTo>
                      <a:pt x="38" y="129"/>
                    </a:lnTo>
                    <a:lnTo>
                      <a:pt x="41" y="122"/>
                    </a:lnTo>
                    <a:lnTo>
                      <a:pt x="43" y="113"/>
                    </a:lnTo>
                    <a:lnTo>
                      <a:pt x="38" y="91"/>
                    </a:lnTo>
                    <a:lnTo>
                      <a:pt x="40" y="84"/>
                    </a:lnTo>
                    <a:lnTo>
                      <a:pt x="43" y="77"/>
                    </a:lnTo>
                    <a:lnTo>
                      <a:pt x="59" y="68"/>
                    </a:lnTo>
                    <a:lnTo>
                      <a:pt x="63" y="59"/>
                    </a:lnTo>
                    <a:lnTo>
                      <a:pt x="91" y="40"/>
                    </a:lnTo>
                    <a:lnTo>
                      <a:pt x="95" y="31"/>
                    </a:lnTo>
                    <a:lnTo>
                      <a:pt x="95" y="0"/>
                    </a:lnTo>
                    <a:lnTo>
                      <a:pt x="134" y="16"/>
                    </a:lnTo>
                    <a:lnTo>
                      <a:pt x="150" y="18"/>
                    </a:lnTo>
                    <a:lnTo>
                      <a:pt x="166" y="13"/>
                    </a:lnTo>
                    <a:lnTo>
                      <a:pt x="179" y="15"/>
                    </a:lnTo>
                    <a:lnTo>
                      <a:pt x="188" y="18"/>
                    </a:lnTo>
                    <a:lnTo>
                      <a:pt x="199" y="20"/>
                    </a:lnTo>
                    <a:lnTo>
                      <a:pt x="256" y="41"/>
                    </a:lnTo>
                    <a:lnTo>
                      <a:pt x="259" y="47"/>
                    </a:lnTo>
                    <a:lnTo>
                      <a:pt x="263" y="66"/>
                    </a:lnTo>
                    <a:lnTo>
                      <a:pt x="283" y="91"/>
                    </a:lnTo>
                    <a:lnTo>
                      <a:pt x="388" y="122"/>
                    </a:lnTo>
                    <a:lnTo>
                      <a:pt x="406" y="141"/>
                    </a:lnTo>
                    <a:lnTo>
                      <a:pt x="418" y="145"/>
                    </a:lnTo>
                    <a:lnTo>
                      <a:pt x="429" y="145"/>
                    </a:lnTo>
                    <a:lnTo>
                      <a:pt x="450" y="134"/>
                    </a:lnTo>
                    <a:lnTo>
                      <a:pt x="468" y="109"/>
                    </a:lnTo>
                    <a:lnTo>
                      <a:pt x="468" y="102"/>
                    </a:lnTo>
                    <a:lnTo>
                      <a:pt x="465" y="93"/>
                    </a:lnTo>
                    <a:lnTo>
                      <a:pt x="465" y="86"/>
                    </a:lnTo>
                    <a:lnTo>
                      <a:pt x="459" y="77"/>
                    </a:lnTo>
                    <a:lnTo>
                      <a:pt x="459" y="65"/>
                    </a:lnTo>
                    <a:lnTo>
                      <a:pt x="461" y="56"/>
                    </a:lnTo>
                    <a:lnTo>
                      <a:pt x="506" y="20"/>
                    </a:lnTo>
                    <a:lnTo>
                      <a:pt x="552" y="13"/>
                    </a:lnTo>
                    <a:lnTo>
                      <a:pt x="581" y="23"/>
                    </a:lnTo>
                    <a:lnTo>
                      <a:pt x="588" y="23"/>
                    </a:lnTo>
                    <a:lnTo>
                      <a:pt x="595" y="29"/>
                    </a:lnTo>
                    <a:lnTo>
                      <a:pt x="595" y="36"/>
                    </a:lnTo>
                    <a:lnTo>
                      <a:pt x="595" y="38"/>
                    </a:lnTo>
                    <a:lnTo>
                      <a:pt x="593" y="36"/>
                    </a:lnTo>
                    <a:lnTo>
                      <a:pt x="595" y="43"/>
                    </a:lnTo>
                    <a:lnTo>
                      <a:pt x="602" y="48"/>
                    </a:lnTo>
                    <a:lnTo>
                      <a:pt x="606" y="50"/>
                    </a:lnTo>
                    <a:lnTo>
                      <a:pt x="609" y="48"/>
                    </a:lnTo>
                    <a:lnTo>
                      <a:pt x="675" y="61"/>
                    </a:lnTo>
                    <a:lnTo>
                      <a:pt x="682" y="66"/>
                    </a:lnTo>
                    <a:lnTo>
                      <a:pt x="686" y="75"/>
                    </a:lnTo>
                    <a:lnTo>
                      <a:pt x="686" y="77"/>
                    </a:lnTo>
                    <a:lnTo>
                      <a:pt x="681" y="79"/>
                    </a:lnTo>
                    <a:lnTo>
                      <a:pt x="679" y="84"/>
                    </a:lnTo>
                    <a:lnTo>
                      <a:pt x="672" y="91"/>
                    </a:lnTo>
                    <a:lnTo>
                      <a:pt x="672" y="95"/>
                    </a:lnTo>
                    <a:lnTo>
                      <a:pt x="675" y="100"/>
                    </a:lnTo>
                    <a:lnTo>
                      <a:pt x="677" y="143"/>
                    </a:lnTo>
                    <a:lnTo>
                      <a:pt x="677" y="143"/>
                    </a:lnTo>
                    <a:lnTo>
                      <a:pt x="670" y="148"/>
                    </a:lnTo>
                    <a:lnTo>
                      <a:pt x="666" y="152"/>
                    </a:lnTo>
                    <a:lnTo>
                      <a:pt x="666" y="156"/>
                    </a:lnTo>
                    <a:lnTo>
                      <a:pt x="668" y="172"/>
                    </a:lnTo>
                    <a:lnTo>
                      <a:pt x="675" y="182"/>
                    </a:lnTo>
                    <a:lnTo>
                      <a:pt x="672" y="191"/>
                    </a:lnTo>
                    <a:lnTo>
                      <a:pt x="686" y="206"/>
                    </a:lnTo>
                    <a:lnTo>
                      <a:pt x="686" y="630"/>
                    </a:lnTo>
                    <a:lnTo>
                      <a:pt x="643" y="630"/>
                    </a:lnTo>
                    <a:lnTo>
                      <a:pt x="643" y="655"/>
                    </a:lnTo>
                    <a:lnTo>
                      <a:pt x="638" y="655"/>
                    </a:lnTo>
                    <a:lnTo>
                      <a:pt x="297" y="477"/>
                    </a:lnTo>
                    <a:lnTo>
                      <a:pt x="240" y="497"/>
                    </a:lnTo>
                    <a:lnTo>
                      <a:pt x="233" y="486"/>
                    </a:lnTo>
                    <a:lnTo>
                      <a:pt x="220" y="481"/>
                    </a:lnTo>
                    <a:lnTo>
                      <a:pt x="218" y="477"/>
                    </a:lnTo>
                    <a:lnTo>
                      <a:pt x="213" y="473"/>
                    </a:lnTo>
                    <a:lnTo>
                      <a:pt x="115" y="470"/>
                    </a:lnTo>
                    <a:lnTo>
                      <a:pt x="111" y="47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65" name="Freeform 15">
                <a:extLst>
                  <a:ext uri="{FF2B5EF4-FFF2-40B4-BE49-F238E27FC236}">
                    <a16:creationId xmlns:a16="http://schemas.microsoft.com/office/drawing/2014/main" id="{9FFC1D19-2072-48FD-AE49-5365A29B4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02" y="4828902"/>
                <a:ext cx="17953" cy="44065"/>
              </a:xfrm>
              <a:custGeom>
                <a:avLst/>
                <a:gdLst>
                  <a:gd name="T0" fmla="*/ 6 w 11"/>
                  <a:gd name="T1" fmla="*/ 2 h 27"/>
                  <a:gd name="T2" fmla="*/ 8 w 11"/>
                  <a:gd name="T3" fmla="*/ 4 h 27"/>
                  <a:gd name="T4" fmla="*/ 8 w 11"/>
                  <a:gd name="T5" fmla="*/ 14 h 27"/>
                  <a:gd name="T6" fmla="*/ 11 w 11"/>
                  <a:gd name="T7" fmla="*/ 22 h 27"/>
                  <a:gd name="T8" fmla="*/ 11 w 11"/>
                  <a:gd name="T9" fmla="*/ 25 h 27"/>
                  <a:gd name="T10" fmla="*/ 9 w 11"/>
                  <a:gd name="T11" fmla="*/ 27 h 27"/>
                  <a:gd name="T12" fmla="*/ 6 w 11"/>
                  <a:gd name="T13" fmla="*/ 25 h 27"/>
                  <a:gd name="T14" fmla="*/ 4 w 11"/>
                  <a:gd name="T15" fmla="*/ 22 h 27"/>
                  <a:gd name="T16" fmla="*/ 2 w 11"/>
                  <a:gd name="T17" fmla="*/ 22 h 27"/>
                  <a:gd name="T18" fmla="*/ 0 w 11"/>
                  <a:gd name="T19" fmla="*/ 16 h 27"/>
                  <a:gd name="T20" fmla="*/ 0 w 11"/>
                  <a:gd name="T21" fmla="*/ 14 h 27"/>
                  <a:gd name="T22" fmla="*/ 0 w 11"/>
                  <a:gd name="T23" fmla="*/ 4 h 27"/>
                  <a:gd name="T24" fmla="*/ 0 w 11"/>
                  <a:gd name="T25" fmla="*/ 4 h 27"/>
                  <a:gd name="T26" fmla="*/ 6 w 11"/>
                  <a:gd name="T27" fmla="*/ 0 h 27"/>
                  <a:gd name="T28" fmla="*/ 6 w 11"/>
                  <a:gd name="T2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7">
                    <a:moveTo>
                      <a:pt x="6" y="2"/>
                    </a:moveTo>
                    <a:lnTo>
                      <a:pt x="8" y="4"/>
                    </a:lnTo>
                    <a:lnTo>
                      <a:pt x="8" y="14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66" name="Freeform 16">
                <a:extLst>
                  <a:ext uri="{FF2B5EF4-FFF2-40B4-BE49-F238E27FC236}">
                    <a16:creationId xmlns:a16="http://schemas.microsoft.com/office/drawing/2014/main" id="{7EAE7F85-D4F3-45C1-858F-5BB292BAE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02" y="4828902"/>
                <a:ext cx="17953" cy="44065"/>
              </a:xfrm>
              <a:custGeom>
                <a:avLst/>
                <a:gdLst>
                  <a:gd name="T0" fmla="*/ 6 w 11"/>
                  <a:gd name="T1" fmla="*/ 2 h 27"/>
                  <a:gd name="T2" fmla="*/ 8 w 11"/>
                  <a:gd name="T3" fmla="*/ 4 h 27"/>
                  <a:gd name="T4" fmla="*/ 8 w 11"/>
                  <a:gd name="T5" fmla="*/ 14 h 27"/>
                  <a:gd name="T6" fmla="*/ 11 w 11"/>
                  <a:gd name="T7" fmla="*/ 22 h 27"/>
                  <a:gd name="T8" fmla="*/ 11 w 11"/>
                  <a:gd name="T9" fmla="*/ 25 h 27"/>
                  <a:gd name="T10" fmla="*/ 9 w 11"/>
                  <a:gd name="T11" fmla="*/ 27 h 27"/>
                  <a:gd name="T12" fmla="*/ 6 w 11"/>
                  <a:gd name="T13" fmla="*/ 25 h 27"/>
                  <a:gd name="T14" fmla="*/ 4 w 11"/>
                  <a:gd name="T15" fmla="*/ 22 h 27"/>
                  <a:gd name="T16" fmla="*/ 2 w 11"/>
                  <a:gd name="T17" fmla="*/ 22 h 27"/>
                  <a:gd name="T18" fmla="*/ 0 w 11"/>
                  <a:gd name="T19" fmla="*/ 16 h 27"/>
                  <a:gd name="T20" fmla="*/ 0 w 11"/>
                  <a:gd name="T21" fmla="*/ 14 h 27"/>
                  <a:gd name="T22" fmla="*/ 0 w 11"/>
                  <a:gd name="T23" fmla="*/ 4 h 27"/>
                  <a:gd name="T24" fmla="*/ 0 w 11"/>
                  <a:gd name="T25" fmla="*/ 4 h 27"/>
                  <a:gd name="T26" fmla="*/ 6 w 11"/>
                  <a:gd name="T27" fmla="*/ 0 h 27"/>
                  <a:gd name="T28" fmla="*/ 6 w 11"/>
                  <a:gd name="T2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7">
                    <a:moveTo>
                      <a:pt x="6" y="2"/>
                    </a:moveTo>
                    <a:lnTo>
                      <a:pt x="8" y="4"/>
                    </a:lnTo>
                    <a:lnTo>
                      <a:pt x="8" y="14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67" name="Freeform 17">
                <a:extLst>
                  <a:ext uri="{FF2B5EF4-FFF2-40B4-BE49-F238E27FC236}">
                    <a16:creationId xmlns:a16="http://schemas.microsoft.com/office/drawing/2014/main" id="{8DA2F91B-C8A6-4C15-886E-288402EFD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8347" y="4899080"/>
                <a:ext cx="19585" cy="8160"/>
              </a:xfrm>
              <a:custGeom>
                <a:avLst/>
                <a:gdLst>
                  <a:gd name="T0" fmla="*/ 12 w 12"/>
                  <a:gd name="T1" fmla="*/ 5 h 5"/>
                  <a:gd name="T2" fmla="*/ 8 w 12"/>
                  <a:gd name="T3" fmla="*/ 5 h 5"/>
                  <a:gd name="T4" fmla="*/ 7 w 12"/>
                  <a:gd name="T5" fmla="*/ 4 h 5"/>
                  <a:gd name="T6" fmla="*/ 3 w 12"/>
                  <a:gd name="T7" fmla="*/ 4 h 5"/>
                  <a:gd name="T8" fmla="*/ 1 w 12"/>
                  <a:gd name="T9" fmla="*/ 2 h 5"/>
                  <a:gd name="T10" fmla="*/ 0 w 12"/>
                  <a:gd name="T11" fmla="*/ 0 h 5"/>
                  <a:gd name="T12" fmla="*/ 1 w 12"/>
                  <a:gd name="T13" fmla="*/ 0 h 5"/>
                  <a:gd name="T14" fmla="*/ 10 w 12"/>
                  <a:gd name="T15" fmla="*/ 4 h 5"/>
                  <a:gd name="T16" fmla="*/ 12 w 1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">
                    <a:moveTo>
                      <a:pt x="12" y="5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0" y="4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68" name="Freeform 18">
                <a:extLst>
                  <a:ext uri="{FF2B5EF4-FFF2-40B4-BE49-F238E27FC236}">
                    <a16:creationId xmlns:a16="http://schemas.microsoft.com/office/drawing/2014/main" id="{EBD6D3D5-002A-4047-8375-E9AF9117B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8347" y="4899080"/>
                <a:ext cx="19585" cy="8160"/>
              </a:xfrm>
              <a:custGeom>
                <a:avLst/>
                <a:gdLst>
                  <a:gd name="T0" fmla="*/ 12 w 12"/>
                  <a:gd name="T1" fmla="*/ 5 h 5"/>
                  <a:gd name="T2" fmla="*/ 8 w 12"/>
                  <a:gd name="T3" fmla="*/ 5 h 5"/>
                  <a:gd name="T4" fmla="*/ 7 w 12"/>
                  <a:gd name="T5" fmla="*/ 4 h 5"/>
                  <a:gd name="T6" fmla="*/ 3 w 12"/>
                  <a:gd name="T7" fmla="*/ 4 h 5"/>
                  <a:gd name="T8" fmla="*/ 1 w 12"/>
                  <a:gd name="T9" fmla="*/ 2 h 5"/>
                  <a:gd name="T10" fmla="*/ 0 w 12"/>
                  <a:gd name="T11" fmla="*/ 0 h 5"/>
                  <a:gd name="T12" fmla="*/ 1 w 12"/>
                  <a:gd name="T13" fmla="*/ 0 h 5"/>
                  <a:gd name="T14" fmla="*/ 10 w 12"/>
                  <a:gd name="T15" fmla="*/ 4 h 5"/>
                  <a:gd name="T16" fmla="*/ 12 w 1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">
                    <a:moveTo>
                      <a:pt x="12" y="5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0" y="4"/>
                    </a:lnTo>
                    <a:lnTo>
                      <a:pt x="12" y="5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69" name="Freeform 19">
                <a:extLst>
                  <a:ext uri="{FF2B5EF4-FFF2-40B4-BE49-F238E27FC236}">
                    <a16:creationId xmlns:a16="http://schemas.microsoft.com/office/drawing/2014/main" id="{ECFFF6B9-99D5-4AB4-B623-D97D56D9D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4045" y="4887656"/>
                <a:ext cx="17953" cy="19585"/>
              </a:xfrm>
              <a:custGeom>
                <a:avLst/>
                <a:gdLst>
                  <a:gd name="T0" fmla="*/ 11 w 11"/>
                  <a:gd name="T1" fmla="*/ 0 h 12"/>
                  <a:gd name="T2" fmla="*/ 11 w 11"/>
                  <a:gd name="T3" fmla="*/ 2 h 12"/>
                  <a:gd name="T4" fmla="*/ 11 w 11"/>
                  <a:gd name="T5" fmla="*/ 11 h 12"/>
                  <a:gd name="T6" fmla="*/ 9 w 11"/>
                  <a:gd name="T7" fmla="*/ 12 h 12"/>
                  <a:gd name="T8" fmla="*/ 7 w 11"/>
                  <a:gd name="T9" fmla="*/ 11 h 12"/>
                  <a:gd name="T10" fmla="*/ 7 w 11"/>
                  <a:gd name="T11" fmla="*/ 7 h 12"/>
                  <a:gd name="T12" fmla="*/ 4 w 11"/>
                  <a:gd name="T13" fmla="*/ 5 h 12"/>
                  <a:gd name="T14" fmla="*/ 0 w 11"/>
                  <a:gd name="T15" fmla="*/ 5 h 12"/>
                  <a:gd name="T16" fmla="*/ 0 w 11"/>
                  <a:gd name="T17" fmla="*/ 3 h 12"/>
                  <a:gd name="T18" fmla="*/ 5 w 11"/>
                  <a:gd name="T19" fmla="*/ 3 h 12"/>
                  <a:gd name="T20" fmla="*/ 7 w 11"/>
                  <a:gd name="T21" fmla="*/ 2 h 12"/>
                  <a:gd name="T22" fmla="*/ 11 w 11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11" y="2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70" name="Freeform 20">
                <a:extLst>
                  <a:ext uri="{FF2B5EF4-FFF2-40B4-BE49-F238E27FC236}">
                    <a16:creationId xmlns:a16="http://schemas.microsoft.com/office/drawing/2014/main" id="{ED529D34-7F3A-497C-8A3E-3590EFD80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4045" y="4887656"/>
                <a:ext cx="17953" cy="19585"/>
              </a:xfrm>
              <a:custGeom>
                <a:avLst/>
                <a:gdLst>
                  <a:gd name="T0" fmla="*/ 11 w 11"/>
                  <a:gd name="T1" fmla="*/ 0 h 12"/>
                  <a:gd name="T2" fmla="*/ 11 w 11"/>
                  <a:gd name="T3" fmla="*/ 2 h 12"/>
                  <a:gd name="T4" fmla="*/ 11 w 11"/>
                  <a:gd name="T5" fmla="*/ 11 h 12"/>
                  <a:gd name="T6" fmla="*/ 9 w 11"/>
                  <a:gd name="T7" fmla="*/ 12 h 12"/>
                  <a:gd name="T8" fmla="*/ 7 w 11"/>
                  <a:gd name="T9" fmla="*/ 11 h 12"/>
                  <a:gd name="T10" fmla="*/ 7 w 11"/>
                  <a:gd name="T11" fmla="*/ 7 h 12"/>
                  <a:gd name="T12" fmla="*/ 4 w 11"/>
                  <a:gd name="T13" fmla="*/ 5 h 12"/>
                  <a:gd name="T14" fmla="*/ 0 w 11"/>
                  <a:gd name="T15" fmla="*/ 5 h 12"/>
                  <a:gd name="T16" fmla="*/ 0 w 11"/>
                  <a:gd name="T17" fmla="*/ 3 h 12"/>
                  <a:gd name="T18" fmla="*/ 5 w 11"/>
                  <a:gd name="T19" fmla="*/ 3 h 12"/>
                  <a:gd name="T20" fmla="*/ 7 w 11"/>
                  <a:gd name="T21" fmla="*/ 2 h 12"/>
                  <a:gd name="T22" fmla="*/ 11 w 11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11" y="2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71" name="Freeform 21">
                <a:extLst>
                  <a:ext uri="{FF2B5EF4-FFF2-40B4-BE49-F238E27FC236}">
                    <a16:creationId xmlns:a16="http://schemas.microsoft.com/office/drawing/2014/main" id="{8983E2B3-0E72-465F-B062-B3934AF55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9535" y="4931722"/>
                <a:ext cx="11424" cy="19585"/>
              </a:xfrm>
              <a:custGeom>
                <a:avLst/>
                <a:gdLst>
                  <a:gd name="T0" fmla="*/ 7 w 7"/>
                  <a:gd name="T1" fmla="*/ 3 h 12"/>
                  <a:gd name="T2" fmla="*/ 7 w 7"/>
                  <a:gd name="T3" fmla="*/ 9 h 12"/>
                  <a:gd name="T4" fmla="*/ 7 w 7"/>
                  <a:gd name="T5" fmla="*/ 10 h 12"/>
                  <a:gd name="T6" fmla="*/ 7 w 7"/>
                  <a:gd name="T7" fmla="*/ 12 h 12"/>
                  <a:gd name="T8" fmla="*/ 5 w 7"/>
                  <a:gd name="T9" fmla="*/ 12 h 12"/>
                  <a:gd name="T10" fmla="*/ 2 w 7"/>
                  <a:gd name="T11" fmla="*/ 12 h 12"/>
                  <a:gd name="T12" fmla="*/ 2 w 7"/>
                  <a:gd name="T13" fmla="*/ 7 h 12"/>
                  <a:gd name="T14" fmla="*/ 2 w 7"/>
                  <a:gd name="T15" fmla="*/ 5 h 12"/>
                  <a:gd name="T16" fmla="*/ 0 w 7"/>
                  <a:gd name="T17" fmla="*/ 3 h 12"/>
                  <a:gd name="T18" fmla="*/ 0 w 7"/>
                  <a:gd name="T19" fmla="*/ 0 h 12"/>
                  <a:gd name="T20" fmla="*/ 4 w 7"/>
                  <a:gd name="T21" fmla="*/ 1 h 12"/>
                  <a:gd name="T22" fmla="*/ 7 w 7"/>
                  <a:gd name="T2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2">
                    <a:moveTo>
                      <a:pt x="7" y="3"/>
                    </a:moveTo>
                    <a:lnTo>
                      <a:pt x="7" y="9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72" name="Freeform 22">
                <a:extLst>
                  <a:ext uri="{FF2B5EF4-FFF2-40B4-BE49-F238E27FC236}">
                    <a16:creationId xmlns:a16="http://schemas.microsoft.com/office/drawing/2014/main" id="{5ED3491B-3F2A-4D92-B229-5BC60AC20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9535" y="4931722"/>
                <a:ext cx="11424" cy="19585"/>
              </a:xfrm>
              <a:custGeom>
                <a:avLst/>
                <a:gdLst>
                  <a:gd name="T0" fmla="*/ 7 w 7"/>
                  <a:gd name="T1" fmla="*/ 3 h 12"/>
                  <a:gd name="T2" fmla="*/ 7 w 7"/>
                  <a:gd name="T3" fmla="*/ 9 h 12"/>
                  <a:gd name="T4" fmla="*/ 7 w 7"/>
                  <a:gd name="T5" fmla="*/ 10 h 12"/>
                  <a:gd name="T6" fmla="*/ 7 w 7"/>
                  <a:gd name="T7" fmla="*/ 12 h 12"/>
                  <a:gd name="T8" fmla="*/ 5 w 7"/>
                  <a:gd name="T9" fmla="*/ 12 h 12"/>
                  <a:gd name="T10" fmla="*/ 2 w 7"/>
                  <a:gd name="T11" fmla="*/ 12 h 12"/>
                  <a:gd name="T12" fmla="*/ 2 w 7"/>
                  <a:gd name="T13" fmla="*/ 7 h 12"/>
                  <a:gd name="T14" fmla="*/ 2 w 7"/>
                  <a:gd name="T15" fmla="*/ 5 h 12"/>
                  <a:gd name="T16" fmla="*/ 0 w 7"/>
                  <a:gd name="T17" fmla="*/ 3 h 12"/>
                  <a:gd name="T18" fmla="*/ 0 w 7"/>
                  <a:gd name="T19" fmla="*/ 0 h 12"/>
                  <a:gd name="T20" fmla="*/ 4 w 7"/>
                  <a:gd name="T21" fmla="*/ 1 h 12"/>
                  <a:gd name="T22" fmla="*/ 7 w 7"/>
                  <a:gd name="T2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2">
                    <a:moveTo>
                      <a:pt x="7" y="3"/>
                    </a:moveTo>
                    <a:lnTo>
                      <a:pt x="7" y="9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7" y="3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73" name="Freeform 23">
                <a:extLst>
                  <a:ext uri="{FF2B5EF4-FFF2-40B4-BE49-F238E27FC236}">
                    <a16:creationId xmlns:a16="http://schemas.microsoft.com/office/drawing/2014/main" id="{92D5E0F8-37C3-4776-ABC8-EBF39FF0E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016" y="3249074"/>
                <a:ext cx="17953" cy="13056"/>
              </a:xfrm>
              <a:custGeom>
                <a:avLst/>
                <a:gdLst>
                  <a:gd name="T0" fmla="*/ 11 w 11"/>
                  <a:gd name="T1" fmla="*/ 0 h 8"/>
                  <a:gd name="T2" fmla="*/ 6 w 11"/>
                  <a:gd name="T3" fmla="*/ 0 h 8"/>
                  <a:gd name="T4" fmla="*/ 0 w 11"/>
                  <a:gd name="T5" fmla="*/ 4 h 8"/>
                  <a:gd name="T6" fmla="*/ 2 w 11"/>
                  <a:gd name="T7" fmla="*/ 8 h 8"/>
                  <a:gd name="T8" fmla="*/ 8 w 11"/>
                  <a:gd name="T9" fmla="*/ 4 h 8"/>
                  <a:gd name="T10" fmla="*/ 11 w 11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74" name="Freeform 24">
                <a:extLst>
                  <a:ext uri="{FF2B5EF4-FFF2-40B4-BE49-F238E27FC236}">
                    <a16:creationId xmlns:a16="http://schemas.microsoft.com/office/drawing/2014/main" id="{800DAD46-3932-46BD-8AC6-CEB934499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016" y="3249074"/>
                <a:ext cx="17953" cy="13056"/>
              </a:xfrm>
              <a:custGeom>
                <a:avLst/>
                <a:gdLst>
                  <a:gd name="T0" fmla="*/ 11 w 11"/>
                  <a:gd name="T1" fmla="*/ 0 h 8"/>
                  <a:gd name="T2" fmla="*/ 6 w 11"/>
                  <a:gd name="T3" fmla="*/ 0 h 8"/>
                  <a:gd name="T4" fmla="*/ 0 w 11"/>
                  <a:gd name="T5" fmla="*/ 4 h 8"/>
                  <a:gd name="T6" fmla="*/ 2 w 11"/>
                  <a:gd name="T7" fmla="*/ 8 h 8"/>
                  <a:gd name="T8" fmla="*/ 8 w 11"/>
                  <a:gd name="T9" fmla="*/ 4 h 8"/>
                  <a:gd name="T10" fmla="*/ 11 w 11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75" name="Freeform 25">
                <a:extLst>
                  <a:ext uri="{FF2B5EF4-FFF2-40B4-BE49-F238E27FC236}">
                    <a16:creationId xmlns:a16="http://schemas.microsoft.com/office/drawing/2014/main" id="{BABD46A2-D664-466C-ACAD-E0479C64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626" y="3763171"/>
                <a:ext cx="32641" cy="40801"/>
              </a:xfrm>
              <a:custGeom>
                <a:avLst/>
                <a:gdLst>
                  <a:gd name="T0" fmla="*/ 20 w 20"/>
                  <a:gd name="T1" fmla="*/ 7 h 25"/>
                  <a:gd name="T2" fmla="*/ 20 w 20"/>
                  <a:gd name="T3" fmla="*/ 12 h 25"/>
                  <a:gd name="T4" fmla="*/ 16 w 20"/>
                  <a:gd name="T5" fmla="*/ 21 h 25"/>
                  <a:gd name="T6" fmla="*/ 14 w 20"/>
                  <a:gd name="T7" fmla="*/ 23 h 25"/>
                  <a:gd name="T8" fmla="*/ 11 w 20"/>
                  <a:gd name="T9" fmla="*/ 25 h 25"/>
                  <a:gd name="T10" fmla="*/ 4 w 20"/>
                  <a:gd name="T11" fmla="*/ 25 h 25"/>
                  <a:gd name="T12" fmla="*/ 0 w 20"/>
                  <a:gd name="T13" fmla="*/ 21 h 25"/>
                  <a:gd name="T14" fmla="*/ 0 w 20"/>
                  <a:gd name="T15" fmla="*/ 18 h 25"/>
                  <a:gd name="T16" fmla="*/ 7 w 20"/>
                  <a:gd name="T17" fmla="*/ 0 h 25"/>
                  <a:gd name="T18" fmla="*/ 13 w 20"/>
                  <a:gd name="T19" fmla="*/ 0 h 25"/>
                  <a:gd name="T20" fmla="*/ 20 w 20"/>
                  <a:gd name="T21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5">
                    <a:moveTo>
                      <a:pt x="20" y="7"/>
                    </a:moveTo>
                    <a:lnTo>
                      <a:pt x="20" y="12"/>
                    </a:lnTo>
                    <a:lnTo>
                      <a:pt x="16" y="21"/>
                    </a:lnTo>
                    <a:lnTo>
                      <a:pt x="14" y="23"/>
                    </a:lnTo>
                    <a:lnTo>
                      <a:pt x="11" y="25"/>
                    </a:lnTo>
                    <a:lnTo>
                      <a:pt x="4" y="25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76" name="Freeform 26">
                <a:extLst>
                  <a:ext uri="{FF2B5EF4-FFF2-40B4-BE49-F238E27FC236}">
                    <a16:creationId xmlns:a16="http://schemas.microsoft.com/office/drawing/2014/main" id="{3F2B0EFC-EB8E-4F84-9657-C815C6FF7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626" y="3763171"/>
                <a:ext cx="32641" cy="40801"/>
              </a:xfrm>
              <a:custGeom>
                <a:avLst/>
                <a:gdLst>
                  <a:gd name="T0" fmla="*/ 20 w 20"/>
                  <a:gd name="T1" fmla="*/ 7 h 25"/>
                  <a:gd name="T2" fmla="*/ 20 w 20"/>
                  <a:gd name="T3" fmla="*/ 12 h 25"/>
                  <a:gd name="T4" fmla="*/ 16 w 20"/>
                  <a:gd name="T5" fmla="*/ 21 h 25"/>
                  <a:gd name="T6" fmla="*/ 14 w 20"/>
                  <a:gd name="T7" fmla="*/ 23 h 25"/>
                  <a:gd name="T8" fmla="*/ 11 w 20"/>
                  <a:gd name="T9" fmla="*/ 25 h 25"/>
                  <a:gd name="T10" fmla="*/ 4 w 20"/>
                  <a:gd name="T11" fmla="*/ 25 h 25"/>
                  <a:gd name="T12" fmla="*/ 0 w 20"/>
                  <a:gd name="T13" fmla="*/ 21 h 25"/>
                  <a:gd name="T14" fmla="*/ 0 w 20"/>
                  <a:gd name="T15" fmla="*/ 18 h 25"/>
                  <a:gd name="T16" fmla="*/ 7 w 20"/>
                  <a:gd name="T17" fmla="*/ 0 h 25"/>
                  <a:gd name="T18" fmla="*/ 13 w 20"/>
                  <a:gd name="T19" fmla="*/ 0 h 25"/>
                  <a:gd name="T20" fmla="*/ 20 w 20"/>
                  <a:gd name="T21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5">
                    <a:moveTo>
                      <a:pt x="20" y="7"/>
                    </a:moveTo>
                    <a:lnTo>
                      <a:pt x="20" y="12"/>
                    </a:lnTo>
                    <a:lnTo>
                      <a:pt x="16" y="21"/>
                    </a:lnTo>
                    <a:lnTo>
                      <a:pt x="14" y="23"/>
                    </a:lnTo>
                    <a:lnTo>
                      <a:pt x="11" y="25"/>
                    </a:lnTo>
                    <a:lnTo>
                      <a:pt x="4" y="25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7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77" name="Freeform 27">
                <a:extLst>
                  <a:ext uri="{FF2B5EF4-FFF2-40B4-BE49-F238E27FC236}">
                    <a16:creationId xmlns:a16="http://schemas.microsoft.com/office/drawing/2014/main" id="{3276BA3C-F989-4A42-BFD3-768804D3B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883" y="4130383"/>
                <a:ext cx="4896" cy="4896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3 w 3"/>
                  <a:gd name="T5" fmla="*/ 0 h 3"/>
                  <a:gd name="T6" fmla="*/ 3 w 3"/>
                  <a:gd name="T7" fmla="*/ 3 h 3"/>
                  <a:gd name="T8" fmla="*/ 2 w 3"/>
                  <a:gd name="T9" fmla="*/ 3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78" name="Freeform 28">
                <a:extLst>
                  <a:ext uri="{FF2B5EF4-FFF2-40B4-BE49-F238E27FC236}">
                    <a16:creationId xmlns:a16="http://schemas.microsoft.com/office/drawing/2014/main" id="{01263EF3-F582-4292-966A-C9F6F4E0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883" y="4130383"/>
                <a:ext cx="4896" cy="4896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3 w 3"/>
                  <a:gd name="T5" fmla="*/ 0 h 3"/>
                  <a:gd name="T6" fmla="*/ 3 w 3"/>
                  <a:gd name="T7" fmla="*/ 3 h 3"/>
                  <a:gd name="T8" fmla="*/ 2 w 3"/>
                  <a:gd name="T9" fmla="*/ 3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79" name="Freeform 29">
                <a:extLst>
                  <a:ext uri="{FF2B5EF4-FFF2-40B4-BE49-F238E27FC236}">
                    <a16:creationId xmlns:a16="http://schemas.microsoft.com/office/drawing/2014/main" id="{1E265123-095C-4ECD-8935-1EEFD7A78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587" y="2888390"/>
                <a:ext cx="11424" cy="11424"/>
              </a:xfrm>
              <a:custGeom>
                <a:avLst/>
                <a:gdLst>
                  <a:gd name="T0" fmla="*/ 3 w 7"/>
                  <a:gd name="T1" fmla="*/ 2 h 7"/>
                  <a:gd name="T2" fmla="*/ 3 w 7"/>
                  <a:gd name="T3" fmla="*/ 4 h 7"/>
                  <a:gd name="T4" fmla="*/ 3 w 7"/>
                  <a:gd name="T5" fmla="*/ 4 h 7"/>
                  <a:gd name="T6" fmla="*/ 0 w 7"/>
                  <a:gd name="T7" fmla="*/ 4 h 7"/>
                  <a:gd name="T8" fmla="*/ 0 w 7"/>
                  <a:gd name="T9" fmla="*/ 5 h 7"/>
                  <a:gd name="T10" fmla="*/ 3 w 7"/>
                  <a:gd name="T11" fmla="*/ 5 h 7"/>
                  <a:gd name="T12" fmla="*/ 5 w 7"/>
                  <a:gd name="T13" fmla="*/ 7 h 7"/>
                  <a:gd name="T14" fmla="*/ 7 w 7"/>
                  <a:gd name="T15" fmla="*/ 7 h 7"/>
                  <a:gd name="T16" fmla="*/ 7 w 7"/>
                  <a:gd name="T17" fmla="*/ 5 h 7"/>
                  <a:gd name="T18" fmla="*/ 5 w 7"/>
                  <a:gd name="T19" fmla="*/ 2 h 7"/>
                  <a:gd name="T20" fmla="*/ 3 w 7"/>
                  <a:gd name="T21" fmla="*/ 0 h 7"/>
                  <a:gd name="T22" fmla="*/ 3 w 7"/>
                  <a:gd name="T23" fmla="*/ 2 h 7"/>
                  <a:gd name="T24" fmla="*/ 3 w 7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3" y="2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80" name="Freeform 30">
                <a:extLst>
                  <a:ext uri="{FF2B5EF4-FFF2-40B4-BE49-F238E27FC236}">
                    <a16:creationId xmlns:a16="http://schemas.microsoft.com/office/drawing/2014/main" id="{A883FAAF-F7CF-4DBD-9C65-8B21795EE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587" y="2888390"/>
                <a:ext cx="11424" cy="11424"/>
              </a:xfrm>
              <a:custGeom>
                <a:avLst/>
                <a:gdLst>
                  <a:gd name="T0" fmla="*/ 3 w 7"/>
                  <a:gd name="T1" fmla="*/ 2 h 7"/>
                  <a:gd name="T2" fmla="*/ 3 w 7"/>
                  <a:gd name="T3" fmla="*/ 4 h 7"/>
                  <a:gd name="T4" fmla="*/ 3 w 7"/>
                  <a:gd name="T5" fmla="*/ 4 h 7"/>
                  <a:gd name="T6" fmla="*/ 0 w 7"/>
                  <a:gd name="T7" fmla="*/ 4 h 7"/>
                  <a:gd name="T8" fmla="*/ 0 w 7"/>
                  <a:gd name="T9" fmla="*/ 5 h 7"/>
                  <a:gd name="T10" fmla="*/ 3 w 7"/>
                  <a:gd name="T11" fmla="*/ 5 h 7"/>
                  <a:gd name="T12" fmla="*/ 5 w 7"/>
                  <a:gd name="T13" fmla="*/ 7 h 7"/>
                  <a:gd name="T14" fmla="*/ 7 w 7"/>
                  <a:gd name="T15" fmla="*/ 7 h 7"/>
                  <a:gd name="T16" fmla="*/ 7 w 7"/>
                  <a:gd name="T17" fmla="*/ 5 h 7"/>
                  <a:gd name="T18" fmla="*/ 5 w 7"/>
                  <a:gd name="T19" fmla="*/ 2 h 7"/>
                  <a:gd name="T20" fmla="*/ 3 w 7"/>
                  <a:gd name="T21" fmla="*/ 0 h 7"/>
                  <a:gd name="T22" fmla="*/ 3 w 7"/>
                  <a:gd name="T23" fmla="*/ 2 h 7"/>
                  <a:gd name="T24" fmla="*/ 3 w 7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3" y="2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81" name="Freeform 31">
                <a:extLst>
                  <a:ext uri="{FF2B5EF4-FFF2-40B4-BE49-F238E27FC236}">
                    <a16:creationId xmlns:a16="http://schemas.microsoft.com/office/drawing/2014/main" id="{B75762B1-1EBC-4E2E-A760-137242CC7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323" y="2909606"/>
                <a:ext cx="34273" cy="19585"/>
              </a:xfrm>
              <a:custGeom>
                <a:avLst/>
                <a:gdLst>
                  <a:gd name="T0" fmla="*/ 14 w 21"/>
                  <a:gd name="T1" fmla="*/ 7 h 12"/>
                  <a:gd name="T2" fmla="*/ 14 w 21"/>
                  <a:gd name="T3" fmla="*/ 8 h 12"/>
                  <a:gd name="T4" fmla="*/ 13 w 21"/>
                  <a:gd name="T5" fmla="*/ 10 h 12"/>
                  <a:gd name="T6" fmla="*/ 13 w 21"/>
                  <a:gd name="T7" fmla="*/ 8 h 12"/>
                  <a:gd name="T8" fmla="*/ 11 w 21"/>
                  <a:gd name="T9" fmla="*/ 1 h 12"/>
                  <a:gd name="T10" fmla="*/ 7 w 21"/>
                  <a:gd name="T11" fmla="*/ 0 h 12"/>
                  <a:gd name="T12" fmla="*/ 5 w 21"/>
                  <a:gd name="T13" fmla="*/ 0 h 12"/>
                  <a:gd name="T14" fmla="*/ 4 w 21"/>
                  <a:gd name="T15" fmla="*/ 1 h 12"/>
                  <a:gd name="T16" fmla="*/ 0 w 21"/>
                  <a:gd name="T17" fmla="*/ 3 h 12"/>
                  <a:gd name="T18" fmla="*/ 0 w 21"/>
                  <a:gd name="T19" fmla="*/ 3 h 12"/>
                  <a:gd name="T20" fmla="*/ 4 w 21"/>
                  <a:gd name="T21" fmla="*/ 3 h 12"/>
                  <a:gd name="T22" fmla="*/ 5 w 21"/>
                  <a:gd name="T23" fmla="*/ 5 h 12"/>
                  <a:gd name="T24" fmla="*/ 5 w 21"/>
                  <a:gd name="T25" fmla="*/ 8 h 12"/>
                  <a:gd name="T26" fmla="*/ 5 w 21"/>
                  <a:gd name="T27" fmla="*/ 8 h 12"/>
                  <a:gd name="T28" fmla="*/ 2 w 21"/>
                  <a:gd name="T29" fmla="*/ 8 h 12"/>
                  <a:gd name="T30" fmla="*/ 2 w 21"/>
                  <a:gd name="T31" fmla="*/ 8 h 12"/>
                  <a:gd name="T32" fmla="*/ 5 w 21"/>
                  <a:gd name="T33" fmla="*/ 10 h 12"/>
                  <a:gd name="T34" fmla="*/ 21 w 21"/>
                  <a:gd name="T35" fmla="*/ 12 h 12"/>
                  <a:gd name="T36" fmla="*/ 21 w 21"/>
                  <a:gd name="T37" fmla="*/ 10 h 12"/>
                  <a:gd name="T38" fmla="*/ 21 w 21"/>
                  <a:gd name="T39" fmla="*/ 8 h 12"/>
                  <a:gd name="T40" fmla="*/ 18 w 21"/>
                  <a:gd name="T41" fmla="*/ 8 h 12"/>
                  <a:gd name="T42" fmla="*/ 16 w 21"/>
                  <a:gd name="T43" fmla="*/ 7 h 12"/>
                  <a:gd name="T44" fmla="*/ 14 w 21"/>
                  <a:gd name="T45" fmla="*/ 5 h 12"/>
                  <a:gd name="T46" fmla="*/ 14 w 21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" h="12">
                    <a:moveTo>
                      <a:pt x="14" y="7"/>
                    </a:moveTo>
                    <a:lnTo>
                      <a:pt x="14" y="8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82" name="Freeform 32">
                <a:extLst>
                  <a:ext uri="{FF2B5EF4-FFF2-40B4-BE49-F238E27FC236}">
                    <a16:creationId xmlns:a16="http://schemas.microsoft.com/office/drawing/2014/main" id="{CFEFBEBF-1B64-4B54-863F-B90CA583F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323" y="2909606"/>
                <a:ext cx="34273" cy="19585"/>
              </a:xfrm>
              <a:custGeom>
                <a:avLst/>
                <a:gdLst>
                  <a:gd name="T0" fmla="*/ 14 w 21"/>
                  <a:gd name="T1" fmla="*/ 7 h 12"/>
                  <a:gd name="T2" fmla="*/ 14 w 21"/>
                  <a:gd name="T3" fmla="*/ 8 h 12"/>
                  <a:gd name="T4" fmla="*/ 13 w 21"/>
                  <a:gd name="T5" fmla="*/ 10 h 12"/>
                  <a:gd name="T6" fmla="*/ 13 w 21"/>
                  <a:gd name="T7" fmla="*/ 8 h 12"/>
                  <a:gd name="T8" fmla="*/ 11 w 21"/>
                  <a:gd name="T9" fmla="*/ 1 h 12"/>
                  <a:gd name="T10" fmla="*/ 7 w 21"/>
                  <a:gd name="T11" fmla="*/ 0 h 12"/>
                  <a:gd name="T12" fmla="*/ 5 w 21"/>
                  <a:gd name="T13" fmla="*/ 0 h 12"/>
                  <a:gd name="T14" fmla="*/ 4 w 21"/>
                  <a:gd name="T15" fmla="*/ 1 h 12"/>
                  <a:gd name="T16" fmla="*/ 0 w 21"/>
                  <a:gd name="T17" fmla="*/ 3 h 12"/>
                  <a:gd name="T18" fmla="*/ 0 w 21"/>
                  <a:gd name="T19" fmla="*/ 3 h 12"/>
                  <a:gd name="T20" fmla="*/ 4 w 21"/>
                  <a:gd name="T21" fmla="*/ 3 h 12"/>
                  <a:gd name="T22" fmla="*/ 5 w 21"/>
                  <a:gd name="T23" fmla="*/ 5 h 12"/>
                  <a:gd name="T24" fmla="*/ 5 w 21"/>
                  <a:gd name="T25" fmla="*/ 8 h 12"/>
                  <a:gd name="T26" fmla="*/ 5 w 21"/>
                  <a:gd name="T27" fmla="*/ 8 h 12"/>
                  <a:gd name="T28" fmla="*/ 2 w 21"/>
                  <a:gd name="T29" fmla="*/ 8 h 12"/>
                  <a:gd name="T30" fmla="*/ 2 w 21"/>
                  <a:gd name="T31" fmla="*/ 8 h 12"/>
                  <a:gd name="T32" fmla="*/ 5 w 21"/>
                  <a:gd name="T33" fmla="*/ 10 h 12"/>
                  <a:gd name="T34" fmla="*/ 21 w 21"/>
                  <a:gd name="T35" fmla="*/ 12 h 12"/>
                  <a:gd name="T36" fmla="*/ 21 w 21"/>
                  <a:gd name="T37" fmla="*/ 10 h 12"/>
                  <a:gd name="T38" fmla="*/ 21 w 21"/>
                  <a:gd name="T39" fmla="*/ 8 h 12"/>
                  <a:gd name="T40" fmla="*/ 18 w 21"/>
                  <a:gd name="T41" fmla="*/ 8 h 12"/>
                  <a:gd name="T42" fmla="*/ 16 w 21"/>
                  <a:gd name="T43" fmla="*/ 7 h 12"/>
                  <a:gd name="T44" fmla="*/ 14 w 21"/>
                  <a:gd name="T45" fmla="*/ 5 h 12"/>
                  <a:gd name="T46" fmla="*/ 14 w 21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" h="12">
                    <a:moveTo>
                      <a:pt x="14" y="7"/>
                    </a:moveTo>
                    <a:lnTo>
                      <a:pt x="14" y="8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4" y="7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83" name="Freeform 33">
                <a:extLst>
                  <a:ext uri="{FF2B5EF4-FFF2-40B4-BE49-F238E27FC236}">
                    <a16:creationId xmlns:a16="http://schemas.microsoft.com/office/drawing/2014/main" id="{608A6F3B-CAC1-42DF-B533-C0B26B5DF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253" y="2346548"/>
                <a:ext cx="750745" cy="1162023"/>
              </a:xfrm>
              <a:custGeom>
                <a:avLst/>
                <a:gdLst>
                  <a:gd name="T0" fmla="*/ 76 w 460"/>
                  <a:gd name="T1" fmla="*/ 95 h 712"/>
                  <a:gd name="T2" fmla="*/ 82 w 460"/>
                  <a:gd name="T3" fmla="*/ 112 h 712"/>
                  <a:gd name="T4" fmla="*/ 114 w 460"/>
                  <a:gd name="T5" fmla="*/ 136 h 712"/>
                  <a:gd name="T6" fmla="*/ 85 w 460"/>
                  <a:gd name="T7" fmla="*/ 295 h 712"/>
                  <a:gd name="T8" fmla="*/ 14 w 460"/>
                  <a:gd name="T9" fmla="*/ 386 h 712"/>
                  <a:gd name="T10" fmla="*/ 8 w 460"/>
                  <a:gd name="T11" fmla="*/ 396 h 712"/>
                  <a:gd name="T12" fmla="*/ 0 w 460"/>
                  <a:gd name="T13" fmla="*/ 400 h 712"/>
                  <a:gd name="T14" fmla="*/ 12 w 460"/>
                  <a:gd name="T15" fmla="*/ 412 h 712"/>
                  <a:gd name="T16" fmla="*/ 23 w 460"/>
                  <a:gd name="T17" fmla="*/ 421 h 712"/>
                  <a:gd name="T18" fmla="*/ 30 w 460"/>
                  <a:gd name="T19" fmla="*/ 445 h 712"/>
                  <a:gd name="T20" fmla="*/ 53 w 460"/>
                  <a:gd name="T21" fmla="*/ 445 h 712"/>
                  <a:gd name="T22" fmla="*/ 69 w 460"/>
                  <a:gd name="T23" fmla="*/ 448 h 712"/>
                  <a:gd name="T24" fmla="*/ 73 w 460"/>
                  <a:gd name="T25" fmla="*/ 462 h 712"/>
                  <a:gd name="T26" fmla="*/ 64 w 460"/>
                  <a:gd name="T27" fmla="*/ 475 h 712"/>
                  <a:gd name="T28" fmla="*/ 55 w 460"/>
                  <a:gd name="T29" fmla="*/ 482 h 712"/>
                  <a:gd name="T30" fmla="*/ 66 w 460"/>
                  <a:gd name="T31" fmla="*/ 518 h 712"/>
                  <a:gd name="T32" fmla="*/ 80 w 460"/>
                  <a:gd name="T33" fmla="*/ 589 h 712"/>
                  <a:gd name="T34" fmla="*/ 82 w 460"/>
                  <a:gd name="T35" fmla="*/ 603 h 712"/>
                  <a:gd name="T36" fmla="*/ 51 w 460"/>
                  <a:gd name="T37" fmla="*/ 600 h 712"/>
                  <a:gd name="T38" fmla="*/ 33 w 460"/>
                  <a:gd name="T39" fmla="*/ 603 h 712"/>
                  <a:gd name="T40" fmla="*/ 30 w 460"/>
                  <a:gd name="T41" fmla="*/ 621 h 712"/>
                  <a:gd name="T42" fmla="*/ 39 w 460"/>
                  <a:gd name="T43" fmla="*/ 641 h 712"/>
                  <a:gd name="T44" fmla="*/ 62 w 460"/>
                  <a:gd name="T45" fmla="*/ 650 h 712"/>
                  <a:gd name="T46" fmla="*/ 83 w 460"/>
                  <a:gd name="T47" fmla="*/ 712 h 712"/>
                  <a:gd name="T48" fmla="*/ 89 w 460"/>
                  <a:gd name="T49" fmla="*/ 711 h 712"/>
                  <a:gd name="T50" fmla="*/ 108 w 460"/>
                  <a:gd name="T51" fmla="*/ 711 h 712"/>
                  <a:gd name="T52" fmla="*/ 119 w 460"/>
                  <a:gd name="T53" fmla="*/ 703 h 712"/>
                  <a:gd name="T54" fmla="*/ 132 w 460"/>
                  <a:gd name="T55" fmla="*/ 696 h 712"/>
                  <a:gd name="T56" fmla="*/ 137 w 460"/>
                  <a:gd name="T57" fmla="*/ 694 h 712"/>
                  <a:gd name="T58" fmla="*/ 141 w 460"/>
                  <a:gd name="T59" fmla="*/ 696 h 712"/>
                  <a:gd name="T60" fmla="*/ 146 w 460"/>
                  <a:gd name="T61" fmla="*/ 702 h 712"/>
                  <a:gd name="T62" fmla="*/ 155 w 460"/>
                  <a:gd name="T63" fmla="*/ 707 h 712"/>
                  <a:gd name="T64" fmla="*/ 167 w 460"/>
                  <a:gd name="T65" fmla="*/ 700 h 712"/>
                  <a:gd name="T66" fmla="*/ 191 w 460"/>
                  <a:gd name="T67" fmla="*/ 689 h 712"/>
                  <a:gd name="T68" fmla="*/ 208 w 460"/>
                  <a:gd name="T69" fmla="*/ 686 h 712"/>
                  <a:gd name="T70" fmla="*/ 230 w 460"/>
                  <a:gd name="T71" fmla="*/ 686 h 712"/>
                  <a:gd name="T72" fmla="*/ 232 w 460"/>
                  <a:gd name="T73" fmla="*/ 678 h 712"/>
                  <a:gd name="T74" fmla="*/ 239 w 460"/>
                  <a:gd name="T75" fmla="*/ 675 h 712"/>
                  <a:gd name="T76" fmla="*/ 246 w 460"/>
                  <a:gd name="T77" fmla="*/ 666 h 712"/>
                  <a:gd name="T78" fmla="*/ 246 w 460"/>
                  <a:gd name="T79" fmla="*/ 657 h 712"/>
                  <a:gd name="T80" fmla="*/ 241 w 460"/>
                  <a:gd name="T81" fmla="*/ 652 h 712"/>
                  <a:gd name="T82" fmla="*/ 296 w 460"/>
                  <a:gd name="T83" fmla="*/ 639 h 712"/>
                  <a:gd name="T84" fmla="*/ 308 w 460"/>
                  <a:gd name="T85" fmla="*/ 636 h 712"/>
                  <a:gd name="T86" fmla="*/ 326 w 460"/>
                  <a:gd name="T87" fmla="*/ 625 h 712"/>
                  <a:gd name="T88" fmla="*/ 333 w 460"/>
                  <a:gd name="T89" fmla="*/ 614 h 712"/>
                  <a:gd name="T90" fmla="*/ 349 w 460"/>
                  <a:gd name="T91" fmla="*/ 600 h 712"/>
                  <a:gd name="T92" fmla="*/ 357 w 460"/>
                  <a:gd name="T93" fmla="*/ 591 h 712"/>
                  <a:gd name="T94" fmla="*/ 362 w 460"/>
                  <a:gd name="T95" fmla="*/ 577 h 712"/>
                  <a:gd name="T96" fmla="*/ 371 w 460"/>
                  <a:gd name="T97" fmla="*/ 562 h 712"/>
                  <a:gd name="T98" fmla="*/ 408 w 460"/>
                  <a:gd name="T99" fmla="*/ 539 h 712"/>
                  <a:gd name="T100" fmla="*/ 401 w 460"/>
                  <a:gd name="T101" fmla="*/ 532 h 712"/>
                  <a:gd name="T102" fmla="*/ 387 w 460"/>
                  <a:gd name="T103" fmla="*/ 491 h 712"/>
                  <a:gd name="T104" fmla="*/ 371 w 460"/>
                  <a:gd name="T105" fmla="*/ 484 h 712"/>
                  <a:gd name="T106" fmla="*/ 369 w 460"/>
                  <a:gd name="T107" fmla="*/ 466 h 712"/>
                  <a:gd name="T108" fmla="*/ 378 w 460"/>
                  <a:gd name="T109" fmla="*/ 432 h 712"/>
                  <a:gd name="T110" fmla="*/ 385 w 460"/>
                  <a:gd name="T111" fmla="*/ 425 h 712"/>
                  <a:gd name="T112" fmla="*/ 387 w 460"/>
                  <a:gd name="T113" fmla="*/ 420 h 712"/>
                  <a:gd name="T114" fmla="*/ 412 w 460"/>
                  <a:gd name="T115" fmla="*/ 368 h 712"/>
                  <a:gd name="T116" fmla="*/ 416 w 460"/>
                  <a:gd name="T117" fmla="*/ 350 h 712"/>
                  <a:gd name="T118" fmla="*/ 460 w 460"/>
                  <a:gd name="T119" fmla="*/ 178 h 712"/>
                  <a:gd name="T120" fmla="*/ 114 w 460"/>
                  <a:gd name="T121" fmla="*/ 0 h 712"/>
                  <a:gd name="T122" fmla="*/ 71 w 460"/>
                  <a:gd name="T123" fmla="*/ 84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0" h="712">
                    <a:moveTo>
                      <a:pt x="71" y="84"/>
                    </a:moveTo>
                    <a:lnTo>
                      <a:pt x="76" y="95"/>
                    </a:lnTo>
                    <a:lnTo>
                      <a:pt x="76" y="98"/>
                    </a:lnTo>
                    <a:lnTo>
                      <a:pt x="82" y="112"/>
                    </a:lnTo>
                    <a:lnTo>
                      <a:pt x="89" y="123"/>
                    </a:lnTo>
                    <a:lnTo>
                      <a:pt x="114" y="136"/>
                    </a:lnTo>
                    <a:lnTo>
                      <a:pt x="101" y="155"/>
                    </a:lnTo>
                    <a:lnTo>
                      <a:pt x="85" y="295"/>
                    </a:lnTo>
                    <a:lnTo>
                      <a:pt x="14" y="377"/>
                    </a:lnTo>
                    <a:lnTo>
                      <a:pt x="14" y="386"/>
                    </a:lnTo>
                    <a:lnTo>
                      <a:pt x="8" y="387"/>
                    </a:lnTo>
                    <a:lnTo>
                      <a:pt x="8" y="396"/>
                    </a:lnTo>
                    <a:lnTo>
                      <a:pt x="3" y="396"/>
                    </a:lnTo>
                    <a:lnTo>
                      <a:pt x="0" y="400"/>
                    </a:lnTo>
                    <a:lnTo>
                      <a:pt x="0" y="409"/>
                    </a:lnTo>
                    <a:lnTo>
                      <a:pt x="12" y="412"/>
                    </a:lnTo>
                    <a:lnTo>
                      <a:pt x="17" y="418"/>
                    </a:lnTo>
                    <a:lnTo>
                      <a:pt x="23" y="421"/>
                    </a:lnTo>
                    <a:lnTo>
                      <a:pt x="28" y="427"/>
                    </a:lnTo>
                    <a:lnTo>
                      <a:pt x="30" y="445"/>
                    </a:lnTo>
                    <a:lnTo>
                      <a:pt x="42" y="446"/>
                    </a:lnTo>
                    <a:lnTo>
                      <a:pt x="53" y="445"/>
                    </a:lnTo>
                    <a:lnTo>
                      <a:pt x="64" y="450"/>
                    </a:lnTo>
                    <a:lnTo>
                      <a:pt x="69" y="448"/>
                    </a:lnTo>
                    <a:lnTo>
                      <a:pt x="76" y="459"/>
                    </a:lnTo>
                    <a:lnTo>
                      <a:pt x="73" y="462"/>
                    </a:lnTo>
                    <a:lnTo>
                      <a:pt x="71" y="470"/>
                    </a:lnTo>
                    <a:lnTo>
                      <a:pt x="64" y="475"/>
                    </a:lnTo>
                    <a:lnTo>
                      <a:pt x="53" y="478"/>
                    </a:lnTo>
                    <a:lnTo>
                      <a:pt x="55" y="482"/>
                    </a:lnTo>
                    <a:lnTo>
                      <a:pt x="58" y="503"/>
                    </a:lnTo>
                    <a:lnTo>
                      <a:pt x="66" y="518"/>
                    </a:lnTo>
                    <a:lnTo>
                      <a:pt x="62" y="557"/>
                    </a:lnTo>
                    <a:lnTo>
                      <a:pt x="80" y="589"/>
                    </a:lnTo>
                    <a:lnTo>
                      <a:pt x="83" y="602"/>
                    </a:lnTo>
                    <a:lnTo>
                      <a:pt x="82" y="603"/>
                    </a:lnTo>
                    <a:lnTo>
                      <a:pt x="78" y="605"/>
                    </a:lnTo>
                    <a:lnTo>
                      <a:pt x="51" y="600"/>
                    </a:lnTo>
                    <a:lnTo>
                      <a:pt x="37" y="602"/>
                    </a:lnTo>
                    <a:lnTo>
                      <a:pt x="33" y="603"/>
                    </a:lnTo>
                    <a:lnTo>
                      <a:pt x="30" y="609"/>
                    </a:lnTo>
                    <a:lnTo>
                      <a:pt x="30" y="621"/>
                    </a:lnTo>
                    <a:lnTo>
                      <a:pt x="32" y="630"/>
                    </a:lnTo>
                    <a:lnTo>
                      <a:pt x="39" y="641"/>
                    </a:lnTo>
                    <a:lnTo>
                      <a:pt x="46" y="646"/>
                    </a:lnTo>
                    <a:lnTo>
                      <a:pt x="62" y="650"/>
                    </a:lnTo>
                    <a:lnTo>
                      <a:pt x="64" y="653"/>
                    </a:lnTo>
                    <a:lnTo>
                      <a:pt x="83" y="712"/>
                    </a:lnTo>
                    <a:lnTo>
                      <a:pt x="85" y="712"/>
                    </a:lnTo>
                    <a:lnTo>
                      <a:pt x="89" y="711"/>
                    </a:lnTo>
                    <a:lnTo>
                      <a:pt x="103" y="709"/>
                    </a:lnTo>
                    <a:lnTo>
                      <a:pt x="108" y="711"/>
                    </a:lnTo>
                    <a:lnTo>
                      <a:pt x="112" y="711"/>
                    </a:lnTo>
                    <a:lnTo>
                      <a:pt x="119" y="703"/>
                    </a:lnTo>
                    <a:lnTo>
                      <a:pt x="130" y="702"/>
                    </a:lnTo>
                    <a:lnTo>
                      <a:pt x="132" y="696"/>
                    </a:lnTo>
                    <a:lnTo>
                      <a:pt x="135" y="696"/>
                    </a:lnTo>
                    <a:lnTo>
                      <a:pt x="137" y="694"/>
                    </a:lnTo>
                    <a:lnTo>
                      <a:pt x="139" y="694"/>
                    </a:lnTo>
                    <a:lnTo>
                      <a:pt x="141" y="696"/>
                    </a:lnTo>
                    <a:lnTo>
                      <a:pt x="144" y="700"/>
                    </a:lnTo>
                    <a:lnTo>
                      <a:pt x="146" y="702"/>
                    </a:lnTo>
                    <a:lnTo>
                      <a:pt x="151" y="707"/>
                    </a:lnTo>
                    <a:lnTo>
                      <a:pt x="155" y="707"/>
                    </a:lnTo>
                    <a:lnTo>
                      <a:pt x="157" y="703"/>
                    </a:lnTo>
                    <a:lnTo>
                      <a:pt x="167" y="700"/>
                    </a:lnTo>
                    <a:lnTo>
                      <a:pt x="175" y="694"/>
                    </a:lnTo>
                    <a:lnTo>
                      <a:pt x="191" y="689"/>
                    </a:lnTo>
                    <a:lnTo>
                      <a:pt x="203" y="689"/>
                    </a:lnTo>
                    <a:lnTo>
                      <a:pt x="208" y="686"/>
                    </a:lnTo>
                    <a:lnTo>
                      <a:pt x="228" y="686"/>
                    </a:lnTo>
                    <a:lnTo>
                      <a:pt x="230" y="686"/>
                    </a:lnTo>
                    <a:lnTo>
                      <a:pt x="230" y="680"/>
                    </a:lnTo>
                    <a:lnTo>
                      <a:pt x="232" y="678"/>
                    </a:lnTo>
                    <a:lnTo>
                      <a:pt x="235" y="677"/>
                    </a:lnTo>
                    <a:lnTo>
                      <a:pt x="239" y="675"/>
                    </a:lnTo>
                    <a:lnTo>
                      <a:pt x="242" y="668"/>
                    </a:lnTo>
                    <a:lnTo>
                      <a:pt x="246" y="666"/>
                    </a:lnTo>
                    <a:lnTo>
                      <a:pt x="248" y="662"/>
                    </a:lnTo>
                    <a:lnTo>
                      <a:pt x="246" y="657"/>
                    </a:lnTo>
                    <a:lnTo>
                      <a:pt x="241" y="653"/>
                    </a:lnTo>
                    <a:lnTo>
                      <a:pt x="241" y="652"/>
                    </a:lnTo>
                    <a:lnTo>
                      <a:pt x="242" y="648"/>
                    </a:lnTo>
                    <a:lnTo>
                      <a:pt x="296" y="639"/>
                    </a:lnTo>
                    <a:lnTo>
                      <a:pt x="301" y="641"/>
                    </a:lnTo>
                    <a:lnTo>
                      <a:pt x="308" y="636"/>
                    </a:lnTo>
                    <a:lnTo>
                      <a:pt x="312" y="630"/>
                    </a:lnTo>
                    <a:lnTo>
                      <a:pt x="326" y="625"/>
                    </a:lnTo>
                    <a:lnTo>
                      <a:pt x="330" y="621"/>
                    </a:lnTo>
                    <a:lnTo>
                      <a:pt x="333" y="614"/>
                    </a:lnTo>
                    <a:lnTo>
                      <a:pt x="346" y="602"/>
                    </a:lnTo>
                    <a:lnTo>
                      <a:pt x="349" y="600"/>
                    </a:lnTo>
                    <a:lnTo>
                      <a:pt x="351" y="598"/>
                    </a:lnTo>
                    <a:lnTo>
                      <a:pt x="357" y="591"/>
                    </a:lnTo>
                    <a:lnTo>
                      <a:pt x="362" y="589"/>
                    </a:lnTo>
                    <a:lnTo>
                      <a:pt x="362" y="577"/>
                    </a:lnTo>
                    <a:lnTo>
                      <a:pt x="366" y="568"/>
                    </a:lnTo>
                    <a:lnTo>
                      <a:pt x="371" y="562"/>
                    </a:lnTo>
                    <a:lnTo>
                      <a:pt x="412" y="552"/>
                    </a:lnTo>
                    <a:lnTo>
                      <a:pt x="408" y="539"/>
                    </a:lnTo>
                    <a:lnTo>
                      <a:pt x="405" y="536"/>
                    </a:lnTo>
                    <a:lnTo>
                      <a:pt x="401" y="532"/>
                    </a:lnTo>
                    <a:lnTo>
                      <a:pt x="401" y="530"/>
                    </a:lnTo>
                    <a:lnTo>
                      <a:pt x="387" y="491"/>
                    </a:lnTo>
                    <a:lnTo>
                      <a:pt x="387" y="478"/>
                    </a:lnTo>
                    <a:lnTo>
                      <a:pt x="371" y="484"/>
                    </a:lnTo>
                    <a:lnTo>
                      <a:pt x="367" y="484"/>
                    </a:lnTo>
                    <a:lnTo>
                      <a:pt x="369" y="466"/>
                    </a:lnTo>
                    <a:lnTo>
                      <a:pt x="376" y="452"/>
                    </a:lnTo>
                    <a:lnTo>
                      <a:pt x="378" y="432"/>
                    </a:lnTo>
                    <a:lnTo>
                      <a:pt x="380" y="428"/>
                    </a:lnTo>
                    <a:lnTo>
                      <a:pt x="385" y="425"/>
                    </a:lnTo>
                    <a:lnTo>
                      <a:pt x="387" y="423"/>
                    </a:lnTo>
                    <a:lnTo>
                      <a:pt x="387" y="420"/>
                    </a:lnTo>
                    <a:lnTo>
                      <a:pt x="387" y="403"/>
                    </a:lnTo>
                    <a:lnTo>
                      <a:pt x="412" y="368"/>
                    </a:lnTo>
                    <a:lnTo>
                      <a:pt x="416" y="352"/>
                    </a:lnTo>
                    <a:lnTo>
                      <a:pt x="416" y="350"/>
                    </a:lnTo>
                    <a:lnTo>
                      <a:pt x="460" y="346"/>
                    </a:lnTo>
                    <a:lnTo>
                      <a:pt x="460" y="178"/>
                    </a:lnTo>
                    <a:lnTo>
                      <a:pt x="455" y="178"/>
                    </a:lnTo>
                    <a:lnTo>
                      <a:pt x="114" y="0"/>
                    </a:lnTo>
                    <a:lnTo>
                      <a:pt x="71" y="16"/>
                    </a:lnTo>
                    <a:lnTo>
                      <a:pt x="71" y="84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84" name="Freeform 34">
                <a:extLst>
                  <a:ext uri="{FF2B5EF4-FFF2-40B4-BE49-F238E27FC236}">
                    <a16:creationId xmlns:a16="http://schemas.microsoft.com/office/drawing/2014/main" id="{DE5A8CCB-8013-4230-BBCA-411C5DFA6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253" y="2346548"/>
                <a:ext cx="750745" cy="1162023"/>
              </a:xfrm>
              <a:custGeom>
                <a:avLst/>
                <a:gdLst>
                  <a:gd name="T0" fmla="*/ 76 w 460"/>
                  <a:gd name="T1" fmla="*/ 95 h 712"/>
                  <a:gd name="T2" fmla="*/ 82 w 460"/>
                  <a:gd name="T3" fmla="*/ 112 h 712"/>
                  <a:gd name="T4" fmla="*/ 114 w 460"/>
                  <a:gd name="T5" fmla="*/ 136 h 712"/>
                  <a:gd name="T6" fmla="*/ 85 w 460"/>
                  <a:gd name="T7" fmla="*/ 295 h 712"/>
                  <a:gd name="T8" fmla="*/ 14 w 460"/>
                  <a:gd name="T9" fmla="*/ 386 h 712"/>
                  <a:gd name="T10" fmla="*/ 8 w 460"/>
                  <a:gd name="T11" fmla="*/ 396 h 712"/>
                  <a:gd name="T12" fmla="*/ 0 w 460"/>
                  <a:gd name="T13" fmla="*/ 400 h 712"/>
                  <a:gd name="T14" fmla="*/ 12 w 460"/>
                  <a:gd name="T15" fmla="*/ 412 h 712"/>
                  <a:gd name="T16" fmla="*/ 23 w 460"/>
                  <a:gd name="T17" fmla="*/ 421 h 712"/>
                  <a:gd name="T18" fmla="*/ 30 w 460"/>
                  <a:gd name="T19" fmla="*/ 445 h 712"/>
                  <a:gd name="T20" fmla="*/ 53 w 460"/>
                  <a:gd name="T21" fmla="*/ 445 h 712"/>
                  <a:gd name="T22" fmla="*/ 69 w 460"/>
                  <a:gd name="T23" fmla="*/ 448 h 712"/>
                  <a:gd name="T24" fmla="*/ 73 w 460"/>
                  <a:gd name="T25" fmla="*/ 462 h 712"/>
                  <a:gd name="T26" fmla="*/ 64 w 460"/>
                  <a:gd name="T27" fmla="*/ 475 h 712"/>
                  <a:gd name="T28" fmla="*/ 55 w 460"/>
                  <a:gd name="T29" fmla="*/ 482 h 712"/>
                  <a:gd name="T30" fmla="*/ 66 w 460"/>
                  <a:gd name="T31" fmla="*/ 518 h 712"/>
                  <a:gd name="T32" fmla="*/ 80 w 460"/>
                  <a:gd name="T33" fmla="*/ 589 h 712"/>
                  <a:gd name="T34" fmla="*/ 82 w 460"/>
                  <a:gd name="T35" fmla="*/ 603 h 712"/>
                  <a:gd name="T36" fmla="*/ 51 w 460"/>
                  <a:gd name="T37" fmla="*/ 600 h 712"/>
                  <a:gd name="T38" fmla="*/ 33 w 460"/>
                  <a:gd name="T39" fmla="*/ 603 h 712"/>
                  <a:gd name="T40" fmla="*/ 30 w 460"/>
                  <a:gd name="T41" fmla="*/ 621 h 712"/>
                  <a:gd name="T42" fmla="*/ 39 w 460"/>
                  <a:gd name="T43" fmla="*/ 641 h 712"/>
                  <a:gd name="T44" fmla="*/ 62 w 460"/>
                  <a:gd name="T45" fmla="*/ 650 h 712"/>
                  <a:gd name="T46" fmla="*/ 83 w 460"/>
                  <a:gd name="T47" fmla="*/ 712 h 712"/>
                  <a:gd name="T48" fmla="*/ 89 w 460"/>
                  <a:gd name="T49" fmla="*/ 711 h 712"/>
                  <a:gd name="T50" fmla="*/ 108 w 460"/>
                  <a:gd name="T51" fmla="*/ 711 h 712"/>
                  <a:gd name="T52" fmla="*/ 119 w 460"/>
                  <a:gd name="T53" fmla="*/ 703 h 712"/>
                  <a:gd name="T54" fmla="*/ 132 w 460"/>
                  <a:gd name="T55" fmla="*/ 696 h 712"/>
                  <a:gd name="T56" fmla="*/ 137 w 460"/>
                  <a:gd name="T57" fmla="*/ 694 h 712"/>
                  <a:gd name="T58" fmla="*/ 141 w 460"/>
                  <a:gd name="T59" fmla="*/ 696 h 712"/>
                  <a:gd name="T60" fmla="*/ 146 w 460"/>
                  <a:gd name="T61" fmla="*/ 702 h 712"/>
                  <a:gd name="T62" fmla="*/ 155 w 460"/>
                  <a:gd name="T63" fmla="*/ 707 h 712"/>
                  <a:gd name="T64" fmla="*/ 167 w 460"/>
                  <a:gd name="T65" fmla="*/ 700 h 712"/>
                  <a:gd name="T66" fmla="*/ 191 w 460"/>
                  <a:gd name="T67" fmla="*/ 689 h 712"/>
                  <a:gd name="T68" fmla="*/ 208 w 460"/>
                  <a:gd name="T69" fmla="*/ 686 h 712"/>
                  <a:gd name="T70" fmla="*/ 230 w 460"/>
                  <a:gd name="T71" fmla="*/ 686 h 712"/>
                  <a:gd name="T72" fmla="*/ 232 w 460"/>
                  <a:gd name="T73" fmla="*/ 678 h 712"/>
                  <a:gd name="T74" fmla="*/ 239 w 460"/>
                  <a:gd name="T75" fmla="*/ 675 h 712"/>
                  <a:gd name="T76" fmla="*/ 246 w 460"/>
                  <a:gd name="T77" fmla="*/ 666 h 712"/>
                  <a:gd name="T78" fmla="*/ 246 w 460"/>
                  <a:gd name="T79" fmla="*/ 657 h 712"/>
                  <a:gd name="T80" fmla="*/ 241 w 460"/>
                  <a:gd name="T81" fmla="*/ 652 h 712"/>
                  <a:gd name="T82" fmla="*/ 296 w 460"/>
                  <a:gd name="T83" fmla="*/ 639 h 712"/>
                  <a:gd name="T84" fmla="*/ 308 w 460"/>
                  <a:gd name="T85" fmla="*/ 636 h 712"/>
                  <a:gd name="T86" fmla="*/ 326 w 460"/>
                  <a:gd name="T87" fmla="*/ 625 h 712"/>
                  <a:gd name="T88" fmla="*/ 333 w 460"/>
                  <a:gd name="T89" fmla="*/ 614 h 712"/>
                  <a:gd name="T90" fmla="*/ 349 w 460"/>
                  <a:gd name="T91" fmla="*/ 600 h 712"/>
                  <a:gd name="T92" fmla="*/ 357 w 460"/>
                  <a:gd name="T93" fmla="*/ 591 h 712"/>
                  <a:gd name="T94" fmla="*/ 362 w 460"/>
                  <a:gd name="T95" fmla="*/ 577 h 712"/>
                  <a:gd name="T96" fmla="*/ 371 w 460"/>
                  <a:gd name="T97" fmla="*/ 562 h 712"/>
                  <a:gd name="T98" fmla="*/ 408 w 460"/>
                  <a:gd name="T99" fmla="*/ 539 h 712"/>
                  <a:gd name="T100" fmla="*/ 401 w 460"/>
                  <a:gd name="T101" fmla="*/ 532 h 712"/>
                  <a:gd name="T102" fmla="*/ 387 w 460"/>
                  <a:gd name="T103" fmla="*/ 491 h 712"/>
                  <a:gd name="T104" fmla="*/ 371 w 460"/>
                  <a:gd name="T105" fmla="*/ 484 h 712"/>
                  <a:gd name="T106" fmla="*/ 369 w 460"/>
                  <a:gd name="T107" fmla="*/ 466 h 712"/>
                  <a:gd name="T108" fmla="*/ 378 w 460"/>
                  <a:gd name="T109" fmla="*/ 432 h 712"/>
                  <a:gd name="T110" fmla="*/ 385 w 460"/>
                  <a:gd name="T111" fmla="*/ 425 h 712"/>
                  <a:gd name="T112" fmla="*/ 387 w 460"/>
                  <a:gd name="T113" fmla="*/ 420 h 712"/>
                  <a:gd name="T114" fmla="*/ 412 w 460"/>
                  <a:gd name="T115" fmla="*/ 368 h 712"/>
                  <a:gd name="T116" fmla="*/ 416 w 460"/>
                  <a:gd name="T117" fmla="*/ 350 h 712"/>
                  <a:gd name="T118" fmla="*/ 460 w 460"/>
                  <a:gd name="T119" fmla="*/ 178 h 712"/>
                  <a:gd name="T120" fmla="*/ 114 w 460"/>
                  <a:gd name="T121" fmla="*/ 0 h 712"/>
                  <a:gd name="T122" fmla="*/ 71 w 460"/>
                  <a:gd name="T123" fmla="*/ 84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0" h="712">
                    <a:moveTo>
                      <a:pt x="71" y="84"/>
                    </a:moveTo>
                    <a:lnTo>
                      <a:pt x="76" y="95"/>
                    </a:lnTo>
                    <a:lnTo>
                      <a:pt x="76" y="98"/>
                    </a:lnTo>
                    <a:lnTo>
                      <a:pt x="82" y="112"/>
                    </a:lnTo>
                    <a:lnTo>
                      <a:pt x="89" y="123"/>
                    </a:lnTo>
                    <a:lnTo>
                      <a:pt x="114" y="136"/>
                    </a:lnTo>
                    <a:lnTo>
                      <a:pt x="101" y="155"/>
                    </a:lnTo>
                    <a:lnTo>
                      <a:pt x="85" y="295"/>
                    </a:lnTo>
                    <a:lnTo>
                      <a:pt x="14" y="377"/>
                    </a:lnTo>
                    <a:lnTo>
                      <a:pt x="14" y="386"/>
                    </a:lnTo>
                    <a:lnTo>
                      <a:pt x="8" y="387"/>
                    </a:lnTo>
                    <a:lnTo>
                      <a:pt x="8" y="396"/>
                    </a:lnTo>
                    <a:lnTo>
                      <a:pt x="3" y="396"/>
                    </a:lnTo>
                    <a:lnTo>
                      <a:pt x="0" y="400"/>
                    </a:lnTo>
                    <a:lnTo>
                      <a:pt x="0" y="409"/>
                    </a:lnTo>
                    <a:lnTo>
                      <a:pt x="12" y="412"/>
                    </a:lnTo>
                    <a:lnTo>
                      <a:pt x="17" y="418"/>
                    </a:lnTo>
                    <a:lnTo>
                      <a:pt x="23" y="421"/>
                    </a:lnTo>
                    <a:lnTo>
                      <a:pt x="28" y="427"/>
                    </a:lnTo>
                    <a:lnTo>
                      <a:pt x="30" y="445"/>
                    </a:lnTo>
                    <a:lnTo>
                      <a:pt x="42" y="446"/>
                    </a:lnTo>
                    <a:lnTo>
                      <a:pt x="53" y="445"/>
                    </a:lnTo>
                    <a:lnTo>
                      <a:pt x="64" y="450"/>
                    </a:lnTo>
                    <a:lnTo>
                      <a:pt x="69" y="448"/>
                    </a:lnTo>
                    <a:lnTo>
                      <a:pt x="76" y="459"/>
                    </a:lnTo>
                    <a:lnTo>
                      <a:pt x="73" y="462"/>
                    </a:lnTo>
                    <a:lnTo>
                      <a:pt x="71" y="470"/>
                    </a:lnTo>
                    <a:lnTo>
                      <a:pt x="64" y="475"/>
                    </a:lnTo>
                    <a:lnTo>
                      <a:pt x="53" y="478"/>
                    </a:lnTo>
                    <a:lnTo>
                      <a:pt x="55" y="482"/>
                    </a:lnTo>
                    <a:lnTo>
                      <a:pt x="58" y="503"/>
                    </a:lnTo>
                    <a:lnTo>
                      <a:pt x="66" y="518"/>
                    </a:lnTo>
                    <a:lnTo>
                      <a:pt x="62" y="557"/>
                    </a:lnTo>
                    <a:lnTo>
                      <a:pt x="80" y="589"/>
                    </a:lnTo>
                    <a:lnTo>
                      <a:pt x="83" y="602"/>
                    </a:lnTo>
                    <a:lnTo>
                      <a:pt x="82" y="603"/>
                    </a:lnTo>
                    <a:lnTo>
                      <a:pt x="78" y="605"/>
                    </a:lnTo>
                    <a:lnTo>
                      <a:pt x="51" y="600"/>
                    </a:lnTo>
                    <a:lnTo>
                      <a:pt x="37" y="602"/>
                    </a:lnTo>
                    <a:lnTo>
                      <a:pt x="33" y="603"/>
                    </a:lnTo>
                    <a:lnTo>
                      <a:pt x="30" y="609"/>
                    </a:lnTo>
                    <a:lnTo>
                      <a:pt x="30" y="621"/>
                    </a:lnTo>
                    <a:lnTo>
                      <a:pt x="32" y="630"/>
                    </a:lnTo>
                    <a:lnTo>
                      <a:pt x="39" y="641"/>
                    </a:lnTo>
                    <a:lnTo>
                      <a:pt x="46" y="646"/>
                    </a:lnTo>
                    <a:lnTo>
                      <a:pt x="62" y="650"/>
                    </a:lnTo>
                    <a:lnTo>
                      <a:pt x="64" y="653"/>
                    </a:lnTo>
                    <a:lnTo>
                      <a:pt x="83" y="712"/>
                    </a:lnTo>
                    <a:lnTo>
                      <a:pt x="85" y="712"/>
                    </a:lnTo>
                    <a:lnTo>
                      <a:pt x="89" y="711"/>
                    </a:lnTo>
                    <a:lnTo>
                      <a:pt x="103" y="709"/>
                    </a:lnTo>
                    <a:lnTo>
                      <a:pt x="108" y="711"/>
                    </a:lnTo>
                    <a:lnTo>
                      <a:pt x="112" y="711"/>
                    </a:lnTo>
                    <a:lnTo>
                      <a:pt x="119" y="703"/>
                    </a:lnTo>
                    <a:lnTo>
                      <a:pt x="130" y="702"/>
                    </a:lnTo>
                    <a:lnTo>
                      <a:pt x="132" y="696"/>
                    </a:lnTo>
                    <a:lnTo>
                      <a:pt x="135" y="696"/>
                    </a:lnTo>
                    <a:lnTo>
                      <a:pt x="137" y="694"/>
                    </a:lnTo>
                    <a:lnTo>
                      <a:pt x="139" y="694"/>
                    </a:lnTo>
                    <a:lnTo>
                      <a:pt x="141" y="696"/>
                    </a:lnTo>
                    <a:lnTo>
                      <a:pt x="144" y="700"/>
                    </a:lnTo>
                    <a:lnTo>
                      <a:pt x="146" y="702"/>
                    </a:lnTo>
                    <a:lnTo>
                      <a:pt x="151" y="707"/>
                    </a:lnTo>
                    <a:lnTo>
                      <a:pt x="155" y="707"/>
                    </a:lnTo>
                    <a:lnTo>
                      <a:pt x="157" y="703"/>
                    </a:lnTo>
                    <a:lnTo>
                      <a:pt x="167" y="700"/>
                    </a:lnTo>
                    <a:lnTo>
                      <a:pt x="175" y="694"/>
                    </a:lnTo>
                    <a:lnTo>
                      <a:pt x="191" y="689"/>
                    </a:lnTo>
                    <a:lnTo>
                      <a:pt x="203" y="689"/>
                    </a:lnTo>
                    <a:lnTo>
                      <a:pt x="208" y="686"/>
                    </a:lnTo>
                    <a:lnTo>
                      <a:pt x="228" y="686"/>
                    </a:lnTo>
                    <a:lnTo>
                      <a:pt x="230" y="686"/>
                    </a:lnTo>
                    <a:lnTo>
                      <a:pt x="230" y="680"/>
                    </a:lnTo>
                    <a:lnTo>
                      <a:pt x="232" y="678"/>
                    </a:lnTo>
                    <a:lnTo>
                      <a:pt x="235" y="677"/>
                    </a:lnTo>
                    <a:lnTo>
                      <a:pt x="239" y="675"/>
                    </a:lnTo>
                    <a:lnTo>
                      <a:pt x="242" y="668"/>
                    </a:lnTo>
                    <a:lnTo>
                      <a:pt x="246" y="666"/>
                    </a:lnTo>
                    <a:lnTo>
                      <a:pt x="248" y="662"/>
                    </a:lnTo>
                    <a:lnTo>
                      <a:pt x="246" y="657"/>
                    </a:lnTo>
                    <a:lnTo>
                      <a:pt x="241" y="653"/>
                    </a:lnTo>
                    <a:lnTo>
                      <a:pt x="241" y="652"/>
                    </a:lnTo>
                    <a:lnTo>
                      <a:pt x="242" y="648"/>
                    </a:lnTo>
                    <a:lnTo>
                      <a:pt x="296" y="639"/>
                    </a:lnTo>
                    <a:lnTo>
                      <a:pt x="301" y="641"/>
                    </a:lnTo>
                    <a:lnTo>
                      <a:pt x="308" y="636"/>
                    </a:lnTo>
                    <a:lnTo>
                      <a:pt x="312" y="630"/>
                    </a:lnTo>
                    <a:lnTo>
                      <a:pt x="326" y="625"/>
                    </a:lnTo>
                    <a:lnTo>
                      <a:pt x="330" y="621"/>
                    </a:lnTo>
                    <a:lnTo>
                      <a:pt x="333" y="614"/>
                    </a:lnTo>
                    <a:lnTo>
                      <a:pt x="346" y="602"/>
                    </a:lnTo>
                    <a:lnTo>
                      <a:pt x="349" y="600"/>
                    </a:lnTo>
                    <a:lnTo>
                      <a:pt x="351" y="598"/>
                    </a:lnTo>
                    <a:lnTo>
                      <a:pt x="357" y="591"/>
                    </a:lnTo>
                    <a:lnTo>
                      <a:pt x="362" y="589"/>
                    </a:lnTo>
                    <a:lnTo>
                      <a:pt x="362" y="577"/>
                    </a:lnTo>
                    <a:lnTo>
                      <a:pt x="366" y="568"/>
                    </a:lnTo>
                    <a:lnTo>
                      <a:pt x="371" y="562"/>
                    </a:lnTo>
                    <a:lnTo>
                      <a:pt x="412" y="552"/>
                    </a:lnTo>
                    <a:lnTo>
                      <a:pt x="408" y="539"/>
                    </a:lnTo>
                    <a:lnTo>
                      <a:pt x="405" y="536"/>
                    </a:lnTo>
                    <a:lnTo>
                      <a:pt x="401" y="532"/>
                    </a:lnTo>
                    <a:lnTo>
                      <a:pt x="401" y="530"/>
                    </a:lnTo>
                    <a:lnTo>
                      <a:pt x="387" y="491"/>
                    </a:lnTo>
                    <a:lnTo>
                      <a:pt x="387" y="478"/>
                    </a:lnTo>
                    <a:lnTo>
                      <a:pt x="371" y="484"/>
                    </a:lnTo>
                    <a:lnTo>
                      <a:pt x="367" y="484"/>
                    </a:lnTo>
                    <a:lnTo>
                      <a:pt x="369" y="466"/>
                    </a:lnTo>
                    <a:lnTo>
                      <a:pt x="376" y="452"/>
                    </a:lnTo>
                    <a:lnTo>
                      <a:pt x="378" y="432"/>
                    </a:lnTo>
                    <a:lnTo>
                      <a:pt x="380" y="428"/>
                    </a:lnTo>
                    <a:lnTo>
                      <a:pt x="385" y="425"/>
                    </a:lnTo>
                    <a:lnTo>
                      <a:pt x="387" y="423"/>
                    </a:lnTo>
                    <a:lnTo>
                      <a:pt x="387" y="420"/>
                    </a:lnTo>
                    <a:lnTo>
                      <a:pt x="387" y="403"/>
                    </a:lnTo>
                    <a:lnTo>
                      <a:pt x="412" y="368"/>
                    </a:lnTo>
                    <a:lnTo>
                      <a:pt x="416" y="352"/>
                    </a:lnTo>
                    <a:lnTo>
                      <a:pt x="416" y="350"/>
                    </a:lnTo>
                    <a:lnTo>
                      <a:pt x="460" y="346"/>
                    </a:lnTo>
                    <a:lnTo>
                      <a:pt x="460" y="178"/>
                    </a:lnTo>
                    <a:lnTo>
                      <a:pt x="455" y="178"/>
                    </a:lnTo>
                    <a:lnTo>
                      <a:pt x="114" y="0"/>
                    </a:lnTo>
                    <a:lnTo>
                      <a:pt x="71" y="16"/>
                    </a:lnTo>
                    <a:lnTo>
                      <a:pt x="71" y="84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85" name="Freeform 35">
                <a:extLst>
                  <a:ext uri="{FF2B5EF4-FFF2-40B4-BE49-F238E27FC236}">
                    <a16:creationId xmlns:a16="http://schemas.microsoft.com/office/drawing/2014/main" id="{ABC26162-C3CF-4D71-9DC6-029D05AD0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7055" y="3051595"/>
                <a:ext cx="215431" cy="58754"/>
              </a:xfrm>
              <a:custGeom>
                <a:avLst/>
                <a:gdLst>
                  <a:gd name="T0" fmla="*/ 4 w 132"/>
                  <a:gd name="T1" fmla="*/ 36 h 36"/>
                  <a:gd name="T2" fmla="*/ 7 w 132"/>
                  <a:gd name="T3" fmla="*/ 30 h 36"/>
                  <a:gd name="T4" fmla="*/ 43 w 132"/>
                  <a:gd name="T5" fmla="*/ 27 h 36"/>
                  <a:gd name="T6" fmla="*/ 45 w 132"/>
                  <a:gd name="T7" fmla="*/ 27 h 36"/>
                  <a:gd name="T8" fmla="*/ 47 w 132"/>
                  <a:gd name="T9" fmla="*/ 21 h 36"/>
                  <a:gd name="T10" fmla="*/ 50 w 132"/>
                  <a:gd name="T11" fmla="*/ 20 h 36"/>
                  <a:gd name="T12" fmla="*/ 54 w 132"/>
                  <a:gd name="T13" fmla="*/ 21 h 36"/>
                  <a:gd name="T14" fmla="*/ 63 w 132"/>
                  <a:gd name="T15" fmla="*/ 20 h 36"/>
                  <a:gd name="T16" fmla="*/ 70 w 132"/>
                  <a:gd name="T17" fmla="*/ 18 h 36"/>
                  <a:gd name="T18" fmla="*/ 73 w 132"/>
                  <a:gd name="T19" fmla="*/ 13 h 36"/>
                  <a:gd name="T20" fmla="*/ 75 w 132"/>
                  <a:gd name="T21" fmla="*/ 13 h 36"/>
                  <a:gd name="T22" fmla="*/ 80 w 132"/>
                  <a:gd name="T23" fmla="*/ 13 h 36"/>
                  <a:gd name="T24" fmla="*/ 82 w 132"/>
                  <a:gd name="T25" fmla="*/ 16 h 36"/>
                  <a:gd name="T26" fmla="*/ 89 w 132"/>
                  <a:gd name="T27" fmla="*/ 18 h 36"/>
                  <a:gd name="T28" fmla="*/ 95 w 132"/>
                  <a:gd name="T29" fmla="*/ 21 h 36"/>
                  <a:gd name="T30" fmla="*/ 100 w 132"/>
                  <a:gd name="T31" fmla="*/ 21 h 36"/>
                  <a:gd name="T32" fmla="*/ 107 w 132"/>
                  <a:gd name="T33" fmla="*/ 25 h 36"/>
                  <a:gd name="T34" fmla="*/ 113 w 132"/>
                  <a:gd name="T35" fmla="*/ 25 h 36"/>
                  <a:gd name="T36" fmla="*/ 116 w 132"/>
                  <a:gd name="T37" fmla="*/ 27 h 36"/>
                  <a:gd name="T38" fmla="*/ 120 w 132"/>
                  <a:gd name="T39" fmla="*/ 23 h 36"/>
                  <a:gd name="T40" fmla="*/ 130 w 132"/>
                  <a:gd name="T41" fmla="*/ 21 h 36"/>
                  <a:gd name="T42" fmla="*/ 132 w 132"/>
                  <a:gd name="T43" fmla="*/ 20 h 36"/>
                  <a:gd name="T44" fmla="*/ 132 w 132"/>
                  <a:gd name="T45" fmla="*/ 16 h 36"/>
                  <a:gd name="T46" fmla="*/ 132 w 132"/>
                  <a:gd name="T47" fmla="*/ 13 h 36"/>
                  <a:gd name="T48" fmla="*/ 132 w 132"/>
                  <a:gd name="T49" fmla="*/ 13 h 36"/>
                  <a:gd name="T50" fmla="*/ 130 w 132"/>
                  <a:gd name="T51" fmla="*/ 13 h 36"/>
                  <a:gd name="T52" fmla="*/ 127 w 132"/>
                  <a:gd name="T53" fmla="*/ 11 h 36"/>
                  <a:gd name="T54" fmla="*/ 123 w 132"/>
                  <a:gd name="T55" fmla="*/ 11 h 36"/>
                  <a:gd name="T56" fmla="*/ 113 w 132"/>
                  <a:gd name="T57" fmla="*/ 16 h 36"/>
                  <a:gd name="T58" fmla="*/ 107 w 132"/>
                  <a:gd name="T59" fmla="*/ 14 h 36"/>
                  <a:gd name="T60" fmla="*/ 102 w 132"/>
                  <a:gd name="T61" fmla="*/ 13 h 36"/>
                  <a:gd name="T62" fmla="*/ 100 w 132"/>
                  <a:gd name="T63" fmla="*/ 9 h 36"/>
                  <a:gd name="T64" fmla="*/ 98 w 132"/>
                  <a:gd name="T65" fmla="*/ 7 h 36"/>
                  <a:gd name="T66" fmla="*/ 89 w 132"/>
                  <a:gd name="T67" fmla="*/ 7 h 36"/>
                  <a:gd name="T68" fmla="*/ 84 w 132"/>
                  <a:gd name="T69" fmla="*/ 2 h 36"/>
                  <a:gd name="T70" fmla="*/ 80 w 132"/>
                  <a:gd name="T71" fmla="*/ 2 h 36"/>
                  <a:gd name="T72" fmla="*/ 77 w 132"/>
                  <a:gd name="T73" fmla="*/ 0 h 36"/>
                  <a:gd name="T74" fmla="*/ 70 w 132"/>
                  <a:gd name="T75" fmla="*/ 2 h 36"/>
                  <a:gd name="T76" fmla="*/ 64 w 132"/>
                  <a:gd name="T77" fmla="*/ 2 h 36"/>
                  <a:gd name="T78" fmla="*/ 59 w 132"/>
                  <a:gd name="T79" fmla="*/ 5 h 36"/>
                  <a:gd name="T80" fmla="*/ 57 w 132"/>
                  <a:gd name="T81" fmla="*/ 11 h 36"/>
                  <a:gd name="T82" fmla="*/ 11 w 132"/>
                  <a:gd name="T83" fmla="*/ 11 h 36"/>
                  <a:gd name="T84" fmla="*/ 11 w 132"/>
                  <a:gd name="T85" fmla="*/ 13 h 36"/>
                  <a:gd name="T86" fmla="*/ 11 w 132"/>
                  <a:gd name="T87" fmla="*/ 16 h 36"/>
                  <a:gd name="T88" fmla="*/ 7 w 132"/>
                  <a:gd name="T89" fmla="*/ 14 h 36"/>
                  <a:gd name="T90" fmla="*/ 5 w 132"/>
                  <a:gd name="T91" fmla="*/ 16 h 36"/>
                  <a:gd name="T92" fmla="*/ 4 w 132"/>
                  <a:gd name="T93" fmla="*/ 20 h 36"/>
                  <a:gd name="T94" fmla="*/ 0 w 132"/>
                  <a:gd name="T95" fmla="*/ 21 h 36"/>
                  <a:gd name="T96" fmla="*/ 2 w 132"/>
                  <a:gd name="T97" fmla="*/ 34 h 36"/>
                  <a:gd name="T98" fmla="*/ 2 w 132"/>
                  <a:gd name="T99" fmla="*/ 36 h 36"/>
                  <a:gd name="T100" fmla="*/ 4 w 132"/>
                  <a:gd name="T10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2" h="36">
                    <a:moveTo>
                      <a:pt x="4" y="36"/>
                    </a:moveTo>
                    <a:lnTo>
                      <a:pt x="7" y="30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7" y="21"/>
                    </a:lnTo>
                    <a:lnTo>
                      <a:pt x="50" y="20"/>
                    </a:lnTo>
                    <a:lnTo>
                      <a:pt x="54" y="21"/>
                    </a:lnTo>
                    <a:lnTo>
                      <a:pt x="63" y="20"/>
                    </a:lnTo>
                    <a:lnTo>
                      <a:pt x="70" y="18"/>
                    </a:lnTo>
                    <a:lnTo>
                      <a:pt x="73" y="13"/>
                    </a:lnTo>
                    <a:lnTo>
                      <a:pt x="75" y="13"/>
                    </a:lnTo>
                    <a:lnTo>
                      <a:pt x="80" y="13"/>
                    </a:lnTo>
                    <a:lnTo>
                      <a:pt x="82" y="16"/>
                    </a:lnTo>
                    <a:lnTo>
                      <a:pt x="89" y="18"/>
                    </a:lnTo>
                    <a:lnTo>
                      <a:pt x="95" y="21"/>
                    </a:lnTo>
                    <a:lnTo>
                      <a:pt x="100" y="21"/>
                    </a:lnTo>
                    <a:lnTo>
                      <a:pt x="107" y="25"/>
                    </a:lnTo>
                    <a:lnTo>
                      <a:pt x="113" y="25"/>
                    </a:lnTo>
                    <a:lnTo>
                      <a:pt x="116" y="27"/>
                    </a:lnTo>
                    <a:lnTo>
                      <a:pt x="120" y="23"/>
                    </a:lnTo>
                    <a:lnTo>
                      <a:pt x="130" y="21"/>
                    </a:lnTo>
                    <a:lnTo>
                      <a:pt x="132" y="20"/>
                    </a:lnTo>
                    <a:lnTo>
                      <a:pt x="132" y="16"/>
                    </a:lnTo>
                    <a:lnTo>
                      <a:pt x="132" y="13"/>
                    </a:lnTo>
                    <a:lnTo>
                      <a:pt x="132" y="13"/>
                    </a:lnTo>
                    <a:lnTo>
                      <a:pt x="130" y="13"/>
                    </a:lnTo>
                    <a:lnTo>
                      <a:pt x="127" y="11"/>
                    </a:lnTo>
                    <a:lnTo>
                      <a:pt x="123" y="11"/>
                    </a:lnTo>
                    <a:lnTo>
                      <a:pt x="113" y="16"/>
                    </a:lnTo>
                    <a:lnTo>
                      <a:pt x="107" y="14"/>
                    </a:lnTo>
                    <a:lnTo>
                      <a:pt x="102" y="13"/>
                    </a:lnTo>
                    <a:lnTo>
                      <a:pt x="100" y="9"/>
                    </a:lnTo>
                    <a:lnTo>
                      <a:pt x="98" y="7"/>
                    </a:lnTo>
                    <a:lnTo>
                      <a:pt x="89" y="7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2"/>
                    </a:lnTo>
                    <a:lnTo>
                      <a:pt x="59" y="5"/>
                    </a:lnTo>
                    <a:lnTo>
                      <a:pt x="57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1" y="16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20"/>
                    </a:lnTo>
                    <a:lnTo>
                      <a:pt x="0" y="21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86" name="Freeform 36">
                <a:extLst>
                  <a:ext uri="{FF2B5EF4-FFF2-40B4-BE49-F238E27FC236}">
                    <a16:creationId xmlns:a16="http://schemas.microsoft.com/office/drawing/2014/main" id="{EDDD6F99-5E1E-4AB0-8222-A4FA923B8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7055" y="3051595"/>
                <a:ext cx="215431" cy="58754"/>
              </a:xfrm>
              <a:custGeom>
                <a:avLst/>
                <a:gdLst>
                  <a:gd name="T0" fmla="*/ 4 w 132"/>
                  <a:gd name="T1" fmla="*/ 36 h 36"/>
                  <a:gd name="T2" fmla="*/ 7 w 132"/>
                  <a:gd name="T3" fmla="*/ 30 h 36"/>
                  <a:gd name="T4" fmla="*/ 43 w 132"/>
                  <a:gd name="T5" fmla="*/ 27 h 36"/>
                  <a:gd name="T6" fmla="*/ 45 w 132"/>
                  <a:gd name="T7" fmla="*/ 27 h 36"/>
                  <a:gd name="T8" fmla="*/ 47 w 132"/>
                  <a:gd name="T9" fmla="*/ 21 h 36"/>
                  <a:gd name="T10" fmla="*/ 50 w 132"/>
                  <a:gd name="T11" fmla="*/ 20 h 36"/>
                  <a:gd name="T12" fmla="*/ 54 w 132"/>
                  <a:gd name="T13" fmla="*/ 21 h 36"/>
                  <a:gd name="T14" fmla="*/ 63 w 132"/>
                  <a:gd name="T15" fmla="*/ 20 h 36"/>
                  <a:gd name="T16" fmla="*/ 70 w 132"/>
                  <a:gd name="T17" fmla="*/ 18 h 36"/>
                  <a:gd name="T18" fmla="*/ 73 w 132"/>
                  <a:gd name="T19" fmla="*/ 13 h 36"/>
                  <a:gd name="T20" fmla="*/ 75 w 132"/>
                  <a:gd name="T21" fmla="*/ 13 h 36"/>
                  <a:gd name="T22" fmla="*/ 80 w 132"/>
                  <a:gd name="T23" fmla="*/ 13 h 36"/>
                  <a:gd name="T24" fmla="*/ 82 w 132"/>
                  <a:gd name="T25" fmla="*/ 16 h 36"/>
                  <a:gd name="T26" fmla="*/ 89 w 132"/>
                  <a:gd name="T27" fmla="*/ 18 h 36"/>
                  <a:gd name="T28" fmla="*/ 95 w 132"/>
                  <a:gd name="T29" fmla="*/ 21 h 36"/>
                  <a:gd name="T30" fmla="*/ 100 w 132"/>
                  <a:gd name="T31" fmla="*/ 21 h 36"/>
                  <a:gd name="T32" fmla="*/ 107 w 132"/>
                  <a:gd name="T33" fmla="*/ 25 h 36"/>
                  <a:gd name="T34" fmla="*/ 113 w 132"/>
                  <a:gd name="T35" fmla="*/ 25 h 36"/>
                  <a:gd name="T36" fmla="*/ 116 w 132"/>
                  <a:gd name="T37" fmla="*/ 27 h 36"/>
                  <a:gd name="T38" fmla="*/ 120 w 132"/>
                  <a:gd name="T39" fmla="*/ 23 h 36"/>
                  <a:gd name="T40" fmla="*/ 130 w 132"/>
                  <a:gd name="T41" fmla="*/ 21 h 36"/>
                  <a:gd name="T42" fmla="*/ 132 w 132"/>
                  <a:gd name="T43" fmla="*/ 20 h 36"/>
                  <a:gd name="T44" fmla="*/ 132 w 132"/>
                  <a:gd name="T45" fmla="*/ 16 h 36"/>
                  <a:gd name="T46" fmla="*/ 132 w 132"/>
                  <a:gd name="T47" fmla="*/ 13 h 36"/>
                  <a:gd name="T48" fmla="*/ 132 w 132"/>
                  <a:gd name="T49" fmla="*/ 13 h 36"/>
                  <a:gd name="T50" fmla="*/ 130 w 132"/>
                  <a:gd name="T51" fmla="*/ 13 h 36"/>
                  <a:gd name="T52" fmla="*/ 127 w 132"/>
                  <a:gd name="T53" fmla="*/ 11 h 36"/>
                  <a:gd name="T54" fmla="*/ 123 w 132"/>
                  <a:gd name="T55" fmla="*/ 11 h 36"/>
                  <a:gd name="T56" fmla="*/ 113 w 132"/>
                  <a:gd name="T57" fmla="*/ 16 h 36"/>
                  <a:gd name="T58" fmla="*/ 107 w 132"/>
                  <a:gd name="T59" fmla="*/ 14 h 36"/>
                  <a:gd name="T60" fmla="*/ 102 w 132"/>
                  <a:gd name="T61" fmla="*/ 13 h 36"/>
                  <a:gd name="T62" fmla="*/ 100 w 132"/>
                  <a:gd name="T63" fmla="*/ 9 h 36"/>
                  <a:gd name="T64" fmla="*/ 98 w 132"/>
                  <a:gd name="T65" fmla="*/ 7 h 36"/>
                  <a:gd name="T66" fmla="*/ 89 w 132"/>
                  <a:gd name="T67" fmla="*/ 7 h 36"/>
                  <a:gd name="T68" fmla="*/ 84 w 132"/>
                  <a:gd name="T69" fmla="*/ 2 h 36"/>
                  <a:gd name="T70" fmla="*/ 80 w 132"/>
                  <a:gd name="T71" fmla="*/ 2 h 36"/>
                  <a:gd name="T72" fmla="*/ 77 w 132"/>
                  <a:gd name="T73" fmla="*/ 0 h 36"/>
                  <a:gd name="T74" fmla="*/ 70 w 132"/>
                  <a:gd name="T75" fmla="*/ 2 h 36"/>
                  <a:gd name="T76" fmla="*/ 64 w 132"/>
                  <a:gd name="T77" fmla="*/ 2 h 36"/>
                  <a:gd name="T78" fmla="*/ 59 w 132"/>
                  <a:gd name="T79" fmla="*/ 5 h 36"/>
                  <a:gd name="T80" fmla="*/ 57 w 132"/>
                  <a:gd name="T81" fmla="*/ 11 h 36"/>
                  <a:gd name="T82" fmla="*/ 11 w 132"/>
                  <a:gd name="T83" fmla="*/ 11 h 36"/>
                  <a:gd name="T84" fmla="*/ 11 w 132"/>
                  <a:gd name="T85" fmla="*/ 13 h 36"/>
                  <a:gd name="T86" fmla="*/ 11 w 132"/>
                  <a:gd name="T87" fmla="*/ 16 h 36"/>
                  <a:gd name="T88" fmla="*/ 7 w 132"/>
                  <a:gd name="T89" fmla="*/ 14 h 36"/>
                  <a:gd name="T90" fmla="*/ 5 w 132"/>
                  <a:gd name="T91" fmla="*/ 16 h 36"/>
                  <a:gd name="T92" fmla="*/ 4 w 132"/>
                  <a:gd name="T93" fmla="*/ 20 h 36"/>
                  <a:gd name="T94" fmla="*/ 0 w 132"/>
                  <a:gd name="T95" fmla="*/ 21 h 36"/>
                  <a:gd name="T96" fmla="*/ 2 w 132"/>
                  <a:gd name="T97" fmla="*/ 34 h 36"/>
                  <a:gd name="T98" fmla="*/ 2 w 132"/>
                  <a:gd name="T99" fmla="*/ 36 h 36"/>
                  <a:gd name="T100" fmla="*/ 4 w 132"/>
                  <a:gd name="T10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2" h="36">
                    <a:moveTo>
                      <a:pt x="4" y="36"/>
                    </a:moveTo>
                    <a:lnTo>
                      <a:pt x="7" y="30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7" y="21"/>
                    </a:lnTo>
                    <a:lnTo>
                      <a:pt x="50" y="20"/>
                    </a:lnTo>
                    <a:lnTo>
                      <a:pt x="54" y="21"/>
                    </a:lnTo>
                    <a:lnTo>
                      <a:pt x="63" y="20"/>
                    </a:lnTo>
                    <a:lnTo>
                      <a:pt x="70" y="18"/>
                    </a:lnTo>
                    <a:lnTo>
                      <a:pt x="73" y="13"/>
                    </a:lnTo>
                    <a:lnTo>
                      <a:pt x="75" y="13"/>
                    </a:lnTo>
                    <a:lnTo>
                      <a:pt x="80" y="13"/>
                    </a:lnTo>
                    <a:lnTo>
                      <a:pt x="82" y="16"/>
                    </a:lnTo>
                    <a:lnTo>
                      <a:pt x="89" y="18"/>
                    </a:lnTo>
                    <a:lnTo>
                      <a:pt x="95" y="21"/>
                    </a:lnTo>
                    <a:lnTo>
                      <a:pt x="100" y="21"/>
                    </a:lnTo>
                    <a:lnTo>
                      <a:pt x="107" y="25"/>
                    </a:lnTo>
                    <a:lnTo>
                      <a:pt x="113" y="25"/>
                    </a:lnTo>
                    <a:lnTo>
                      <a:pt x="116" y="27"/>
                    </a:lnTo>
                    <a:lnTo>
                      <a:pt x="120" y="23"/>
                    </a:lnTo>
                    <a:lnTo>
                      <a:pt x="130" y="21"/>
                    </a:lnTo>
                    <a:lnTo>
                      <a:pt x="132" y="20"/>
                    </a:lnTo>
                    <a:lnTo>
                      <a:pt x="132" y="16"/>
                    </a:lnTo>
                    <a:lnTo>
                      <a:pt x="132" y="13"/>
                    </a:lnTo>
                    <a:lnTo>
                      <a:pt x="132" y="13"/>
                    </a:lnTo>
                    <a:lnTo>
                      <a:pt x="130" y="13"/>
                    </a:lnTo>
                    <a:lnTo>
                      <a:pt x="127" y="11"/>
                    </a:lnTo>
                    <a:lnTo>
                      <a:pt x="123" y="11"/>
                    </a:lnTo>
                    <a:lnTo>
                      <a:pt x="113" y="16"/>
                    </a:lnTo>
                    <a:lnTo>
                      <a:pt x="107" y="14"/>
                    </a:lnTo>
                    <a:lnTo>
                      <a:pt x="102" y="13"/>
                    </a:lnTo>
                    <a:lnTo>
                      <a:pt x="100" y="9"/>
                    </a:lnTo>
                    <a:lnTo>
                      <a:pt x="98" y="7"/>
                    </a:lnTo>
                    <a:lnTo>
                      <a:pt x="89" y="7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2"/>
                    </a:lnTo>
                    <a:lnTo>
                      <a:pt x="59" y="5"/>
                    </a:lnTo>
                    <a:lnTo>
                      <a:pt x="57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1" y="16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20"/>
                    </a:lnTo>
                    <a:lnTo>
                      <a:pt x="0" y="21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4" y="36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87" name="Freeform 37">
                <a:extLst>
                  <a:ext uri="{FF2B5EF4-FFF2-40B4-BE49-F238E27FC236}">
                    <a16:creationId xmlns:a16="http://schemas.microsoft.com/office/drawing/2014/main" id="{1D9079A4-BFA6-4D66-A852-89DCAF257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319" y="3133198"/>
                <a:ext cx="223591" cy="125668"/>
              </a:xfrm>
              <a:custGeom>
                <a:avLst/>
                <a:gdLst>
                  <a:gd name="T0" fmla="*/ 134 w 137"/>
                  <a:gd name="T1" fmla="*/ 0 h 77"/>
                  <a:gd name="T2" fmla="*/ 136 w 137"/>
                  <a:gd name="T3" fmla="*/ 5 h 77"/>
                  <a:gd name="T4" fmla="*/ 137 w 137"/>
                  <a:gd name="T5" fmla="*/ 11 h 77"/>
                  <a:gd name="T6" fmla="*/ 137 w 137"/>
                  <a:gd name="T7" fmla="*/ 14 h 77"/>
                  <a:gd name="T8" fmla="*/ 136 w 137"/>
                  <a:gd name="T9" fmla="*/ 18 h 77"/>
                  <a:gd name="T10" fmla="*/ 134 w 137"/>
                  <a:gd name="T11" fmla="*/ 20 h 77"/>
                  <a:gd name="T12" fmla="*/ 128 w 137"/>
                  <a:gd name="T13" fmla="*/ 20 h 77"/>
                  <a:gd name="T14" fmla="*/ 127 w 137"/>
                  <a:gd name="T15" fmla="*/ 20 h 77"/>
                  <a:gd name="T16" fmla="*/ 127 w 137"/>
                  <a:gd name="T17" fmla="*/ 23 h 77"/>
                  <a:gd name="T18" fmla="*/ 130 w 137"/>
                  <a:gd name="T19" fmla="*/ 27 h 77"/>
                  <a:gd name="T20" fmla="*/ 132 w 137"/>
                  <a:gd name="T21" fmla="*/ 30 h 77"/>
                  <a:gd name="T22" fmla="*/ 134 w 137"/>
                  <a:gd name="T23" fmla="*/ 45 h 77"/>
                  <a:gd name="T24" fmla="*/ 128 w 137"/>
                  <a:gd name="T25" fmla="*/ 45 h 77"/>
                  <a:gd name="T26" fmla="*/ 125 w 137"/>
                  <a:gd name="T27" fmla="*/ 46 h 77"/>
                  <a:gd name="T28" fmla="*/ 111 w 137"/>
                  <a:gd name="T29" fmla="*/ 46 h 77"/>
                  <a:gd name="T30" fmla="*/ 96 w 137"/>
                  <a:gd name="T31" fmla="*/ 52 h 77"/>
                  <a:gd name="T32" fmla="*/ 91 w 137"/>
                  <a:gd name="T33" fmla="*/ 57 h 77"/>
                  <a:gd name="T34" fmla="*/ 84 w 137"/>
                  <a:gd name="T35" fmla="*/ 73 h 77"/>
                  <a:gd name="T36" fmla="*/ 80 w 137"/>
                  <a:gd name="T37" fmla="*/ 75 h 77"/>
                  <a:gd name="T38" fmla="*/ 75 w 137"/>
                  <a:gd name="T39" fmla="*/ 77 h 77"/>
                  <a:gd name="T40" fmla="*/ 75 w 137"/>
                  <a:gd name="T41" fmla="*/ 75 h 77"/>
                  <a:gd name="T42" fmla="*/ 75 w 137"/>
                  <a:gd name="T43" fmla="*/ 71 h 77"/>
                  <a:gd name="T44" fmla="*/ 70 w 137"/>
                  <a:gd name="T45" fmla="*/ 73 h 77"/>
                  <a:gd name="T46" fmla="*/ 64 w 137"/>
                  <a:gd name="T47" fmla="*/ 71 h 77"/>
                  <a:gd name="T48" fmla="*/ 61 w 137"/>
                  <a:gd name="T49" fmla="*/ 68 h 77"/>
                  <a:gd name="T50" fmla="*/ 61 w 137"/>
                  <a:gd name="T51" fmla="*/ 61 h 77"/>
                  <a:gd name="T52" fmla="*/ 62 w 137"/>
                  <a:gd name="T53" fmla="*/ 54 h 77"/>
                  <a:gd name="T54" fmla="*/ 57 w 137"/>
                  <a:gd name="T55" fmla="*/ 45 h 77"/>
                  <a:gd name="T56" fmla="*/ 64 w 137"/>
                  <a:gd name="T57" fmla="*/ 41 h 77"/>
                  <a:gd name="T58" fmla="*/ 82 w 137"/>
                  <a:gd name="T59" fmla="*/ 39 h 77"/>
                  <a:gd name="T60" fmla="*/ 84 w 137"/>
                  <a:gd name="T61" fmla="*/ 36 h 77"/>
                  <a:gd name="T62" fmla="*/ 59 w 137"/>
                  <a:gd name="T63" fmla="*/ 39 h 77"/>
                  <a:gd name="T64" fmla="*/ 48 w 137"/>
                  <a:gd name="T65" fmla="*/ 45 h 77"/>
                  <a:gd name="T66" fmla="*/ 41 w 137"/>
                  <a:gd name="T67" fmla="*/ 45 h 77"/>
                  <a:gd name="T68" fmla="*/ 39 w 137"/>
                  <a:gd name="T69" fmla="*/ 45 h 77"/>
                  <a:gd name="T70" fmla="*/ 37 w 137"/>
                  <a:gd name="T71" fmla="*/ 38 h 77"/>
                  <a:gd name="T72" fmla="*/ 34 w 137"/>
                  <a:gd name="T73" fmla="*/ 38 h 77"/>
                  <a:gd name="T74" fmla="*/ 25 w 137"/>
                  <a:gd name="T75" fmla="*/ 38 h 77"/>
                  <a:gd name="T76" fmla="*/ 23 w 137"/>
                  <a:gd name="T77" fmla="*/ 34 h 77"/>
                  <a:gd name="T78" fmla="*/ 21 w 137"/>
                  <a:gd name="T79" fmla="*/ 27 h 77"/>
                  <a:gd name="T80" fmla="*/ 5 w 137"/>
                  <a:gd name="T81" fmla="*/ 21 h 77"/>
                  <a:gd name="T82" fmla="*/ 0 w 137"/>
                  <a:gd name="T83" fmla="*/ 14 h 77"/>
                  <a:gd name="T84" fmla="*/ 2 w 137"/>
                  <a:gd name="T85" fmla="*/ 13 h 77"/>
                  <a:gd name="T86" fmla="*/ 3 w 137"/>
                  <a:gd name="T87" fmla="*/ 14 h 77"/>
                  <a:gd name="T88" fmla="*/ 7 w 137"/>
                  <a:gd name="T89" fmla="*/ 16 h 77"/>
                  <a:gd name="T90" fmla="*/ 12 w 137"/>
                  <a:gd name="T91" fmla="*/ 16 h 77"/>
                  <a:gd name="T92" fmla="*/ 25 w 137"/>
                  <a:gd name="T93" fmla="*/ 11 h 77"/>
                  <a:gd name="T94" fmla="*/ 48 w 137"/>
                  <a:gd name="T95" fmla="*/ 11 h 77"/>
                  <a:gd name="T96" fmla="*/ 73 w 137"/>
                  <a:gd name="T97" fmla="*/ 0 h 77"/>
                  <a:gd name="T98" fmla="*/ 134 w 137"/>
                  <a:gd name="T9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" h="77">
                    <a:moveTo>
                      <a:pt x="134" y="0"/>
                    </a:moveTo>
                    <a:lnTo>
                      <a:pt x="136" y="5"/>
                    </a:lnTo>
                    <a:lnTo>
                      <a:pt x="137" y="11"/>
                    </a:lnTo>
                    <a:lnTo>
                      <a:pt x="137" y="14"/>
                    </a:lnTo>
                    <a:lnTo>
                      <a:pt x="136" y="18"/>
                    </a:lnTo>
                    <a:lnTo>
                      <a:pt x="134" y="20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27" y="23"/>
                    </a:lnTo>
                    <a:lnTo>
                      <a:pt x="130" y="27"/>
                    </a:lnTo>
                    <a:lnTo>
                      <a:pt x="132" y="30"/>
                    </a:lnTo>
                    <a:lnTo>
                      <a:pt x="134" y="45"/>
                    </a:lnTo>
                    <a:lnTo>
                      <a:pt x="128" y="45"/>
                    </a:lnTo>
                    <a:lnTo>
                      <a:pt x="125" y="46"/>
                    </a:lnTo>
                    <a:lnTo>
                      <a:pt x="111" y="46"/>
                    </a:lnTo>
                    <a:lnTo>
                      <a:pt x="96" y="52"/>
                    </a:lnTo>
                    <a:lnTo>
                      <a:pt x="91" y="57"/>
                    </a:lnTo>
                    <a:lnTo>
                      <a:pt x="84" y="73"/>
                    </a:lnTo>
                    <a:lnTo>
                      <a:pt x="80" y="75"/>
                    </a:lnTo>
                    <a:lnTo>
                      <a:pt x="75" y="77"/>
                    </a:lnTo>
                    <a:lnTo>
                      <a:pt x="75" y="75"/>
                    </a:lnTo>
                    <a:lnTo>
                      <a:pt x="75" y="71"/>
                    </a:lnTo>
                    <a:lnTo>
                      <a:pt x="70" y="73"/>
                    </a:lnTo>
                    <a:lnTo>
                      <a:pt x="64" y="71"/>
                    </a:lnTo>
                    <a:lnTo>
                      <a:pt x="61" y="68"/>
                    </a:lnTo>
                    <a:lnTo>
                      <a:pt x="61" y="61"/>
                    </a:lnTo>
                    <a:lnTo>
                      <a:pt x="62" y="54"/>
                    </a:lnTo>
                    <a:lnTo>
                      <a:pt x="57" y="45"/>
                    </a:lnTo>
                    <a:lnTo>
                      <a:pt x="64" y="41"/>
                    </a:lnTo>
                    <a:lnTo>
                      <a:pt x="82" y="39"/>
                    </a:lnTo>
                    <a:lnTo>
                      <a:pt x="84" y="36"/>
                    </a:lnTo>
                    <a:lnTo>
                      <a:pt x="59" y="39"/>
                    </a:lnTo>
                    <a:lnTo>
                      <a:pt x="48" y="45"/>
                    </a:lnTo>
                    <a:lnTo>
                      <a:pt x="41" y="45"/>
                    </a:lnTo>
                    <a:lnTo>
                      <a:pt x="39" y="45"/>
                    </a:lnTo>
                    <a:lnTo>
                      <a:pt x="37" y="38"/>
                    </a:lnTo>
                    <a:lnTo>
                      <a:pt x="34" y="38"/>
                    </a:lnTo>
                    <a:lnTo>
                      <a:pt x="25" y="38"/>
                    </a:lnTo>
                    <a:lnTo>
                      <a:pt x="23" y="34"/>
                    </a:lnTo>
                    <a:lnTo>
                      <a:pt x="21" y="27"/>
                    </a:lnTo>
                    <a:lnTo>
                      <a:pt x="5" y="21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12" y="16"/>
                    </a:lnTo>
                    <a:lnTo>
                      <a:pt x="25" y="11"/>
                    </a:lnTo>
                    <a:lnTo>
                      <a:pt x="48" y="11"/>
                    </a:lnTo>
                    <a:lnTo>
                      <a:pt x="73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88" name="Freeform 38">
                <a:extLst>
                  <a:ext uri="{FF2B5EF4-FFF2-40B4-BE49-F238E27FC236}">
                    <a16:creationId xmlns:a16="http://schemas.microsoft.com/office/drawing/2014/main" id="{460D9904-C027-4F8E-BB3B-E1E46823F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319" y="3133198"/>
                <a:ext cx="223591" cy="125668"/>
              </a:xfrm>
              <a:custGeom>
                <a:avLst/>
                <a:gdLst>
                  <a:gd name="T0" fmla="*/ 134 w 137"/>
                  <a:gd name="T1" fmla="*/ 0 h 77"/>
                  <a:gd name="T2" fmla="*/ 136 w 137"/>
                  <a:gd name="T3" fmla="*/ 5 h 77"/>
                  <a:gd name="T4" fmla="*/ 137 w 137"/>
                  <a:gd name="T5" fmla="*/ 11 h 77"/>
                  <a:gd name="T6" fmla="*/ 137 w 137"/>
                  <a:gd name="T7" fmla="*/ 14 h 77"/>
                  <a:gd name="T8" fmla="*/ 136 w 137"/>
                  <a:gd name="T9" fmla="*/ 18 h 77"/>
                  <a:gd name="T10" fmla="*/ 134 w 137"/>
                  <a:gd name="T11" fmla="*/ 20 h 77"/>
                  <a:gd name="T12" fmla="*/ 128 w 137"/>
                  <a:gd name="T13" fmla="*/ 20 h 77"/>
                  <a:gd name="T14" fmla="*/ 127 w 137"/>
                  <a:gd name="T15" fmla="*/ 20 h 77"/>
                  <a:gd name="T16" fmla="*/ 127 w 137"/>
                  <a:gd name="T17" fmla="*/ 23 h 77"/>
                  <a:gd name="T18" fmla="*/ 130 w 137"/>
                  <a:gd name="T19" fmla="*/ 27 h 77"/>
                  <a:gd name="T20" fmla="*/ 132 w 137"/>
                  <a:gd name="T21" fmla="*/ 30 h 77"/>
                  <a:gd name="T22" fmla="*/ 134 w 137"/>
                  <a:gd name="T23" fmla="*/ 45 h 77"/>
                  <a:gd name="T24" fmla="*/ 128 w 137"/>
                  <a:gd name="T25" fmla="*/ 45 h 77"/>
                  <a:gd name="T26" fmla="*/ 125 w 137"/>
                  <a:gd name="T27" fmla="*/ 46 h 77"/>
                  <a:gd name="T28" fmla="*/ 111 w 137"/>
                  <a:gd name="T29" fmla="*/ 46 h 77"/>
                  <a:gd name="T30" fmla="*/ 96 w 137"/>
                  <a:gd name="T31" fmla="*/ 52 h 77"/>
                  <a:gd name="T32" fmla="*/ 91 w 137"/>
                  <a:gd name="T33" fmla="*/ 57 h 77"/>
                  <a:gd name="T34" fmla="*/ 84 w 137"/>
                  <a:gd name="T35" fmla="*/ 73 h 77"/>
                  <a:gd name="T36" fmla="*/ 80 w 137"/>
                  <a:gd name="T37" fmla="*/ 75 h 77"/>
                  <a:gd name="T38" fmla="*/ 75 w 137"/>
                  <a:gd name="T39" fmla="*/ 77 h 77"/>
                  <a:gd name="T40" fmla="*/ 75 w 137"/>
                  <a:gd name="T41" fmla="*/ 75 h 77"/>
                  <a:gd name="T42" fmla="*/ 75 w 137"/>
                  <a:gd name="T43" fmla="*/ 71 h 77"/>
                  <a:gd name="T44" fmla="*/ 70 w 137"/>
                  <a:gd name="T45" fmla="*/ 73 h 77"/>
                  <a:gd name="T46" fmla="*/ 64 w 137"/>
                  <a:gd name="T47" fmla="*/ 71 h 77"/>
                  <a:gd name="T48" fmla="*/ 61 w 137"/>
                  <a:gd name="T49" fmla="*/ 68 h 77"/>
                  <a:gd name="T50" fmla="*/ 61 w 137"/>
                  <a:gd name="T51" fmla="*/ 61 h 77"/>
                  <a:gd name="T52" fmla="*/ 62 w 137"/>
                  <a:gd name="T53" fmla="*/ 54 h 77"/>
                  <a:gd name="T54" fmla="*/ 57 w 137"/>
                  <a:gd name="T55" fmla="*/ 45 h 77"/>
                  <a:gd name="T56" fmla="*/ 64 w 137"/>
                  <a:gd name="T57" fmla="*/ 41 h 77"/>
                  <a:gd name="T58" fmla="*/ 82 w 137"/>
                  <a:gd name="T59" fmla="*/ 39 h 77"/>
                  <a:gd name="T60" fmla="*/ 84 w 137"/>
                  <a:gd name="T61" fmla="*/ 36 h 77"/>
                  <a:gd name="T62" fmla="*/ 59 w 137"/>
                  <a:gd name="T63" fmla="*/ 39 h 77"/>
                  <a:gd name="T64" fmla="*/ 48 w 137"/>
                  <a:gd name="T65" fmla="*/ 45 h 77"/>
                  <a:gd name="T66" fmla="*/ 41 w 137"/>
                  <a:gd name="T67" fmla="*/ 45 h 77"/>
                  <a:gd name="T68" fmla="*/ 39 w 137"/>
                  <a:gd name="T69" fmla="*/ 45 h 77"/>
                  <a:gd name="T70" fmla="*/ 37 w 137"/>
                  <a:gd name="T71" fmla="*/ 38 h 77"/>
                  <a:gd name="T72" fmla="*/ 34 w 137"/>
                  <a:gd name="T73" fmla="*/ 38 h 77"/>
                  <a:gd name="T74" fmla="*/ 25 w 137"/>
                  <a:gd name="T75" fmla="*/ 38 h 77"/>
                  <a:gd name="T76" fmla="*/ 23 w 137"/>
                  <a:gd name="T77" fmla="*/ 34 h 77"/>
                  <a:gd name="T78" fmla="*/ 21 w 137"/>
                  <a:gd name="T79" fmla="*/ 27 h 77"/>
                  <a:gd name="T80" fmla="*/ 5 w 137"/>
                  <a:gd name="T81" fmla="*/ 21 h 77"/>
                  <a:gd name="T82" fmla="*/ 0 w 137"/>
                  <a:gd name="T83" fmla="*/ 14 h 77"/>
                  <a:gd name="T84" fmla="*/ 2 w 137"/>
                  <a:gd name="T85" fmla="*/ 13 h 77"/>
                  <a:gd name="T86" fmla="*/ 3 w 137"/>
                  <a:gd name="T87" fmla="*/ 14 h 77"/>
                  <a:gd name="T88" fmla="*/ 7 w 137"/>
                  <a:gd name="T89" fmla="*/ 16 h 77"/>
                  <a:gd name="T90" fmla="*/ 12 w 137"/>
                  <a:gd name="T91" fmla="*/ 16 h 77"/>
                  <a:gd name="T92" fmla="*/ 25 w 137"/>
                  <a:gd name="T93" fmla="*/ 11 h 77"/>
                  <a:gd name="T94" fmla="*/ 48 w 137"/>
                  <a:gd name="T95" fmla="*/ 11 h 77"/>
                  <a:gd name="T96" fmla="*/ 73 w 137"/>
                  <a:gd name="T97" fmla="*/ 0 h 77"/>
                  <a:gd name="T98" fmla="*/ 134 w 137"/>
                  <a:gd name="T9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7" h="77">
                    <a:moveTo>
                      <a:pt x="134" y="0"/>
                    </a:moveTo>
                    <a:lnTo>
                      <a:pt x="136" y="5"/>
                    </a:lnTo>
                    <a:lnTo>
                      <a:pt x="137" y="11"/>
                    </a:lnTo>
                    <a:lnTo>
                      <a:pt x="137" y="14"/>
                    </a:lnTo>
                    <a:lnTo>
                      <a:pt x="136" y="18"/>
                    </a:lnTo>
                    <a:lnTo>
                      <a:pt x="134" y="20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27" y="23"/>
                    </a:lnTo>
                    <a:lnTo>
                      <a:pt x="130" y="27"/>
                    </a:lnTo>
                    <a:lnTo>
                      <a:pt x="132" y="30"/>
                    </a:lnTo>
                    <a:lnTo>
                      <a:pt x="134" y="45"/>
                    </a:lnTo>
                    <a:lnTo>
                      <a:pt x="128" y="45"/>
                    </a:lnTo>
                    <a:lnTo>
                      <a:pt x="125" y="46"/>
                    </a:lnTo>
                    <a:lnTo>
                      <a:pt x="111" y="46"/>
                    </a:lnTo>
                    <a:lnTo>
                      <a:pt x="96" y="52"/>
                    </a:lnTo>
                    <a:lnTo>
                      <a:pt x="91" y="57"/>
                    </a:lnTo>
                    <a:lnTo>
                      <a:pt x="84" y="73"/>
                    </a:lnTo>
                    <a:lnTo>
                      <a:pt x="80" y="75"/>
                    </a:lnTo>
                    <a:lnTo>
                      <a:pt x="75" y="77"/>
                    </a:lnTo>
                    <a:lnTo>
                      <a:pt x="75" y="75"/>
                    </a:lnTo>
                    <a:lnTo>
                      <a:pt x="75" y="71"/>
                    </a:lnTo>
                    <a:lnTo>
                      <a:pt x="70" y="73"/>
                    </a:lnTo>
                    <a:lnTo>
                      <a:pt x="64" y="71"/>
                    </a:lnTo>
                    <a:lnTo>
                      <a:pt x="61" y="68"/>
                    </a:lnTo>
                    <a:lnTo>
                      <a:pt x="61" y="61"/>
                    </a:lnTo>
                    <a:lnTo>
                      <a:pt x="62" y="54"/>
                    </a:lnTo>
                    <a:lnTo>
                      <a:pt x="57" y="45"/>
                    </a:lnTo>
                    <a:lnTo>
                      <a:pt x="64" y="41"/>
                    </a:lnTo>
                    <a:lnTo>
                      <a:pt x="82" y="39"/>
                    </a:lnTo>
                    <a:lnTo>
                      <a:pt x="84" y="36"/>
                    </a:lnTo>
                    <a:lnTo>
                      <a:pt x="59" y="39"/>
                    </a:lnTo>
                    <a:lnTo>
                      <a:pt x="48" y="45"/>
                    </a:lnTo>
                    <a:lnTo>
                      <a:pt x="41" y="45"/>
                    </a:lnTo>
                    <a:lnTo>
                      <a:pt x="39" y="45"/>
                    </a:lnTo>
                    <a:lnTo>
                      <a:pt x="37" y="38"/>
                    </a:lnTo>
                    <a:lnTo>
                      <a:pt x="34" y="38"/>
                    </a:lnTo>
                    <a:lnTo>
                      <a:pt x="25" y="38"/>
                    </a:lnTo>
                    <a:lnTo>
                      <a:pt x="23" y="34"/>
                    </a:lnTo>
                    <a:lnTo>
                      <a:pt x="21" y="27"/>
                    </a:lnTo>
                    <a:lnTo>
                      <a:pt x="5" y="21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12" y="16"/>
                    </a:lnTo>
                    <a:lnTo>
                      <a:pt x="25" y="11"/>
                    </a:lnTo>
                    <a:lnTo>
                      <a:pt x="48" y="11"/>
                    </a:lnTo>
                    <a:lnTo>
                      <a:pt x="73" y="0"/>
                    </a:lnTo>
                    <a:lnTo>
                      <a:pt x="134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89" name="Freeform 39">
                <a:extLst>
                  <a:ext uri="{FF2B5EF4-FFF2-40B4-BE49-F238E27FC236}">
                    <a16:creationId xmlns:a16="http://schemas.microsoft.com/office/drawing/2014/main" id="{A0534E4B-CA12-4B28-8145-409EF5408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427" y="3430232"/>
                <a:ext cx="292138" cy="292138"/>
              </a:xfrm>
              <a:custGeom>
                <a:avLst/>
                <a:gdLst>
                  <a:gd name="T0" fmla="*/ 4 w 179"/>
                  <a:gd name="T1" fmla="*/ 68 h 179"/>
                  <a:gd name="T2" fmla="*/ 8 w 179"/>
                  <a:gd name="T3" fmla="*/ 61 h 179"/>
                  <a:gd name="T4" fmla="*/ 9 w 179"/>
                  <a:gd name="T5" fmla="*/ 55 h 179"/>
                  <a:gd name="T6" fmla="*/ 15 w 179"/>
                  <a:gd name="T7" fmla="*/ 54 h 179"/>
                  <a:gd name="T8" fmla="*/ 29 w 179"/>
                  <a:gd name="T9" fmla="*/ 43 h 179"/>
                  <a:gd name="T10" fmla="*/ 36 w 179"/>
                  <a:gd name="T11" fmla="*/ 38 h 179"/>
                  <a:gd name="T12" fmla="*/ 40 w 179"/>
                  <a:gd name="T13" fmla="*/ 34 h 179"/>
                  <a:gd name="T14" fmla="*/ 43 w 179"/>
                  <a:gd name="T15" fmla="*/ 20 h 179"/>
                  <a:gd name="T16" fmla="*/ 54 w 179"/>
                  <a:gd name="T17" fmla="*/ 14 h 179"/>
                  <a:gd name="T18" fmla="*/ 50 w 179"/>
                  <a:gd name="T19" fmla="*/ 11 h 179"/>
                  <a:gd name="T20" fmla="*/ 56 w 179"/>
                  <a:gd name="T21" fmla="*/ 7 h 179"/>
                  <a:gd name="T22" fmla="*/ 59 w 179"/>
                  <a:gd name="T23" fmla="*/ 0 h 179"/>
                  <a:gd name="T24" fmla="*/ 68 w 179"/>
                  <a:gd name="T25" fmla="*/ 4 h 179"/>
                  <a:gd name="T26" fmla="*/ 77 w 179"/>
                  <a:gd name="T27" fmla="*/ 0 h 179"/>
                  <a:gd name="T28" fmla="*/ 79 w 179"/>
                  <a:gd name="T29" fmla="*/ 2 h 179"/>
                  <a:gd name="T30" fmla="*/ 86 w 179"/>
                  <a:gd name="T31" fmla="*/ 9 h 179"/>
                  <a:gd name="T32" fmla="*/ 90 w 179"/>
                  <a:gd name="T33" fmla="*/ 20 h 179"/>
                  <a:gd name="T34" fmla="*/ 93 w 179"/>
                  <a:gd name="T35" fmla="*/ 32 h 179"/>
                  <a:gd name="T36" fmla="*/ 90 w 179"/>
                  <a:gd name="T37" fmla="*/ 47 h 179"/>
                  <a:gd name="T38" fmla="*/ 86 w 179"/>
                  <a:gd name="T39" fmla="*/ 50 h 179"/>
                  <a:gd name="T40" fmla="*/ 92 w 179"/>
                  <a:gd name="T41" fmla="*/ 52 h 179"/>
                  <a:gd name="T42" fmla="*/ 97 w 179"/>
                  <a:gd name="T43" fmla="*/ 50 h 179"/>
                  <a:gd name="T44" fmla="*/ 108 w 179"/>
                  <a:gd name="T45" fmla="*/ 57 h 179"/>
                  <a:gd name="T46" fmla="*/ 117 w 179"/>
                  <a:gd name="T47" fmla="*/ 55 h 179"/>
                  <a:gd name="T48" fmla="*/ 120 w 179"/>
                  <a:gd name="T49" fmla="*/ 47 h 179"/>
                  <a:gd name="T50" fmla="*/ 124 w 179"/>
                  <a:gd name="T51" fmla="*/ 39 h 179"/>
                  <a:gd name="T52" fmla="*/ 133 w 179"/>
                  <a:gd name="T53" fmla="*/ 48 h 179"/>
                  <a:gd name="T54" fmla="*/ 136 w 179"/>
                  <a:gd name="T55" fmla="*/ 55 h 179"/>
                  <a:gd name="T56" fmla="*/ 138 w 179"/>
                  <a:gd name="T57" fmla="*/ 61 h 179"/>
                  <a:gd name="T58" fmla="*/ 136 w 179"/>
                  <a:gd name="T59" fmla="*/ 77 h 179"/>
                  <a:gd name="T60" fmla="*/ 127 w 179"/>
                  <a:gd name="T61" fmla="*/ 88 h 179"/>
                  <a:gd name="T62" fmla="*/ 129 w 179"/>
                  <a:gd name="T63" fmla="*/ 89 h 179"/>
                  <a:gd name="T64" fmla="*/ 133 w 179"/>
                  <a:gd name="T65" fmla="*/ 89 h 179"/>
                  <a:gd name="T66" fmla="*/ 136 w 179"/>
                  <a:gd name="T67" fmla="*/ 93 h 179"/>
                  <a:gd name="T68" fmla="*/ 145 w 179"/>
                  <a:gd name="T69" fmla="*/ 97 h 179"/>
                  <a:gd name="T70" fmla="*/ 154 w 179"/>
                  <a:gd name="T71" fmla="*/ 97 h 179"/>
                  <a:gd name="T72" fmla="*/ 158 w 179"/>
                  <a:gd name="T73" fmla="*/ 105 h 179"/>
                  <a:gd name="T74" fmla="*/ 163 w 179"/>
                  <a:gd name="T75" fmla="*/ 114 h 179"/>
                  <a:gd name="T76" fmla="*/ 172 w 179"/>
                  <a:gd name="T77" fmla="*/ 118 h 179"/>
                  <a:gd name="T78" fmla="*/ 175 w 179"/>
                  <a:gd name="T79" fmla="*/ 122 h 179"/>
                  <a:gd name="T80" fmla="*/ 179 w 179"/>
                  <a:gd name="T81" fmla="*/ 130 h 179"/>
                  <a:gd name="T82" fmla="*/ 179 w 179"/>
                  <a:gd name="T83" fmla="*/ 139 h 179"/>
                  <a:gd name="T84" fmla="*/ 175 w 179"/>
                  <a:gd name="T85" fmla="*/ 139 h 179"/>
                  <a:gd name="T86" fmla="*/ 175 w 179"/>
                  <a:gd name="T87" fmla="*/ 148 h 179"/>
                  <a:gd name="T88" fmla="*/ 172 w 179"/>
                  <a:gd name="T89" fmla="*/ 150 h 179"/>
                  <a:gd name="T90" fmla="*/ 172 w 179"/>
                  <a:gd name="T91" fmla="*/ 159 h 179"/>
                  <a:gd name="T92" fmla="*/ 154 w 179"/>
                  <a:gd name="T93" fmla="*/ 177 h 179"/>
                  <a:gd name="T94" fmla="*/ 113 w 179"/>
                  <a:gd name="T95" fmla="*/ 159 h 179"/>
                  <a:gd name="T96" fmla="*/ 95 w 179"/>
                  <a:gd name="T97" fmla="*/ 147 h 179"/>
                  <a:gd name="T98" fmla="*/ 29 w 179"/>
                  <a:gd name="T99" fmla="*/ 97 h 179"/>
                  <a:gd name="T100" fmla="*/ 15 w 179"/>
                  <a:gd name="T101" fmla="*/ 82 h 179"/>
                  <a:gd name="T102" fmla="*/ 13 w 179"/>
                  <a:gd name="T103" fmla="*/ 77 h 179"/>
                  <a:gd name="T104" fmla="*/ 4 w 179"/>
                  <a:gd name="T105" fmla="*/ 72 h 179"/>
                  <a:gd name="T106" fmla="*/ 0 w 179"/>
                  <a:gd name="T107" fmla="*/ 70 h 179"/>
                  <a:gd name="T108" fmla="*/ 2 w 179"/>
                  <a:gd name="T109" fmla="*/ 6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9" h="179">
                    <a:moveTo>
                      <a:pt x="2" y="68"/>
                    </a:moveTo>
                    <a:lnTo>
                      <a:pt x="4" y="68"/>
                    </a:lnTo>
                    <a:lnTo>
                      <a:pt x="8" y="66"/>
                    </a:lnTo>
                    <a:lnTo>
                      <a:pt x="8" y="61"/>
                    </a:lnTo>
                    <a:lnTo>
                      <a:pt x="9" y="59"/>
                    </a:lnTo>
                    <a:lnTo>
                      <a:pt x="9" y="55"/>
                    </a:lnTo>
                    <a:lnTo>
                      <a:pt x="11" y="54"/>
                    </a:lnTo>
                    <a:lnTo>
                      <a:pt x="15" y="54"/>
                    </a:lnTo>
                    <a:lnTo>
                      <a:pt x="24" y="45"/>
                    </a:lnTo>
                    <a:lnTo>
                      <a:pt x="29" y="43"/>
                    </a:lnTo>
                    <a:lnTo>
                      <a:pt x="33" y="39"/>
                    </a:lnTo>
                    <a:lnTo>
                      <a:pt x="36" y="38"/>
                    </a:lnTo>
                    <a:lnTo>
                      <a:pt x="38" y="34"/>
                    </a:lnTo>
                    <a:lnTo>
                      <a:pt x="40" y="34"/>
                    </a:lnTo>
                    <a:lnTo>
                      <a:pt x="40" y="22"/>
                    </a:lnTo>
                    <a:lnTo>
                      <a:pt x="43" y="20"/>
                    </a:lnTo>
                    <a:lnTo>
                      <a:pt x="45" y="16"/>
                    </a:lnTo>
                    <a:lnTo>
                      <a:pt x="54" y="14"/>
                    </a:lnTo>
                    <a:lnTo>
                      <a:pt x="54" y="13"/>
                    </a:lnTo>
                    <a:lnTo>
                      <a:pt x="50" y="11"/>
                    </a:lnTo>
                    <a:lnTo>
                      <a:pt x="52" y="7"/>
                    </a:lnTo>
                    <a:lnTo>
                      <a:pt x="56" y="7"/>
                    </a:lnTo>
                    <a:lnTo>
                      <a:pt x="58" y="2"/>
                    </a:lnTo>
                    <a:lnTo>
                      <a:pt x="59" y="0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7" y="0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1" y="5"/>
                    </a:lnTo>
                    <a:lnTo>
                      <a:pt x="86" y="9"/>
                    </a:lnTo>
                    <a:lnTo>
                      <a:pt x="86" y="14"/>
                    </a:lnTo>
                    <a:lnTo>
                      <a:pt x="90" y="20"/>
                    </a:lnTo>
                    <a:lnTo>
                      <a:pt x="92" y="30"/>
                    </a:lnTo>
                    <a:lnTo>
                      <a:pt x="93" y="32"/>
                    </a:lnTo>
                    <a:lnTo>
                      <a:pt x="93" y="45"/>
                    </a:lnTo>
                    <a:lnTo>
                      <a:pt x="90" y="47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52"/>
                    </a:lnTo>
                    <a:lnTo>
                      <a:pt x="92" y="52"/>
                    </a:lnTo>
                    <a:lnTo>
                      <a:pt x="93" y="50"/>
                    </a:lnTo>
                    <a:lnTo>
                      <a:pt x="97" y="50"/>
                    </a:lnTo>
                    <a:lnTo>
                      <a:pt x="104" y="59"/>
                    </a:lnTo>
                    <a:lnTo>
                      <a:pt x="108" y="57"/>
                    </a:lnTo>
                    <a:lnTo>
                      <a:pt x="109" y="55"/>
                    </a:lnTo>
                    <a:lnTo>
                      <a:pt x="117" y="55"/>
                    </a:lnTo>
                    <a:lnTo>
                      <a:pt x="117" y="52"/>
                    </a:lnTo>
                    <a:lnTo>
                      <a:pt x="120" y="47"/>
                    </a:lnTo>
                    <a:lnTo>
                      <a:pt x="120" y="41"/>
                    </a:lnTo>
                    <a:lnTo>
                      <a:pt x="124" y="39"/>
                    </a:lnTo>
                    <a:lnTo>
                      <a:pt x="127" y="39"/>
                    </a:lnTo>
                    <a:lnTo>
                      <a:pt x="133" y="48"/>
                    </a:lnTo>
                    <a:lnTo>
                      <a:pt x="133" y="55"/>
                    </a:lnTo>
                    <a:lnTo>
                      <a:pt x="136" y="55"/>
                    </a:lnTo>
                    <a:lnTo>
                      <a:pt x="138" y="59"/>
                    </a:lnTo>
                    <a:lnTo>
                      <a:pt x="138" y="61"/>
                    </a:lnTo>
                    <a:lnTo>
                      <a:pt x="140" y="63"/>
                    </a:lnTo>
                    <a:lnTo>
                      <a:pt x="136" y="77"/>
                    </a:lnTo>
                    <a:lnTo>
                      <a:pt x="131" y="84"/>
                    </a:lnTo>
                    <a:lnTo>
                      <a:pt x="127" y="88"/>
                    </a:lnTo>
                    <a:lnTo>
                      <a:pt x="127" y="89"/>
                    </a:lnTo>
                    <a:lnTo>
                      <a:pt x="129" y="89"/>
                    </a:lnTo>
                    <a:lnTo>
                      <a:pt x="131" y="91"/>
                    </a:lnTo>
                    <a:lnTo>
                      <a:pt x="133" y="89"/>
                    </a:lnTo>
                    <a:lnTo>
                      <a:pt x="134" y="91"/>
                    </a:lnTo>
                    <a:lnTo>
                      <a:pt x="136" y="93"/>
                    </a:lnTo>
                    <a:lnTo>
                      <a:pt x="140" y="93"/>
                    </a:lnTo>
                    <a:lnTo>
                      <a:pt x="145" y="97"/>
                    </a:lnTo>
                    <a:lnTo>
                      <a:pt x="152" y="97"/>
                    </a:lnTo>
                    <a:lnTo>
                      <a:pt x="154" y="97"/>
                    </a:lnTo>
                    <a:lnTo>
                      <a:pt x="158" y="102"/>
                    </a:lnTo>
                    <a:lnTo>
                      <a:pt x="158" y="105"/>
                    </a:lnTo>
                    <a:lnTo>
                      <a:pt x="159" y="107"/>
                    </a:lnTo>
                    <a:lnTo>
                      <a:pt x="163" y="114"/>
                    </a:lnTo>
                    <a:lnTo>
                      <a:pt x="168" y="114"/>
                    </a:lnTo>
                    <a:lnTo>
                      <a:pt x="172" y="118"/>
                    </a:lnTo>
                    <a:lnTo>
                      <a:pt x="175" y="116"/>
                    </a:lnTo>
                    <a:lnTo>
                      <a:pt x="175" y="122"/>
                    </a:lnTo>
                    <a:lnTo>
                      <a:pt x="179" y="125"/>
                    </a:lnTo>
                    <a:lnTo>
                      <a:pt x="179" y="130"/>
                    </a:lnTo>
                    <a:lnTo>
                      <a:pt x="177" y="136"/>
                    </a:lnTo>
                    <a:lnTo>
                      <a:pt x="179" y="139"/>
                    </a:lnTo>
                    <a:lnTo>
                      <a:pt x="179" y="139"/>
                    </a:lnTo>
                    <a:lnTo>
                      <a:pt x="175" y="139"/>
                    </a:lnTo>
                    <a:lnTo>
                      <a:pt x="175" y="143"/>
                    </a:lnTo>
                    <a:lnTo>
                      <a:pt x="175" y="148"/>
                    </a:lnTo>
                    <a:lnTo>
                      <a:pt x="172" y="148"/>
                    </a:lnTo>
                    <a:lnTo>
                      <a:pt x="172" y="150"/>
                    </a:lnTo>
                    <a:lnTo>
                      <a:pt x="172" y="155"/>
                    </a:lnTo>
                    <a:lnTo>
                      <a:pt x="172" y="159"/>
                    </a:lnTo>
                    <a:lnTo>
                      <a:pt x="172" y="179"/>
                    </a:lnTo>
                    <a:lnTo>
                      <a:pt x="154" y="177"/>
                    </a:lnTo>
                    <a:lnTo>
                      <a:pt x="150" y="173"/>
                    </a:lnTo>
                    <a:lnTo>
                      <a:pt x="113" y="159"/>
                    </a:lnTo>
                    <a:lnTo>
                      <a:pt x="106" y="152"/>
                    </a:lnTo>
                    <a:lnTo>
                      <a:pt x="95" y="147"/>
                    </a:lnTo>
                    <a:lnTo>
                      <a:pt x="47" y="104"/>
                    </a:lnTo>
                    <a:lnTo>
                      <a:pt x="29" y="97"/>
                    </a:lnTo>
                    <a:lnTo>
                      <a:pt x="22" y="86"/>
                    </a:lnTo>
                    <a:lnTo>
                      <a:pt x="15" y="82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5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90" name="Freeform 40">
                <a:extLst>
                  <a:ext uri="{FF2B5EF4-FFF2-40B4-BE49-F238E27FC236}">
                    <a16:creationId xmlns:a16="http://schemas.microsoft.com/office/drawing/2014/main" id="{36CEFED5-5D75-4B6B-AE5E-1A675A9E7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427" y="3430232"/>
                <a:ext cx="292138" cy="292138"/>
              </a:xfrm>
              <a:custGeom>
                <a:avLst/>
                <a:gdLst>
                  <a:gd name="T0" fmla="*/ 4 w 179"/>
                  <a:gd name="T1" fmla="*/ 68 h 179"/>
                  <a:gd name="T2" fmla="*/ 8 w 179"/>
                  <a:gd name="T3" fmla="*/ 61 h 179"/>
                  <a:gd name="T4" fmla="*/ 9 w 179"/>
                  <a:gd name="T5" fmla="*/ 55 h 179"/>
                  <a:gd name="T6" fmla="*/ 15 w 179"/>
                  <a:gd name="T7" fmla="*/ 54 h 179"/>
                  <a:gd name="T8" fmla="*/ 29 w 179"/>
                  <a:gd name="T9" fmla="*/ 43 h 179"/>
                  <a:gd name="T10" fmla="*/ 36 w 179"/>
                  <a:gd name="T11" fmla="*/ 38 h 179"/>
                  <a:gd name="T12" fmla="*/ 40 w 179"/>
                  <a:gd name="T13" fmla="*/ 34 h 179"/>
                  <a:gd name="T14" fmla="*/ 43 w 179"/>
                  <a:gd name="T15" fmla="*/ 20 h 179"/>
                  <a:gd name="T16" fmla="*/ 54 w 179"/>
                  <a:gd name="T17" fmla="*/ 14 h 179"/>
                  <a:gd name="T18" fmla="*/ 50 w 179"/>
                  <a:gd name="T19" fmla="*/ 11 h 179"/>
                  <a:gd name="T20" fmla="*/ 56 w 179"/>
                  <a:gd name="T21" fmla="*/ 7 h 179"/>
                  <a:gd name="T22" fmla="*/ 59 w 179"/>
                  <a:gd name="T23" fmla="*/ 0 h 179"/>
                  <a:gd name="T24" fmla="*/ 68 w 179"/>
                  <a:gd name="T25" fmla="*/ 4 h 179"/>
                  <a:gd name="T26" fmla="*/ 77 w 179"/>
                  <a:gd name="T27" fmla="*/ 0 h 179"/>
                  <a:gd name="T28" fmla="*/ 79 w 179"/>
                  <a:gd name="T29" fmla="*/ 2 h 179"/>
                  <a:gd name="T30" fmla="*/ 86 w 179"/>
                  <a:gd name="T31" fmla="*/ 9 h 179"/>
                  <a:gd name="T32" fmla="*/ 90 w 179"/>
                  <a:gd name="T33" fmla="*/ 20 h 179"/>
                  <a:gd name="T34" fmla="*/ 93 w 179"/>
                  <a:gd name="T35" fmla="*/ 32 h 179"/>
                  <a:gd name="T36" fmla="*/ 90 w 179"/>
                  <a:gd name="T37" fmla="*/ 47 h 179"/>
                  <a:gd name="T38" fmla="*/ 86 w 179"/>
                  <a:gd name="T39" fmla="*/ 50 h 179"/>
                  <a:gd name="T40" fmla="*/ 92 w 179"/>
                  <a:gd name="T41" fmla="*/ 52 h 179"/>
                  <a:gd name="T42" fmla="*/ 97 w 179"/>
                  <a:gd name="T43" fmla="*/ 50 h 179"/>
                  <a:gd name="T44" fmla="*/ 108 w 179"/>
                  <a:gd name="T45" fmla="*/ 57 h 179"/>
                  <a:gd name="T46" fmla="*/ 117 w 179"/>
                  <a:gd name="T47" fmla="*/ 55 h 179"/>
                  <a:gd name="T48" fmla="*/ 120 w 179"/>
                  <a:gd name="T49" fmla="*/ 47 h 179"/>
                  <a:gd name="T50" fmla="*/ 124 w 179"/>
                  <a:gd name="T51" fmla="*/ 39 h 179"/>
                  <a:gd name="T52" fmla="*/ 133 w 179"/>
                  <a:gd name="T53" fmla="*/ 48 h 179"/>
                  <a:gd name="T54" fmla="*/ 136 w 179"/>
                  <a:gd name="T55" fmla="*/ 55 h 179"/>
                  <a:gd name="T56" fmla="*/ 138 w 179"/>
                  <a:gd name="T57" fmla="*/ 61 h 179"/>
                  <a:gd name="T58" fmla="*/ 136 w 179"/>
                  <a:gd name="T59" fmla="*/ 77 h 179"/>
                  <a:gd name="T60" fmla="*/ 127 w 179"/>
                  <a:gd name="T61" fmla="*/ 88 h 179"/>
                  <a:gd name="T62" fmla="*/ 129 w 179"/>
                  <a:gd name="T63" fmla="*/ 89 h 179"/>
                  <a:gd name="T64" fmla="*/ 133 w 179"/>
                  <a:gd name="T65" fmla="*/ 89 h 179"/>
                  <a:gd name="T66" fmla="*/ 136 w 179"/>
                  <a:gd name="T67" fmla="*/ 93 h 179"/>
                  <a:gd name="T68" fmla="*/ 145 w 179"/>
                  <a:gd name="T69" fmla="*/ 97 h 179"/>
                  <a:gd name="T70" fmla="*/ 154 w 179"/>
                  <a:gd name="T71" fmla="*/ 97 h 179"/>
                  <a:gd name="T72" fmla="*/ 158 w 179"/>
                  <a:gd name="T73" fmla="*/ 105 h 179"/>
                  <a:gd name="T74" fmla="*/ 163 w 179"/>
                  <a:gd name="T75" fmla="*/ 114 h 179"/>
                  <a:gd name="T76" fmla="*/ 172 w 179"/>
                  <a:gd name="T77" fmla="*/ 118 h 179"/>
                  <a:gd name="T78" fmla="*/ 175 w 179"/>
                  <a:gd name="T79" fmla="*/ 122 h 179"/>
                  <a:gd name="T80" fmla="*/ 179 w 179"/>
                  <a:gd name="T81" fmla="*/ 130 h 179"/>
                  <a:gd name="T82" fmla="*/ 179 w 179"/>
                  <a:gd name="T83" fmla="*/ 139 h 179"/>
                  <a:gd name="T84" fmla="*/ 175 w 179"/>
                  <a:gd name="T85" fmla="*/ 139 h 179"/>
                  <a:gd name="T86" fmla="*/ 175 w 179"/>
                  <a:gd name="T87" fmla="*/ 148 h 179"/>
                  <a:gd name="T88" fmla="*/ 172 w 179"/>
                  <a:gd name="T89" fmla="*/ 150 h 179"/>
                  <a:gd name="T90" fmla="*/ 172 w 179"/>
                  <a:gd name="T91" fmla="*/ 159 h 179"/>
                  <a:gd name="T92" fmla="*/ 154 w 179"/>
                  <a:gd name="T93" fmla="*/ 177 h 179"/>
                  <a:gd name="T94" fmla="*/ 113 w 179"/>
                  <a:gd name="T95" fmla="*/ 159 h 179"/>
                  <a:gd name="T96" fmla="*/ 95 w 179"/>
                  <a:gd name="T97" fmla="*/ 147 h 179"/>
                  <a:gd name="T98" fmla="*/ 29 w 179"/>
                  <a:gd name="T99" fmla="*/ 97 h 179"/>
                  <a:gd name="T100" fmla="*/ 15 w 179"/>
                  <a:gd name="T101" fmla="*/ 82 h 179"/>
                  <a:gd name="T102" fmla="*/ 13 w 179"/>
                  <a:gd name="T103" fmla="*/ 77 h 179"/>
                  <a:gd name="T104" fmla="*/ 4 w 179"/>
                  <a:gd name="T105" fmla="*/ 72 h 179"/>
                  <a:gd name="T106" fmla="*/ 0 w 179"/>
                  <a:gd name="T107" fmla="*/ 70 h 179"/>
                  <a:gd name="T108" fmla="*/ 2 w 179"/>
                  <a:gd name="T109" fmla="*/ 6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9" h="179">
                    <a:moveTo>
                      <a:pt x="2" y="68"/>
                    </a:moveTo>
                    <a:lnTo>
                      <a:pt x="4" y="68"/>
                    </a:lnTo>
                    <a:lnTo>
                      <a:pt x="8" y="66"/>
                    </a:lnTo>
                    <a:lnTo>
                      <a:pt x="8" y="61"/>
                    </a:lnTo>
                    <a:lnTo>
                      <a:pt x="9" y="59"/>
                    </a:lnTo>
                    <a:lnTo>
                      <a:pt x="9" y="55"/>
                    </a:lnTo>
                    <a:lnTo>
                      <a:pt x="11" y="54"/>
                    </a:lnTo>
                    <a:lnTo>
                      <a:pt x="15" y="54"/>
                    </a:lnTo>
                    <a:lnTo>
                      <a:pt x="24" y="45"/>
                    </a:lnTo>
                    <a:lnTo>
                      <a:pt x="29" y="43"/>
                    </a:lnTo>
                    <a:lnTo>
                      <a:pt x="33" y="39"/>
                    </a:lnTo>
                    <a:lnTo>
                      <a:pt x="36" y="38"/>
                    </a:lnTo>
                    <a:lnTo>
                      <a:pt x="38" y="34"/>
                    </a:lnTo>
                    <a:lnTo>
                      <a:pt x="40" y="34"/>
                    </a:lnTo>
                    <a:lnTo>
                      <a:pt x="40" y="22"/>
                    </a:lnTo>
                    <a:lnTo>
                      <a:pt x="43" y="20"/>
                    </a:lnTo>
                    <a:lnTo>
                      <a:pt x="45" y="16"/>
                    </a:lnTo>
                    <a:lnTo>
                      <a:pt x="54" y="14"/>
                    </a:lnTo>
                    <a:lnTo>
                      <a:pt x="54" y="13"/>
                    </a:lnTo>
                    <a:lnTo>
                      <a:pt x="50" y="11"/>
                    </a:lnTo>
                    <a:lnTo>
                      <a:pt x="52" y="7"/>
                    </a:lnTo>
                    <a:lnTo>
                      <a:pt x="56" y="7"/>
                    </a:lnTo>
                    <a:lnTo>
                      <a:pt x="58" y="2"/>
                    </a:lnTo>
                    <a:lnTo>
                      <a:pt x="59" y="0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7" y="0"/>
                    </a:lnTo>
                    <a:lnTo>
                      <a:pt x="79" y="2"/>
                    </a:lnTo>
                    <a:lnTo>
                      <a:pt x="79" y="2"/>
                    </a:lnTo>
                    <a:lnTo>
                      <a:pt x="81" y="5"/>
                    </a:lnTo>
                    <a:lnTo>
                      <a:pt x="86" y="9"/>
                    </a:lnTo>
                    <a:lnTo>
                      <a:pt x="86" y="14"/>
                    </a:lnTo>
                    <a:lnTo>
                      <a:pt x="90" y="20"/>
                    </a:lnTo>
                    <a:lnTo>
                      <a:pt x="92" y="30"/>
                    </a:lnTo>
                    <a:lnTo>
                      <a:pt x="93" y="32"/>
                    </a:lnTo>
                    <a:lnTo>
                      <a:pt x="93" y="45"/>
                    </a:lnTo>
                    <a:lnTo>
                      <a:pt x="90" y="47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52"/>
                    </a:lnTo>
                    <a:lnTo>
                      <a:pt x="92" y="52"/>
                    </a:lnTo>
                    <a:lnTo>
                      <a:pt x="93" y="50"/>
                    </a:lnTo>
                    <a:lnTo>
                      <a:pt x="97" y="50"/>
                    </a:lnTo>
                    <a:lnTo>
                      <a:pt x="104" y="59"/>
                    </a:lnTo>
                    <a:lnTo>
                      <a:pt x="108" y="57"/>
                    </a:lnTo>
                    <a:lnTo>
                      <a:pt x="109" y="55"/>
                    </a:lnTo>
                    <a:lnTo>
                      <a:pt x="117" y="55"/>
                    </a:lnTo>
                    <a:lnTo>
                      <a:pt x="117" y="52"/>
                    </a:lnTo>
                    <a:lnTo>
                      <a:pt x="120" y="47"/>
                    </a:lnTo>
                    <a:lnTo>
                      <a:pt x="120" y="41"/>
                    </a:lnTo>
                    <a:lnTo>
                      <a:pt x="124" y="39"/>
                    </a:lnTo>
                    <a:lnTo>
                      <a:pt x="127" y="39"/>
                    </a:lnTo>
                    <a:lnTo>
                      <a:pt x="133" y="48"/>
                    </a:lnTo>
                    <a:lnTo>
                      <a:pt x="133" y="55"/>
                    </a:lnTo>
                    <a:lnTo>
                      <a:pt x="136" y="55"/>
                    </a:lnTo>
                    <a:lnTo>
                      <a:pt x="138" y="59"/>
                    </a:lnTo>
                    <a:lnTo>
                      <a:pt x="138" y="61"/>
                    </a:lnTo>
                    <a:lnTo>
                      <a:pt x="140" y="63"/>
                    </a:lnTo>
                    <a:lnTo>
                      <a:pt x="136" y="77"/>
                    </a:lnTo>
                    <a:lnTo>
                      <a:pt x="131" y="84"/>
                    </a:lnTo>
                    <a:lnTo>
                      <a:pt x="127" y="88"/>
                    </a:lnTo>
                    <a:lnTo>
                      <a:pt x="127" y="89"/>
                    </a:lnTo>
                    <a:lnTo>
                      <a:pt x="129" y="89"/>
                    </a:lnTo>
                    <a:lnTo>
                      <a:pt x="131" y="91"/>
                    </a:lnTo>
                    <a:lnTo>
                      <a:pt x="133" y="89"/>
                    </a:lnTo>
                    <a:lnTo>
                      <a:pt x="134" y="91"/>
                    </a:lnTo>
                    <a:lnTo>
                      <a:pt x="136" y="93"/>
                    </a:lnTo>
                    <a:lnTo>
                      <a:pt x="140" y="93"/>
                    </a:lnTo>
                    <a:lnTo>
                      <a:pt x="145" y="97"/>
                    </a:lnTo>
                    <a:lnTo>
                      <a:pt x="152" y="97"/>
                    </a:lnTo>
                    <a:lnTo>
                      <a:pt x="154" y="97"/>
                    </a:lnTo>
                    <a:lnTo>
                      <a:pt x="158" y="102"/>
                    </a:lnTo>
                    <a:lnTo>
                      <a:pt x="158" y="105"/>
                    </a:lnTo>
                    <a:lnTo>
                      <a:pt x="159" y="107"/>
                    </a:lnTo>
                    <a:lnTo>
                      <a:pt x="163" y="114"/>
                    </a:lnTo>
                    <a:lnTo>
                      <a:pt x="168" y="114"/>
                    </a:lnTo>
                    <a:lnTo>
                      <a:pt x="172" y="118"/>
                    </a:lnTo>
                    <a:lnTo>
                      <a:pt x="175" y="116"/>
                    </a:lnTo>
                    <a:lnTo>
                      <a:pt x="175" y="122"/>
                    </a:lnTo>
                    <a:lnTo>
                      <a:pt x="179" y="125"/>
                    </a:lnTo>
                    <a:lnTo>
                      <a:pt x="179" y="130"/>
                    </a:lnTo>
                    <a:lnTo>
                      <a:pt x="177" y="136"/>
                    </a:lnTo>
                    <a:lnTo>
                      <a:pt x="179" y="139"/>
                    </a:lnTo>
                    <a:lnTo>
                      <a:pt x="179" y="139"/>
                    </a:lnTo>
                    <a:lnTo>
                      <a:pt x="175" y="139"/>
                    </a:lnTo>
                    <a:lnTo>
                      <a:pt x="175" y="143"/>
                    </a:lnTo>
                    <a:lnTo>
                      <a:pt x="175" y="148"/>
                    </a:lnTo>
                    <a:lnTo>
                      <a:pt x="172" y="148"/>
                    </a:lnTo>
                    <a:lnTo>
                      <a:pt x="172" y="150"/>
                    </a:lnTo>
                    <a:lnTo>
                      <a:pt x="172" y="155"/>
                    </a:lnTo>
                    <a:lnTo>
                      <a:pt x="172" y="159"/>
                    </a:lnTo>
                    <a:lnTo>
                      <a:pt x="172" y="179"/>
                    </a:lnTo>
                    <a:lnTo>
                      <a:pt x="154" y="177"/>
                    </a:lnTo>
                    <a:lnTo>
                      <a:pt x="150" y="173"/>
                    </a:lnTo>
                    <a:lnTo>
                      <a:pt x="113" y="159"/>
                    </a:lnTo>
                    <a:lnTo>
                      <a:pt x="106" y="152"/>
                    </a:lnTo>
                    <a:lnTo>
                      <a:pt x="95" y="147"/>
                    </a:lnTo>
                    <a:lnTo>
                      <a:pt x="47" y="104"/>
                    </a:lnTo>
                    <a:lnTo>
                      <a:pt x="29" y="97"/>
                    </a:lnTo>
                    <a:lnTo>
                      <a:pt x="22" y="86"/>
                    </a:lnTo>
                    <a:lnTo>
                      <a:pt x="15" y="82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5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8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91" name="Freeform 41">
                <a:extLst>
                  <a:ext uri="{FF2B5EF4-FFF2-40B4-BE49-F238E27FC236}">
                    <a16:creationId xmlns:a16="http://schemas.microsoft.com/office/drawing/2014/main" id="{DCC34048-6FB7-4361-9205-A337FEC49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334" y="3247442"/>
                <a:ext cx="314986" cy="456975"/>
              </a:xfrm>
              <a:custGeom>
                <a:avLst/>
                <a:gdLst>
                  <a:gd name="T0" fmla="*/ 190 w 193"/>
                  <a:gd name="T1" fmla="*/ 219 h 280"/>
                  <a:gd name="T2" fmla="*/ 159 w 193"/>
                  <a:gd name="T3" fmla="*/ 73 h 280"/>
                  <a:gd name="T4" fmla="*/ 152 w 193"/>
                  <a:gd name="T5" fmla="*/ 41 h 280"/>
                  <a:gd name="T6" fmla="*/ 132 w 193"/>
                  <a:gd name="T7" fmla="*/ 21 h 280"/>
                  <a:gd name="T8" fmla="*/ 134 w 193"/>
                  <a:gd name="T9" fmla="*/ 12 h 280"/>
                  <a:gd name="T10" fmla="*/ 138 w 193"/>
                  <a:gd name="T11" fmla="*/ 3 h 280"/>
                  <a:gd name="T12" fmla="*/ 131 w 193"/>
                  <a:gd name="T13" fmla="*/ 1 h 280"/>
                  <a:gd name="T14" fmla="*/ 129 w 193"/>
                  <a:gd name="T15" fmla="*/ 0 h 280"/>
                  <a:gd name="T16" fmla="*/ 106 w 193"/>
                  <a:gd name="T17" fmla="*/ 9 h 280"/>
                  <a:gd name="T18" fmla="*/ 16 w 193"/>
                  <a:gd name="T19" fmla="*/ 5 h 280"/>
                  <a:gd name="T20" fmla="*/ 13 w 193"/>
                  <a:gd name="T21" fmla="*/ 17 h 280"/>
                  <a:gd name="T22" fmla="*/ 16 w 193"/>
                  <a:gd name="T23" fmla="*/ 26 h 280"/>
                  <a:gd name="T24" fmla="*/ 20 w 193"/>
                  <a:gd name="T25" fmla="*/ 34 h 280"/>
                  <a:gd name="T26" fmla="*/ 22 w 193"/>
                  <a:gd name="T27" fmla="*/ 51 h 280"/>
                  <a:gd name="T28" fmla="*/ 24 w 193"/>
                  <a:gd name="T29" fmla="*/ 69 h 280"/>
                  <a:gd name="T30" fmla="*/ 22 w 193"/>
                  <a:gd name="T31" fmla="*/ 76 h 280"/>
                  <a:gd name="T32" fmla="*/ 22 w 193"/>
                  <a:gd name="T33" fmla="*/ 85 h 280"/>
                  <a:gd name="T34" fmla="*/ 24 w 193"/>
                  <a:gd name="T35" fmla="*/ 89 h 280"/>
                  <a:gd name="T36" fmla="*/ 34 w 193"/>
                  <a:gd name="T37" fmla="*/ 125 h 280"/>
                  <a:gd name="T38" fmla="*/ 29 w 193"/>
                  <a:gd name="T39" fmla="*/ 130 h 280"/>
                  <a:gd name="T40" fmla="*/ 24 w 193"/>
                  <a:gd name="T41" fmla="*/ 134 h 280"/>
                  <a:gd name="T42" fmla="*/ 15 w 193"/>
                  <a:gd name="T43" fmla="*/ 153 h 280"/>
                  <a:gd name="T44" fmla="*/ 9 w 193"/>
                  <a:gd name="T45" fmla="*/ 173 h 280"/>
                  <a:gd name="T46" fmla="*/ 2 w 193"/>
                  <a:gd name="T47" fmla="*/ 184 h 280"/>
                  <a:gd name="T48" fmla="*/ 9 w 193"/>
                  <a:gd name="T49" fmla="*/ 232 h 280"/>
                  <a:gd name="T50" fmla="*/ 20 w 193"/>
                  <a:gd name="T51" fmla="*/ 237 h 280"/>
                  <a:gd name="T52" fmla="*/ 24 w 193"/>
                  <a:gd name="T53" fmla="*/ 259 h 280"/>
                  <a:gd name="T54" fmla="*/ 15 w 193"/>
                  <a:gd name="T55" fmla="*/ 259 h 280"/>
                  <a:gd name="T56" fmla="*/ 9 w 193"/>
                  <a:gd name="T57" fmla="*/ 259 h 280"/>
                  <a:gd name="T58" fmla="*/ 54 w 193"/>
                  <a:gd name="T59" fmla="*/ 280 h 280"/>
                  <a:gd name="T60" fmla="*/ 109 w 193"/>
                  <a:gd name="T61" fmla="*/ 259 h 280"/>
                  <a:gd name="T62" fmla="*/ 170 w 193"/>
                  <a:gd name="T63" fmla="*/ 234 h 280"/>
                  <a:gd name="T64" fmla="*/ 181 w 193"/>
                  <a:gd name="T65" fmla="*/ 234 h 280"/>
                  <a:gd name="T66" fmla="*/ 193 w 193"/>
                  <a:gd name="T67" fmla="*/ 22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3" h="280">
                    <a:moveTo>
                      <a:pt x="193" y="221"/>
                    </a:moveTo>
                    <a:lnTo>
                      <a:pt x="190" y="219"/>
                    </a:lnTo>
                    <a:lnTo>
                      <a:pt x="170" y="198"/>
                    </a:lnTo>
                    <a:lnTo>
                      <a:pt x="159" y="73"/>
                    </a:lnTo>
                    <a:lnTo>
                      <a:pt x="156" y="69"/>
                    </a:lnTo>
                    <a:lnTo>
                      <a:pt x="152" y="41"/>
                    </a:lnTo>
                    <a:lnTo>
                      <a:pt x="140" y="25"/>
                    </a:lnTo>
                    <a:lnTo>
                      <a:pt x="132" y="21"/>
                    </a:lnTo>
                    <a:lnTo>
                      <a:pt x="132" y="16"/>
                    </a:lnTo>
                    <a:lnTo>
                      <a:pt x="134" y="12"/>
                    </a:lnTo>
                    <a:lnTo>
                      <a:pt x="134" y="9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1" y="1"/>
                    </a:lnTo>
                    <a:lnTo>
                      <a:pt x="129" y="1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6" y="9"/>
                    </a:lnTo>
                    <a:lnTo>
                      <a:pt x="102" y="9"/>
                    </a:lnTo>
                    <a:lnTo>
                      <a:pt x="16" y="5"/>
                    </a:lnTo>
                    <a:lnTo>
                      <a:pt x="13" y="12"/>
                    </a:lnTo>
                    <a:lnTo>
                      <a:pt x="13" y="17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18" y="44"/>
                    </a:lnTo>
                    <a:lnTo>
                      <a:pt x="22" y="51"/>
                    </a:lnTo>
                    <a:lnTo>
                      <a:pt x="22" y="64"/>
                    </a:lnTo>
                    <a:lnTo>
                      <a:pt x="24" y="69"/>
                    </a:lnTo>
                    <a:lnTo>
                      <a:pt x="24" y="75"/>
                    </a:lnTo>
                    <a:lnTo>
                      <a:pt x="22" y="76"/>
                    </a:lnTo>
                    <a:lnTo>
                      <a:pt x="25" y="80"/>
                    </a:lnTo>
                    <a:lnTo>
                      <a:pt x="22" y="85"/>
                    </a:lnTo>
                    <a:lnTo>
                      <a:pt x="20" y="87"/>
                    </a:lnTo>
                    <a:lnTo>
                      <a:pt x="24" y="89"/>
                    </a:lnTo>
                    <a:lnTo>
                      <a:pt x="25" y="91"/>
                    </a:lnTo>
                    <a:lnTo>
                      <a:pt x="34" y="125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27" y="130"/>
                    </a:lnTo>
                    <a:lnTo>
                      <a:pt x="24" y="134"/>
                    </a:lnTo>
                    <a:lnTo>
                      <a:pt x="22" y="135"/>
                    </a:lnTo>
                    <a:lnTo>
                      <a:pt x="15" y="153"/>
                    </a:lnTo>
                    <a:lnTo>
                      <a:pt x="13" y="169"/>
                    </a:lnTo>
                    <a:lnTo>
                      <a:pt x="9" y="173"/>
                    </a:lnTo>
                    <a:lnTo>
                      <a:pt x="6" y="178"/>
                    </a:lnTo>
                    <a:lnTo>
                      <a:pt x="2" y="184"/>
                    </a:lnTo>
                    <a:lnTo>
                      <a:pt x="0" y="203"/>
                    </a:lnTo>
                    <a:lnTo>
                      <a:pt x="9" y="232"/>
                    </a:lnTo>
                    <a:lnTo>
                      <a:pt x="13" y="235"/>
                    </a:lnTo>
                    <a:lnTo>
                      <a:pt x="20" y="237"/>
                    </a:lnTo>
                    <a:lnTo>
                      <a:pt x="20" y="237"/>
                    </a:lnTo>
                    <a:lnTo>
                      <a:pt x="24" y="259"/>
                    </a:lnTo>
                    <a:lnTo>
                      <a:pt x="18" y="259"/>
                    </a:lnTo>
                    <a:lnTo>
                      <a:pt x="15" y="259"/>
                    </a:lnTo>
                    <a:lnTo>
                      <a:pt x="9" y="259"/>
                    </a:lnTo>
                    <a:lnTo>
                      <a:pt x="9" y="259"/>
                    </a:lnTo>
                    <a:lnTo>
                      <a:pt x="4" y="264"/>
                    </a:lnTo>
                    <a:lnTo>
                      <a:pt x="54" y="280"/>
                    </a:lnTo>
                    <a:lnTo>
                      <a:pt x="77" y="266"/>
                    </a:lnTo>
                    <a:lnTo>
                      <a:pt x="109" y="259"/>
                    </a:lnTo>
                    <a:lnTo>
                      <a:pt x="150" y="235"/>
                    </a:lnTo>
                    <a:lnTo>
                      <a:pt x="170" y="234"/>
                    </a:lnTo>
                    <a:lnTo>
                      <a:pt x="174" y="235"/>
                    </a:lnTo>
                    <a:lnTo>
                      <a:pt x="181" y="234"/>
                    </a:lnTo>
                    <a:lnTo>
                      <a:pt x="190" y="221"/>
                    </a:lnTo>
                    <a:lnTo>
                      <a:pt x="193" y="22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92" name="Freeform 42">
                <a:extLst>
                  <a:ext uri="{FF2B5EF4-FFF2-40B4-BE49-F238E27FC236}">
                    <a16:creationId xmlns:a16="http://schemas.microsoft.com/office/drawing/2014/main" id="{4DA6C935-F7F4-4BB8-B315-4F5CB822C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8334" y="3247442"/>
                <a:ext cx="314986" cy="456975"/>
              </a:xfrm>
              <a:custGeom>
                <a:avLst/>
                <a:gdLst>
                  <a:gd name="T0" fmla="*/ 190 w 193"/>
                  <a:gd name="T1" fmla="*/ 219 h 280"/>
                  <a:gd name="T2" fmla="*/ 159 w 193"/>
                  <a:gd name="T3" fmla="*/ 73 h 280"/>
                  <a:gd name="T4" fmla="*/ 152 w 193"/>
                  <a:gd name="T5" fmla="*/ 41 h 280"/>
                  <a:gd name="T6" fmla="*/ 132 w 193"/>
                  <a:gd name="T7" fmla="*/ 21 h 280"/>
                  <a:gd name="T8" fmla="*/ 134 w 193"/>
                  <a:gd name="T9" fmla="*/ 12 h 280"/>
                  <a:gd name="T10" fmla="*/ 138 w 193"/>
                  <a:gd name="T11" fmla="*/ 3 h 280"/>
                  <a:gd name="T12" fmla="*/ 131 w 193"/>
                  <a:gd name="T13" fmla="*/ 1 h 280"/>
                  <a:gd name="T14" fmla="*/ 129 w 193"/>
                  <a:gd name="T15" fmla="*/ 0 h 280"/>
                  <a:gd name="T16" fmla="*/ 106 w 193"/>
                  <a:gd name="T17" fmla="*/ 9 h 280"/>
                  <a:gd name="T18" fmla="*/ 16 w 193"/>
                  <a:gd name="T19" fmla="*/ 5 h 280"/>
                  <a:gd name="T20" fmla="*/ 13 w 193"/>
                  <a:gd name="T21" fmla="*/ 17 h 280"/>
                  <a:gd name="T22" fmla="*/ 16 w 193"/>
                  <a:gd name="T23" fmla="*/ 26 h 280"/>
                  <a:gd name="T24" fmla="*/ 20 w 193"/>
                  <a:gd name="T25" fmla="*/ 34 h 280"/>
                  <a:gd name="T26" fmla="*/ 22 w 193"/>
                  <a:gd name="T27" fmla="*/ 51 h 280"/>
                  <a:gd name="T28" fmla="*/ 24 w 193"/>
                  <a:gd name="T29" fmla="*/ 69 h 280"/>
                  <a:gd name="T30" fmla="*/ 22 w 193"/>
                  <a:gd name="T31" fmla="*/ 76 h 280"/>
                  <a:gd name="T32" fmla="*/ 22 w 193"/>
                  <a:gd name="T33" fmla="*/ 85 h 280"/>
                  <a:gd name="T34" fmla="*/ 24 w 193"/>
                  <a:gd name="T35" fmla="*/ 89 h 280"/>
                  <a:gd name="T36" fmla="*/ 34 w 193"/>
                  <a:gd name="T37" fmla="*/ 125 h 280"/>
                  <a:gd name="T38" fmla="*/ 29 w 193"/>
                  <a:gd name="T39" fmla="*/ 130 h 280"/>
                  <a:gd name="T40" fmla="*/ 24 w 193"/>
                  <a:gd name="T41" fmla="*/ 134 h 280"/>
                  <a:gd name="T42" fmla="*/ 15 w 193"/>
                  <a:gd name="T43" fmla="*/ 153 h 280"/>
                  <a:gd name="T44" fmla="*/ 9 w 193"/>
                  <a:gd name="T45" fmla="*/ 173 h 280"/>
                  <a:gd name="T46" fmla="*/ 2 w 193"/>
                  <a:gd name="T47" fmla="*/ 184 h 280"/>
                  <a:gd name="T48" fmla="*/ 9 w 193"/>
                  <a:gd name="T49" fmla="*/ 232 h 280"/>
                  <a:gd name="T50" fmla="*/ 20 w 193"/>
                  <a:gd name="T51" fmla="*/ 237 h 280"/>
                  <a:gd name="T52" fmla="*/ 24 w 193"/>
                  <a:gd name="T53" fmla="*/ 259 h 280"/>
                  <a:gd name="T54" fmla="*/ 15 w 193"/>
                  <a:gd name="T55" fmla="*/ 259 h 280"/>
                  <a:gd name="T56" fmla="*/ 9 w 193"/>
                  <a:gd name="T57" fmla="*/ 259 h 280"/>
                  <a:gd name="T58" fmla="*/ 54 w 193"/>
                  <a:gd name="T59" fmla="*/ 280 h 280"/>
                  <a:gd name="T60" fmla="*/ 109 w 193"/>
                  <a:gd name="T61" fmla="*/ 259 h 280"/>
                  <a:gd name="T62" fmla="*/ 170 w 193"/>
                  <a:gd name="T63" fmla="*/ 234 h 280"/>
                  <a:gd name="T64" fmla="*/ 181 w 193"/>
                  <a:gd name="T65" fmla="*/ 234 h 280"/>
                  <a:gd name="T66" fmla="*/ 193 w 193"/>
                  <a:gd name="T67" fmla="*/ 22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3" h="280">
                    <a:moveTo>
                      <a:pt x="193" y="221"/>
                    </a:moveTo>
                    <a:lnTo>
                      <a:pt x="190" y="219"/>
                    </a:lnTo>
                    <a:lnTo>
                      <a:pt x="170" y="198"/>
                    </a:lnTo>
                    <a:lnTo>
                      <a:pt x="159" y="73"/>
                    </a:lnTo>
                    <a:lnTo>
                      <a:pt x="156" y="69"/>
                    </a:lnTo>
                    <a:lnTo>
                      <a:pt x="152" y="41"/>
                    </a:lnTo>
                    <a:lnTo>
                      <a:pt x="140" y="25"/>
                    </a:lnTo>
                    <a:lnTo>
                      <a:pt x="132" y="21"/>
                    </a:lnTo>
                    <a:lnTo>
                      <a:pt x="132" y="16"/>
                    </a:lnTo>
                    <a:lnTo>
                      <a:pt x="134" y="12"/>
                    </a:lnTo>
                    <a:lnTo>
                      <a:pt x="134" y="9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1" y="1"/>
                    </a:lnTo>
                    <a:lnTo>
                      <a:pt x="129" y="1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6" y="9"/>
                    </a:lnTo>
                    <a:lnTo>
                      <a:pt x="102" y="9"/>
                    </a:lnTo>
                    <a:lnTo>
                      <a:pt x="16" y="5"/>
                    </a:lnTo>
                    <a:lnTo>
                      <a:pt x="13" y="12"/>
                    </a:lnTo>
                    <a:lnTo>
                      <a:pt x="13" y="17"/>
                    </a:lnTo>
                    <a:lnTo>
                      <a:pt x="15" y="25"/>
                    </a:lnTo>
                    <a:lnTo>
                      <a:pt x="16" y="26"/>
                    </a:lnTo>
                    <a:lnTo>
                      <a:pt x="16" y="34"/>
                    </a:lnTo>
                    <a:lnTo>
                      <a:pt x="20" y="34"/>
                    </a:lnTo>
                    <a:lnTo>
                      <a:pt x="18" y="44"/>
                    </a:lnTo>
                    <a:lnTo>
                      <a:pt x="22" y="51"/>
                    </a:lnTo>
                    <a:lnTo>
                      <a:pt x="22" y="64"/>
                    </a:lnTo>
                    <a:lnTo>
                      <a:pt x="24" y="69"/>
                    </a:lnTo>
                    <a:lnTo>
                      <a:pt x="24" y="75"/>
                    </a:lnTo>
                    <a:lnTo>
                      <a:pt x="22" y="76"/>
                    </a:lnTo>
                    <a:lnTo>
                      <a:pt x="25" y="80"/>
                    </a:lnTo>
                    <a:lnTo>
                      <a:pt x="22" y="85"/>
                    </a:lnTo>
                    <a:lnTo>
                      <a:pt x="20" y="87"/>
                    </a:lnTo>
                    <a:lnTo>
                      <a:pt x="24" y="89"/>
                    </a:lnTo>
                    <a:lnTo>
                      <a:pt x="25" y="91"/>
                    </a:lnTo>
                    <a:lnTo>
                      <a:pt x="34" y="125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27" y="130"/>
                    </a:lnTo>
                    <a:lnTo>
                      <a:pt x="24" y="134"/>
                    </a:lnTo>
                    <a:lnTo>
                      <a:pt x="22" y="135"/>
                    </a:lnTo>
                    <a:lnTo>
                      <a:pt x="15" y="153"/>
                    </a:lnTo>
                    <a:lnTo>
                      <a:pt x="13" y="169"/>
                    </a:lnTo>
                    <a:lnTo>
                      <a:pt x="9" y="173"/>
                    </a:lnTo>
                    <a:lnTo>
                      <a:pt x="6" y="178"/>
                    </a:lnTo>
                    <a:lnTo>
                      <a:pt x="2" y="184"/>
                    </a:lnTo>
                    <a:lnTo>
                      <a:pt x="0" y="203"/>
                    </a:lnTo>
                    <a:lnTo>
                      <a:pt x="9" y="232"/>
                    </a:lnTo>
                    <a:lnTo>
                      <a:pt x="13" y="235"/>
                    </a:lnTo>
                    <a:lnTo>
                      <a:pt x="20" y="237"/>
                    </a:lnTo>
                    <a:lnTo>
                      <a:pt x="20" y="237"/>
                    </a:lnTo>
                    <a:lnTo>
                      <a:pt x="24" y="259"/>
                    </a:lnTo>
                    <a:lnTo>
                      <a:pt x="18" y="259"/>
                    </a:lnTo>
                    <a:lnTo>
                      <a:pt x="15" y="259"/>
                    </a:lnTo>
                    <a:lnTo>
                      <a:pt x="9" y="259"/>
                    </a:lnTo>
                    <a:lnTo>
                      <a:pt x="9" y="259"/>
                    </a:lnTo>
                    <a:lnTo>
                      <a:pt x="4" y="264"/>
                    </a:lnTo>
                    <a:lnTo>
                      <a:pt x="54" y="280"/>
                    </a:lnTo>
                    <a:lnTo>
                      <a:pt x="77" y="266"/>
                    </a:lnTo>
                    <a:lnTo>
                      <a:pt x="109" y="259"/>
                    </a:lnTo>
                    <a:lnTo>
                      <a:pt x="150" y="235"/>
                    </a:lnTo>
                    <a:lnTo>
                      <a:pt x="170" y="234"/>
                    </a:lnTo>
                    <a:lnTo>
                      <a:pt x="174" y="235"/>
                    </a:lnTo>
                    <a:lnTo>
                      <a:pt x="181" y="234"/>
                    </a:lnTo>
                    <a:lnTo>
                      <a:pt x="190" y="221"/>
                    </a:lnTo>
                    <a:lnTo>
                      <a:pt x="193" y="22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93" name="Freeform 43">
                <a:extLst>
                  <a:ext uri="{FF2B5EF4-FFF2-40B4-BE49-F238E27FC236}">
                    <a16:creationId xmlns:a16="http://schemas.microsoft.com/office/drawing/2014/main" id="{5DE9D09B-36A7-457C-A4AF-A63AF6BB0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140" y="3054859"/>
                <a:ext cx="820923" cy="682199"/>
              </a:xfrm>
              <a:custGeom>
                <a:avLst/>
                <a:gdLst>
                  <a:gd name="T0" fmla="*/ 35 w 503"/>
                  <a:gd name="T1" fmla="*/ 59 h 418"/>
                  <a:gd name="T2" fmla="*/ 41 w 503"/>
                  <a:gd name="T3" fmla="*/ 52 h 418"/>
                  <a:gd name="T4" fmla="*/ 51 w 503"/>
                  <a:gd name="T5" fmla="*/ 44 h 418"/>
                  <a:gd name="T6" fmla="*/ 73 w 503"/>
                  <a:gd name="T7" fmla="*/ 7 h 418"/>
                  <a:gd name="T8" fmla="*/ 155 w 503"/>
                  <a:gd name="T9" fmla="*/ 14 h 418"/>
                  <a:gd name="T10" fmla="*/ 182 w 503"/>
                  <a:gd name="T11" fmla="*/ 37 h 418"/>
                  <a:gd name="T12" fmla="*/ 194 w 503"/>
                  <a:gd name="T13" fmla="*/ 30 h 418"/>
                  <a:gd name="T14" fmla="*/ 225 w 503"/>
                  <a:gd name="T15" fmla="*/ 21 h 418"/>
                  <a:gd name="T16" fmla="*/ 284 w 503"/>
                  <a:gd name="T17" fmla="*/ 44 h 418"/>
                  <a:gd name="T18" fmla="*/ 325 w 503"/>
                  <a:gd name="T19" fmla="*/ 21 h 418"/>
                  <a:gd name="T20" fmla="*/ 405 w 503"/>
                  <a:gd name="T21" fmla="*/ 28 h 418"/>
                  <a:gd name="T22" fmla="*/ 419 w 503"/>
                  <a:gd name="T23" fmla="*/ 25 h 418"/>
                  <a:gd name="T24" fmla="*/ 426 w 503"/>
                  <a:gd name="T25" fmla="*/ 16 h 418"/>
                  <a:gd name="T26" fmla="*/ 437 w 503"/>
                  <a:gd name="T27" fmla="*/ 11 h 418"/>
                  <a:gd name="T28" fmla="*/ 448 w 503"/>
                  <a:gd name="T29" fmla="*/ 2 h 418"/>
                  <a:gd name="T30" fmla="*/ 450 w 503"/>
                  <a:gd name="T31" fmla="*/ 0 h 418"/>
                  <a:gd name="T32" fmla="*/ 471 w 503"/>
                  <a:gd name="T33" fmla="*/ 27 h 418"/>
                  <a:gd name="T34" fmla="*/ 489 w 503"/>
                  <a:gd name="T35" fmla="*/ 57 h 418"/>
                  <a:gd name="T36" fmla="*/ 498 w 503"/>
                  <a:gd name="T37" fmla="*/ 62 h 418"/>
                  <a:gd name="T38" fmla="*/ 503 w 503"/>
                  <a:gd name="T39" fmla="*/ 69 h 418"/>
                  <a:gd name="T40" fmla="*/ 489 w 503"/>
                  <a:gd name="T41" fmla="*/ 103 h 418"/>
                  <a:gd name="T42" fmla="*/ 471 w 503"/>
                  <a:gd name="T43" fmla="*/ 112 h 418"/>
                  <a:gd name="T44" fmla="*/ 430 w 503"/>
                  <a:gd name="T45" fmla="*/ 219 h 418"/>
                  <a:gd name="T46" fmla="*/ 410 w 503"/>
                  <a:gd name="T47" fmla="*/ 235 h 418"/>
                  <a:gd name="T48" fmla="*/ 367 w 503"/>
                  <a:gd name="T49" fmla="*/ 321 h 418"/>
                  <a:gd name="T50" fmla="*/ 350 w 503"/>
                  <a:gd name="T51" fmla="*/ 314 h 418"/>
                  <a:gd name="T52" fmla="*/ 346 w 503"/>
                  <a:gd name="T53" fmla="*/ 312 h 418"/>
                  <a:gd name="T54" fmla="*/ 335 w 503"/>
                  <a:gd name="T55" fmla="*/ 300 h 418"/>
                  <a:gd name="T56" fmla="*/ 294 w 503"/>
                  <a:gd name="T57" fmla="*/ 303 h 418"/>
                  <a:gd name="T58" fmla="*/ 282 w 503"/>
                  <a:gd name="T59" fmla="*/ 321 h 418"/>
                  <a:gd name="T60" fmla="*/ 259 w 503"/>
                  <a:gd name="T61" fmla="*/ 360 h 418"/>
                  <a:gd name="T62" fmla="*/ 250 w 503"/>
                  <a:gd name="T63" fmla="*/ 385 h 418"/>
                  <a:gd name="T64" fmla="*/ 244 w 503"/>
                  <a:gd name="T65" fmla="*/ 396 h 418"/>
                  <a:gd name="T66" fmla="*/ 237 w 503"/>
                  <a:gd name="T67" fmla="*/ 391 h 418"/>
                  <a:gd name="T68" fmla="*/ 234 w 503"/>
                  <a:gd name="T69" fmla="*/ 407 h 418"/>
                  <a:gd name="T70" fmla="*/ 189 w 503"/>
                  <a:gd name="T71" fmla="*/ 400 h 418"/>
                  <a:gd name="T72" fmla="*/ 182 w 503"/>
                  <a:gd name="T73" fmla="*/ 405 h 418"/>
                  <a:gd name="T74" fmla="*/ 176 w 503"/>
                  <a:gd name="T75" fmla="*/ 410 h 418"/>
                  <a:gd name="T76" fmla="*/ 173 w 503"/>
                  <a:gd name="T77" fmla="*/ 412 h 418"/>
                  <a:gd name="T78" fmla="*/ 166 w 503"/>
                  <a:gd name="T79" fmla="*/ 412 h 418"/>
                  <a:gd name="T80" fmla="*/ 150 w 503"/>
                  <a:gd name="T81" fmla="*/ 418 h 418"/>
                  <a:gd name="T82" fmla="*/ 141 w 503"/>
                  <a:gd name="T83" fmla="*/ 412 h 418"/>
                  <a:gd name="T84" fmla="*/ 130 w 503"/>
                  <a:gd name="T85" fmla="*/ 409 h 418"/>
                  <a:gd name="T86" fmla="*/ 118 w 503"/>
                  <a:gd name="T87" fmla="*/ 393 h 418"/>
                  <a:gd name="T88" fmla="*/ 118 w 503"/>
                  <a:gd name="T89" fmla="*/ 368 h 418"/>
                  <a:gd name="T90" fmla="*/ 109 w 503"/>
                  <a:gd name="T91" fmla="*/ 366 h 418"/>
                  <a:gd name="T92" fmla="*/ 103 w 503"/>
                  <a:gd name="T93" fmla="*/ 353 h 418"/>
                  <a:gd name="T94" fmla="*/ 98 w 503"/>
                  <a:gd name="T95" fmla="*/ 348 h 418"/>
                  <a:gd name="T96" fmla="*/ 91 w 503"/>
                  <a:gd name="T97" fmla="*/ 337 h 418"/>
                  <a:gd name="T98" fmla="*/ 1 w 503"/>
                  <a:gd name="T99" fmla="*/ 328 h 418"/>
                  <a:gd name="T100" fmla="*/ 3 w 503"/>
                  <a:gd name="T101" fmla="*/ 232 h 418"/>
                  <a:gd name="T102" fmla="*/ 19 w 503"/>
                  <a:gd name="T103" fmla="*/ 187 h 418"/>
                  <a:gd name="T104" fmla="*/ 37 w 503"/>
                  <a:gd name="T105" fmla="*/ 166 h 418"/>
                  <a:gd name="T106" fmla="*/ 39 w 503"/>
                  <a:gd name="T107" fmla="*/ 162 h 418"/>
                  <a:gd name="T108" fmla="*/ 35 w 503"/>
                  <a:gd name="T109" fmla="*/ 157 h 418"/>
                  <a:gd name="T110" fmla="*/ 37 w 503"/>
                  <a:gd name="T111" fmla="*/ 150 h 418"/>
                  <a:gd name="T112" fmla="*/ 44 w 503"/>
                  <a:gd name="T113" fmla="*/ 148 h 418"/>
                  <a:gd name="T114" fmla="*/ 41 w 503"/>
                  <a:gd name="T115" fmla="*/ 116 h 418"/>
                  <a:gd name="T116" fmla="*/ 32 w 503"/>
                  <a:gd name="T117" fmla="*/ 105 h 418"/>
                  <a:gd name="T118" fmla="*/ 37 w 503"/>
                  <a:gd name="T119" fmla="*/ 91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3" h="418">
                    <a:moveTo>
                      <a:pt x="37" y="91"/>
                    </a:moveTo>
                    <a:lnTo>
                      <a:pt x="35" y="59"/>
                    </a:lnTo>
                    <a:lnTo>
                      <a:pt x="39" y="55"/>
                    </a:lnTo>
                    <a:lnTo>
                      <a:pt x="41" y="52"/>
                    </a:lnTo>
                    <a:lnTo>
                      <a:pt x="48" y="50"/>
                    </a:lnTo>
                    <a:lnTo>
                      <a:pt x="51" y="44"/>
                    </a:lnTo>
                    <a:lnTo>
                      <a:pt x="60" y="16"/>
                    </a:lnTo>
                    <a:lnTo>
                      <a:pt x="73" y="7"/>
                    </a:lnTo>
                    <a:lnTo>
                      <a:pt x="125" y="0"/>
                    </a:lnTo>
                    <a:lnTo>
                      <a:pt x="155" y="14"/>
                    </a:lnTo>
                    <a:lnTo>
                      <a:pt x="178" y="36"/>
                    </a:lnTo>
                    <a:lnTo>
                      <a:pt x="182" y="37"/>
                    </a:lnTo>
                    <a:lnTo>
                      <a:pt x="189" y="37"/>
                    </a:lnTo>
                    <a:lnTo>
                      <a:pt x="194" y="30"/>
                    </a:lnTo>
                    <a:lnTo>
                      <a:pt x="214" y="21"/>
                    </a:lnTo>
                    <a:lnTo>
                      <a:pt x="225" y="21"/>
                    </a:lnTo>
                    <a:lnTo>
                      <a:pt x="255" y="39"/>
                    </a:lnTo>
                    <a:lnTo>
                      <a:pt x="284" y="44"/>
                    </a:lnTo>
                    <a:lnTo>
                      <a:pt x="292" y="43"/>
                    </a:lnTo>
                    <a:lnTo>
                      <a:pt x="325" y="21"/>
                    </a:lnTo>
                    <a:lnTo>
                      <a:pt x="384" y="18"/>
                    </a:lnTo>
                    <a:lnTo>
                      <a:pt x="405" y="28"/>
                    </a:lnTo>
                    <a:lnTo>
                      <a:pt x="414" y="27"/>
                    </a:lnTo>
                    <a:lnTo>
                      <a:pt x="419" y="25"/>
                    </a:lnTo>
                    <a:lnTo>
                      <a:pt x="426" y="18"/>
                    </a:lnTo>
                    <a:lnTo>
                      <a:pt x="426" y="16"/>
                    </a:lnTo>
                    <a:lnTo>
                      <a:pt x="432" y="12"/>
                    </a:lnTo>
                    <a:lnTo>
                      <a:pt x="437" y="11"/>
                    </a:lnTo>
                    <a:lnTo>
                      <a:pt x="442" y="11"/>
                    </a:lnTo>
                    <a:lnTo>
                      <a:pt x="448" y="2"/>
                    </a:lnTo>
                    <a:lnTo>
                      <a:pt x="448" y="2"/>
                    </a:lnTo>
                    <a:lnTo>
                      <a:pt x="450" y="0"/>
                    </a:lnTo>
                    <a:lnTo>
                      <a:pt x="460" y="23"/>
                    </a:lnTo>
                    <a:lnTo>
                      <a:pt x="471" y="27"/>
                    </a:lnTo>
                    <a:lnTo>
                      <a:pt x="482" y="52"/>
                    </a:lnTo>
                    <a:lnTo>
                      <a:pt x="489" y="57"/>
                    </a:lnTo>
                    <a:lnTo>
                      <a:pt x="489" y="61"/>
                    </a:lnTo>
                    <a:lnTo>
                      <a:pt x="498" y="62"/>
                    </a:lnTo>
                    <a:lnTo>
                      <a:pt x="501" y="64"/>
                    </a:lnTo>
                    <a:lnTo>
                      <a:pt x="503" y="69"/>
                    </a:lnTo>
                    <a:lnTo>
                      <a:pt x="503" y="94"/>
                    </a:lnTo>
                    <a:lnTo>
                      <a:pt x="489" y="103"/>
                    </a:lnTo>
                    <a:lnTo>
                      <a:pt x="487" y="105"/>
                    </a:lnTo>
                    <a:lnTo>
                      <a:pt x="471" y="112"/>
                    </a:lnTo>
                    <a:lnTo>
                      <a:pt x="460" y="125"/>
                    </a:lnTo>
                    <a:lnTo>
                      <a:pt x="430" y="219"/>
                    </a:lnTo>
                    <a:lnTo>
                      <a:pt x="419" y="225"/>
                    </a:lnTo>
                    <a:lnTo>
                      <a:pt x="410" y="235"/>
                    </a:lnTo>
                    <a:lnTo>
                      <a:pt x="375" y="318"/>
                    </a:lnTo>
                    <a:lnTo>
                      <a:pt x="367" y="321"/>
                    </a:lnTo>
                    <a:lnTo>
                      <a:pt x="357" y="321"/>
                    </a:lnTo>
                    <a:lnTo>
                      <a:pt x="350" y="314"/>
                    </a:lnTo>
                    <a:lnTo>
                      <a:pt x="346" y="314"/>
                    </a:lnTo>
                    <a:lnTo>
                      <a:pt x="346" y="312"/>
                    </a:lnTo>
                    <a:lnTo>
                      <a:pt x="344" y="309"/>
                    </a:lnTo>
                    <a:lnTo>
                      <a:pt x="335" y="300"/>
                    </a:lnTo>
                    <a:lnTo>
                      <a:pt x="294" y="303"/>
                    </a:lnTo>
                    <a:lnTo>
                      <a:pt x="294" y="303"/>
                    </a:lnTo>
                    <a:lnTo>
                      <a:pt x="291" y="316"/>
                    </a:lnTo>
                    <a:lnTo>
                      <a:pt x="282" y="321"/>
                    </a:lnTo>
                    <a:lnTo>
                      <a:pt x="269" y="335"/>
                    </a:lnTo>
                    <a:lnTo>
                      <a:pt x="259" y="360"/>
                    </a:lnTo>
                    <a:lnTo>
                      <a:pt x="259" y="371"/>
                    </a:lnTo>
                    <a:lnTo>
                      <a:pt x="250" y="385"/>
                    </a:lnTo>
                    <a:lnTo>
                      <a:pt x="244" y="391"/>
                    </a:lnTo>
                    <a:lnTo>
                      <a:pt x="244" y="396"/>
                    </a:lnTo>
                    <a:lnTo>
                      <a:pt x="242" y="391"/>
                    </a:lnTo>
                    <a:lnTo>
                      <a:pt x="237" y="391"/>
                    </a:lnTo>
                    <a:lnTo>
                      <a:pt x="235" y="398"/>
                    </a:lnTo>
                    <a:lnTo>
                      <a:pt x="234" y="407"/>
                    </a:lnTo>
                    <a:lnTo>
                      <a:pt x="207" y="407"/>
                    </a:lnTo>
                    <a:lnTo>
                      <a:pt x="189" y="400"/>
                    </a:lnTo>
                    <a:lnTo>
                      <a:pt x="185" y="405"/>
                    </a:lnTo>
                    <a:lnTo>
                      <a:pt x="182" y="405"/>
                    </a:lnTo>
                    <a:lnTo>
                      <a:pt x="180" y="410"/>
                    </a:lnTo>
                    <a:lnTo>
                      <a:pt x="176" y="410"/>
                    </a:lnTo>
                    <a:lnTo>
                      <a:pt x="175" y="410"/>
                    </a:lnTo>
                    <a:lnTo>
                      <a:pt x="173" y="412"/>
                    </a:lnTo>
                    <a:lnTo>
                      <a:pt x="167" y="410"/>
                    </a:lnTo>
                    <a:lnTo>
                      <a:pt x="166" y="412"/>
                    </a:lnTo>
                    <a:lnTo>
                      <a:pt x="164" y="410"/>
                    </a:lnTo>
                    <a:lnTo>
                      <a:pt x="150" y="418"/>
                    </a:lnTo>
                    <a:lnTo>
                      <a:pt x="148" y="410"/>
                    </a:lnTo>
                    <a:lnTo>
                      <a:pt x="141" y="412"/>
                    </a:lnTo>
                    <a:lnTo>
                      <a:pt x="141" y="412"/>
                    </a:lnTo>
                    <a:lnTo>
                      <a:pt x="130" y="409"/>
                    </a:lnTo>
                    <a:lnTo>
                      <a:pt x="126" y="403"/>
                    </a:lnTo>
                    <a:lnTo>
                      <a:pt x="118" y="393"/>
                    </a:lnTo>
                    <a:lnTo>
                      <a:pt x="112" y="369"/>
                    </a:lnTo>
                    <a:lnTo>
                      <a:pt x="118" y="368"/>
                    </a:lnTo>
                    <a:lnTo>
                      <a:pt x="114" y="368"/>
                    </a:lnTo>
                    <a:lnTo>
                      <a:pt x="109" y="366"/>
                    </a:lnTo>
                    <a:lnTo>
                      <a:pt x="105" y="357"/>
                    </a:lnTo>
                    <a:lnTo>
                      <a:pt x="103" y="353"/>
                    </a:lnTo>
                    <a:lnTo>
                      <a:pt x="101" y="350"/>
                    </a:lnTo>
                    <a:lnTo>
                      <a:pt x="98" y="348"/>
                    </a:lnTo>
                    <a:lnTo>
                      <a:pt x="96" y="344"/>
                    </a:lnTo>
                    <a:lnTo>
                      <a:pt x="91" y="337"/>
                    </a:lnTo>
                    <a:lnTo>
                      <a:pt x="66" y="327"/>
                    </a:lnTo>
                    <a:lnTo>
                      <a:pt x="1" y="328"/>
                    </a:lnTo>
                    <a:lnTo>
                      <a:pt x="0" y="325"/>
                    </a:lnTo>
                    <a:lnTo>
                      <a:pt x="3" y="232"/>
                    </a:lnTo>
                    <a:lnTo>
                      <a:pt x="16" y="207"/>
                    </a:lnTo>
                    <a:lnTo>
                      <a:pt x="19" y="187"/>
                    </a:lnTo>
                    <a:lnTo>
                      <a:pt x="35" y="171"/>
                    </a:lnTo>
                    <a:lnTo>
                      <a:pt x="37" y="166"/>
                    </a:lnTo>
                    <a:lnTo>
                      <a:pt x="39" y="164"/>
                    </a:lnTo>
                    <a:lnTo>
                      <a:pt x="39" y="162"/>
                    </a:lnTo>
                    <a:lnTo>
                      <a:pt x="39" y="160"/>
                    </a:lnTo>
                    <a:lnTo>
                      <a:pt x="35" y="157"/>
                    </a:lnTo>
                    <a:lnTo>
                      <a:pt x="35" y="153"/>
                    </a:lnTo>
                    <a:lnTo>
                      <a:pt x="37" y="150"/>
                    </a:lnTo>
                    <a:lnTo>
                      <a:pt x="41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1" y="116"/>
                    </a:lnTo>
                    <a:lnTo>
                      <a:pt x="34" y="109"/>
                    </a:lnTo>
                    <a:lnTo>
                      <a:pt x="32" y="105"/>
                    </a:lnTo>
                    <a:lnTo>
                      <a:pt x="34" y="96"/>
                    </a:lnTo>
                    <a:lnTo>
                      <a:pt x="37" y="91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94" name="Freeform 44">
                <a:extLst>
                  <a:ext uri="{FF2B5EF4-FFF2-40B4-BE49-F238E27FC236}">
                    <a16:creationId xmlns:a16="http://schemas.microsoft.com/office/drawing/2014/main" id="{689D2332-7144-4D2D-A0BB-B9939CFCB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140" y="3054859"/>
                <a:ext cx="820923" cy="682199"/>
              </a:xfrm>
              <a:custGeom>
                <a:avLst/>
                <a:gdLst>
                  <a:gd name="T0" fmla="*/ 35 w 503"/>
                  <a:gd name="T1" fmla="*/ 59 h 418"/>
                  <a:gd name="T2" fmla="*/ 41 w 503"/>
                  <a:gd name="T3" fmla="*/ 52 h 418"/>
                  <a:gd name="T4" fmla="*/ 51 w 503"/>
                  <a:gd name="T5" fmla="*/ 44 h 418"/>
                  <a:gd name="T6" fmla="*/ 73 w 503"/>
                  <a:gd name="T7" fmla="*/ 7 h 418"/>
                  <a:gd name="T8" fmla="*/ 155 w 503"/>
                  <a:gd name="T9" fmla="*/ 14 h 418"/>
                  <a:gd name="T10" fmla="*/ 182 w 503"/>
                  <a:gd name="T11" fmla="*/ 37 h 418"/>
                  <a:gd name="T12" fmla="*/ 194 w 503"/>
                  <a:gd name="T13" fmla="*/ 30 h 418"/>
                  <a:gd name="T14" fmla="*/ 225 w 503"/>
                  <a:gd name="T15" fmla="*/ 21 h 418"/>
                  <a:gd name="T16" fmla="*/ 284 w 503"/>
                  <a:gd name="T17" fmla="*/ 44 h 418"/>
                  <a:gd name="T18" fmla="*/ 325 w 503"/>
                  <a:gd name="T19" fmla="*/ 21 h 418"/>
                  <a:gd name="T20" fmla="*/ 405 w 503"/>
                  <a:gd name="T21" fmla="*/ 28 h 418"/>
                  <a:gd name="T22" fmla="*/ 419 w 503"/>
                  <a:gd name="T23" fmla="*/ 25 h 418"/>
                  <a:gd name="T24" fmla="*/ 426 w 503"/>
                  <a:gd name="T25" fmla="*/ 16 h 418"/>
                  <a:gd name="T26" fmla="*/ 437 w 503"/>
                  <a:gd name="T27" fmla="*/ 11 h 418"/>
                  <a:gd name="T28" fmla="*/ 448 w 503"/>
                  <a:gd name="T29" fmla="*/ 2 h 418"/>
                  <a:gd name="T30" fmla="*/ 450 w 503"/>
                  <a:gd name="T31" fmla="*/ 0 h 418"/>
                  <a:gd name="T32" fmla="*/ 471 w 503"/>
                  <a:gd name="T33" fmla="*/ 27 h 418"/>
                  <a:gd name="T34" fmla="*/ 489 w 503"/>
                  <a:gd name="T35" fmla="*/ 57 h 418"/>
                  <a:gd name="T36" fmla="*/ 498 w 503"/>
                  <a:gd name="T37" fmla="*/ 62 h 418"/>
                  <a:gd name="T38" fmla="*/ 503 w 503"/>
                  <a:gd name="T39" fmla="*/ 69 h 418"/>
                  <a:gd name="T40" fmla="*/ 489 w 503"/>
                  <a:gd name="T41" fmla="*/ 103 h 418"/>
                  <a:gd name="T42" fmla="*/ 471 w 503"/>
                  <a:gd name="T43" fmla="*/ 112 h 418"/>
                  <a:gd name="T44" fmla="*/ 430 w 503"/>
                  <a:gd name="T45" fmla="*/ 219 h 418"/>
                  <a:gd name="T46" fmla="*/ 410 w 503"/>
                  <a:gd name="T47" fmla="*/ 235 h 418"/>
                  <a:gd name="T48" fmla="*/ 367 w 503"/>
                  <a:gd name="T49" fmla="*/ 321 h 418"/>
                  <a:gd name="T50" fmla="*/ 350 w 503"/>
                  <a:gd name="T51" fmla="*/ 314 h 418"/>
                  <a:gd name="T52" fmla="*/ 346 w 503"/>
                  <a:gd name="T53" fmla="*/ 312 h 418"/>
                  <a:gd name="T54" fmla="*/ 335 w 503"/>
                  <a:gd name="T55" fmla="*/ 300 h 418"/>
                  <a:gd name="T56" fmla="*/ 294 w 503"/>
                  <a:gd name="T57" fmla="*/ 303 h 418"/>
                  <a:gd name="T58" fmla="*/ 282 w 503"/>
                  <a:gd name="T59" fmla="*/ 321 h 418"/>
                  <a:gd name="T60" fmla="*/ 259 w 503"/>
                  <a:gd name="T61" fmla="*/ 360 h 418"/>
                  <a:gd name="T62" fmla="*/ 250 w 503"/>
                  <a:gd name="T63" fmla="*/ 385 h 418"/>
                  <a:gd name="T64" fmla="*/ 244 w 503"/>
                  <a:gd name="T65" fmla="*/ 396 h 418"/>
                  <a:gd name="T66" fmla="*/ 237 w 503"/>
                  <a:gd name="T67" fmla="*/ 391 h 418"/>
                  <a:gd name="T68" fmla="*/ 234 w 503"/>
                  <a:gd name="T69" fmla="*/ 407 h 418"/>
                  <a:gd name="T70" fmla="*/ 189 w 503"/>
                  <a:gd name="T71" fmla="*/ 400 h 418"/>
                  <a:gd name="T72" fmla="*/ 182 w 503"/>
                  <a:gd name="T73" fmla="*/ 405 h 418"/>
                  <a:gd name="T74" fmla="*/ 176 w 503"/>
                  <a:gd name="T75" fmla="*/ 410 h 418"/>
                  <a:gd name="T76" fmla="*/ 173 w 503"/>
                  <a:gd name="T77" fmla="*/ 412 h 418"/>
                  <a:gd name="T78" fmla="*/ 166 w 503"/>
                  <a:gd name="T79" fmla="*/ 412 h 418"/>
                  <a:gd name="T80" fmla="*/ 150 w 503"/>
                  <a:gd name="T81" fmla="*/ 418 h 418"/>
                  <a:gd name="T82" fmla="*/ 141 w 503"/>
                  <a:gd name="T83" fmla="*/ 412 h 418"/>
                  <a:gd name="T84" fmla="*/ 130 w 503"/>
                  <a:gd name="T85" fmla="*/ 409 h 418"/>
                  <a:gd name="T86" fmla="*/ 118 w 503"/>
                  <a:gd name="T87" fmla="*/ 393 h 418"/>
                  <a:gd name="T88" fmla="*/ 118 w 503"/>
                  <a:gd name="T89" fmla="*/ 368 h 418"/>
                  <a:gd name="T90" fmla="*/ 109 w 503"/>
                  <a:gd name="T91" fmla="*/ 366 h 418"/>
                  <a:gd name="T92" fmla="*/ 103 w 503"/>
                  <a:gd name="T93" fmla="*/ 353 h 418"/>
                  <a:gd name="T94" fmla="*/ 98 w 503"/>
                  <a:gd name="T95" fmla="*/ 348 h 418"/>
                  <a:gd name="T96" fmla="*/ 91 w 503"/>
                  <a:gd name="T97" fmla="*/ 337 h 418"/>
                  <a:gd name="T98" fmla="*/ 1 w 503"/>
                  <a:gd name="T99" fmla="*/ 328 h 418"/>
                  <a:gd name="T100" fmla="*/ 3 w 503"/>
                  <a:gd name="T101" fmla="*/ 232 h 418"/>
                  <a:gd name="T102" fmla="*/ 19 w 503"/>
                  <a:gd name="T103" fmla="*/ 187 h 418"/>
                  <a:gd name="T104" fmla="*/ 37 w 503"/>
                  <a:gd name="T105" fmla="*/ 166 h 418"/>
                  <a:gd name="T106" fmla="*/ 39 w 503"/>
                  <a:gd name="T107" fmla="*/ 162 h 418"/>
                  <a:gd name="T108" fmla="*/ 35 w 503"/>
                  <a:gd name="T109" fmla="*/ 157 h 418"/>
                  <a:gd name="T110" fmla="*/ 37 w 503"/>
                  <a:gd name="T111" fmla="*/ 150 h 418"/>
                  <a:gd name="T112" fmla="*/ 44 w 503"/>
                  <a:gd name="T113" fmla="*/ 148 h 418"/>
                  <a:gd name="T114" fmla="*/ 41 w 503"/>
                  <a:gd name="T115" fmla="*/ 116 h 418"/>
                  <a:gd name="T116" fmla="*/ 32 w 503"/>
                  <a:gd name="T117" fmla="*/ 105 h 418"/>
                  <a:gd name="T118" fmla="*/ 37 w 503"/>
                  <a:gd name="T119" fmla="*/ 91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3" h="418">
                    <a:moveTo>
                      <a:pt x="37" y="91"/>
                    </a:moveTo>
                    <a:lnTo>
                      <a:pt x="35" y="59"/>
                    </a:lnTo>
                    <a:lnTo>
                      <a:pt x="39" y="55"/>
                    </a:lnTo>
                    <a:lnTo>
                      <a:pt x="41" y="52"/>
                    </a:lnTo>
                    <a:lnTo>
                      <a:pt x="48" y="50"/>
                    </a:lnTo>
                    <a:lnTo>
                      <a:pt x="51" y="44"/>
                    </a:lnTo>
                    <a:lnTo>
                      <a:pt x="60" y="16"/>
                    </a:lnTo>
                    <a:lnTo>
                      <a:pt x="73" y="7"/>
                    </a:lnTo>
                    <a:lnTo>
                      <a:pt x="125" y="0"/>
                    </a:lnTo>
                    <a:lnTo>
                      <a:pt x="155" y="14"/>
                    </a:lnTo>
                    <a:lnTo>
                      <a:pt x="178" y="36"/>
                    </a:lnTo>
                    <a:lnTo>
                      <a:pt x="182" y="37"/>
                    </a:lnTo>
                    <a:lnTo>
                      <a:pt x="189" y="37"/>
                    </a:lnTo>
                    <a:lnTo>
                      <a:pt x="194" y="30"/>
                    </a:lnTo>
                    <a:lnTo>
                      <a:pt x="214" y="21"/>
                    </a:lnTo>
                    <a:lnTo>
                      <a:pt x="225" y="21"/>
                    </a:lnTo>
                    <a:lnTo>
                      <a:pt x="255" y="39"/>
                    </a:lnTo>
                    <a:lnTo>
                      <a:pt x="284" y="44"/>
                    </a:lnTo>
                    <a:lnTo>
                      <a:pt x="292" y="43"/>
                    </a:lnTo>
                    <a:lnTo>
                      <a:pt x="325" y="21"/>
                    </a:lnTo>
                    <a:lnTo>
                      <a:pt x="384" y="18"/>
                    </a:lnTo>
                    <a:lnTo>
                      <a:pt x="405" y="28"/>
                    </a:lnTo>
                    <a:lnTo>
                      <a:pt x="414" y="27"/>
                    </a:lnTo>
                    <a:lnTo>
                      <a:pt x="419" y="25"/>
                    </a:lnTo>
                    <a:lnTo>
                      <a:pt x="426" y="18"/>
                    </a:lnTo>
                    <a:lnTo>
                      <a:pt x="426" y="16"/>
                    </a:lnTo>
                    <a:lnTo>
                      <a:pt x="432" y="12"/>
                    </a:lnTo>
                    <a:lnTo>
                      <a:pt x="437" y="11"/>
                    </a:lnTo>
                    <a:lnTo>
                      <a:pt x="442" y="11"/>
                    </a:lnTo>
                    <a:lnTo>
                      <a:pt x="448" y="2"/>
                    </a:lnTo>
                    <a:lnTo>
                      <a:pt x="448" y="2"/>
                    </a:lnTo>
                    <a:lnTo>
                      <a:pt x="450" y="0"/>
                    </a:lnTo>
                    <a:lnTo>
                      <a:pt x="460" y="23"/>
                    </a:lnTo>
                    <a:lnTo>
                      <a:pt x="471" y="27"/>
                    </a:lnTo>
                    <a:lnTo>
                      <a:pt x="482" y="52"/>
                    </a:lnTo>
                    <a:lnTo>
                      <a:pt x="489" y="57"/>
                    </a:lnTo>
                    <a:lnTo>
                      <a:pt x="489" y="61"/>
                    </a:lnTo>
                    <a:lnTo>
                      <a:pt x="498" y="62"/>
                    </a:lnTo>
                    <a:lnTo>
                      <a:pt x="501" y="64"/>
                    </a:lnTo>
                    <a:lnTo>
                      <a:pt x="503" y="69"/>
                    </a:lnTo>
                    <a:lnTo>
                      <a:pt x="503" y="94"/>
                    </a:lnTo>
                    <a:lnTo>
                      <a:pt x="489" y="103"/>
                    </a:lnTo>
                    <a:lnTo>
                      <a:pt x="487" y="105"/>
                    </a:lnTo>
                    <a:lnTo>
                      <a:pt x="471" y="112"/>
                    </a:lnTo>
                    <a:lnTo>
                      <a:pt x="460" y="125"/>
                    </a:lnTo>
                    <a:lnTo>
                      <a:pt x="430" y="219"/>
                    </a:lnTo>
                    <a:lnTo>
                      <a:pt x="419" y="225"/>
                    </a:lnTo>
                    <a:lnTo>
                      <a:pt x="410" y="235"/>
                    </a:lnTo>
                    <a:lnTo>
                      <a:pt x="375" y="318"/>
                    </a:lnTo>
                    <a:lnTo>
                      <a:pt x="367" y="321"/>
                    </a:lnTo>
                    <a:lnTo>
                      <a:pt x="357" y="321"/>
                    </a:lnTo>
                    <a:lnTo>
                      <a:pt x="350" y="314"/>
                    </a:lnTo>
                    <a:lnTo>
                      <a:pt x="346" y="314"/>
                    </a:lnTo>
                    <a:lnTo>
                      <a:pt x="346" y="312"/>
                    </a:lnTo>
                    <a:lnTo>
                      <a:pt x="344" y="309"/>
                    </a:lnTo>
                    <a:lnTo>
                      <a:pt x="335" y="300"/>
                    </a:lnTo>
                    <a:lnTo>
                      <a:pt x="294" y="303"/>
                    </a:lnTo>
                    <a:lnTo>
                      <a:pt x="294" y="303"/>
                    </a:lnTo>
                    <a:lnTo>
                      <a:pt x="291" y="316"/>
                    </a:lnTo>
                    <a:lnTo>
                      <a:pt x="282" y="321"/>
                    </a:lnTo>
                    <a:lnTo>
                      <a:pt x="269" y="335"/>
                    </a:lnTo>
                    <a:lnTo>
                      <a:pt x="259" y="360"/>
                    </a:lnTo>
                    <a:lnTo>
                      <a:pt x="259" y="371"/>
                    </a:lnTo>
                    <a:lnTo>
                      <a:pt x="250" y="385"/>
                    </a:lnTo>
                    <a:lnTo>
                      <a:pt x="244" y="391"/>
                    </a:lnTo>
                    <a:lnTo>
                      <a:pt x="244" y="396"/>
                    </a:lnTo>
                    <a:lnTo>
                      <a:pt x="242" y="391"/>
                    </a:lnTo>
                    <a:lnTo>
                      <a:pt x="237" y="391"/>
                    </a:lnTo>
                    <a:lnTo>
                      <a:pt x="235" y="398"/>
                    </a:lnTo>
                    <a:lnTo>
                      <a:pt x="234" y="407"/>
                    </a:lnTo>
                    <a:lnTo>
                      <a:pt x="207" y="407"/>
                    </a:lnTo>
                    <a:lnTo>
                      <a:pt x="189" y="400"/>
                    </a:lnTo>
                    <a:lnTo>
                      <a:pt x="185" y="405"/>
                    </a:lnTo>
                    <a:lnTo>
                      <a:pt x="182" y="405"/>
                    </a:lnTo>
                    <a:lnTo>
                      <a:pt x="180" y="410"/>
                    </a:lnTo>
                    <a:lnTo>
                      <a:pt x="176" y="410"/>
                    </a:lnTo>
                    <a:lnTo>
                      <a:pt x="175" y="410"/>
                    </a:lnTo>
                    <a:lnTo>
                      <a:pt x="173" y="412"/>
                    </a:lnTo>
                    <a:lnTo>
                      <a:pt x="167" y="410"/>
                    </a:lnTo>
                    <a:lnTo>
                      <a:pt x="166" y="412"/>
                    </a:lnTo>
                    <a:lnTo>
                      <a:pt x="164" y="410"/>
                    </a:lnTo>
                    <a:lnTo>
                      <a:pt x="150" y="418"/>
                    </a:lnTo>
                    <a:lnTo>
                      <a:pt x="148" y="410"/>
                    </a:lnTo>
                    <a:lnTo>
                      <a:pt x="141" y="412"/>
                    </a:lnTo>
                    <a:lnTo>
                      <a:pt x="141" y="412"/>
                    </a:lnTo>
                    <a:lnTo>
                      <a:pt x="130" y="409"/>
                    </a:lnTo>
                    <a:lnTo>
                      <a:pt x="126" y="403"/>
                    </a:lnTo>
                    <a:lnTo>
                      <a:pt x="118" y="393"/>
                    </a:lnTo>
                    <a:lnTo>
                      <a:pt x="112" y="369"/>
                    </a:lnTo>
                    <a:lnTo>
                      <a:pt x="118" y="368"/>
                    </a:lnTo>
                    <a:lnTo>
                      <a:pt x="114" y="368"/>
                    </a:lnTo>
                    <a:lnTo>
                      <a:pt x="109" y="366"/>
                    </a:lnTo>
                    <a:lnTo>
                      <a:pt x="105" y="357"/>
                    </a:lnTo>
                    <a:lnTo>
                      <a:pt x="103" y="353"/>
                    </a:lnTo>
                    <a:lnTo>
                      <a:pt x="101" y="350"/>
                    </a:lnTo>
                    <a:lnTo>
                      <a:pt x="98" y="348"/>
                    </a:lnTo>
                    <a:lnTo>
                      <a:pt x="96" y="344"/>
                    </a:lnTo>
                    <a:lnTo>
                      <a:pt x="91" y="337"/>
                    </a:lnTo>
                    <a:lnTo>
                      <a:pt x="66" y="327"/>
                    </a:lnTo>
                    <a:lnTo>
                      <a:pt x="1" y="328"/>
                    </a:lnTo>
                    <a:lnTo>
                      <a:pt x="0" y="325"/>
                    </a:lnTo>
                    <a:lnTo>
                      <a:pt x="3" y="232"/>
                    </a:lnTo>
                    <a:lnTo>
                      <a:pt x="16" y="207"/>
                    </a:lnTo>
                    <a:lnTo>
                      <a:pt x="19" y="187"/>
                    </a:lnTo>
                    <a:lnTo>
                      <a:pt x="35" y="171"/>
                    </a:lnTo>
                    <a:lnTo>
                      <a:pt x="37" y="166"/>
                    </a:lnTo>
                    <a:lnTo>
                      <a:pt x="39" y="164"/>
                    </a:lnTo>
                    <a:lnTo>
                      <a:pt x="39" y="162"/>
                    </a:lnTo>
                    <a:lnTo>
                      <a:pt x="39" y="160"/>
                    </a:lnTo>
                    <a:lnTo>
                      <a:pt x="35" y="157"/>
                    </a:lnTo>
                    <a:lnTo>
                      <a:pt x="35" y="153"/>
                    </a:lnTo>
                    <a:lnTo>
                      <a:pt x="37" y="150"/>
                    </a:lnTo>
                    <a:lnTo>
                      <a:pt x="41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1" y="116"/>
                    </a:lnTo>
                    <a:lnTo>
                      <a:pt x="34" y="109"/>
                    </a:lnTo>
                    <a:lnTo>
                      <a:pt x="32" y="105"/>
                    </a:lnTo>
                    <a:lnTo>
                      <a:pt x="34" y="96"/>
                    </a:lnTo>
                    <a:lnTo>
                      <a:pt x="37" y="9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95" name="Freeform 45">
                <a:extLst>
                  <a:ext uri="{FF2B5EF4-FFF2-40B4-BE49-F238E27FC236}">
                    <a16:creationId xmlns:a16="http://schemas.microsoft.com/office/drawing/2014/main" id="{E03FDEE7-599B-4D10-8FFB-122B1C966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680" y="3771331"/>
                <a:ext cx="533682" cy="618549"/>
              </a:xfrm>
              <a:custGeom>
                <a:avLst/>
                <a:gdLst>
                  <a:gd name="T0" fmla="*/ 322 w 327"/>
                  <a:gd name="T1" fmla="*/ 5 h 379"/>
                  <a:gd name="T2" fmla="*/ 270 w 327"/>
                  <a:gd name="T3" fmla="*/ 0 h 379"/>
                  <a:gd name="T4" fmla="*/ 224 w 327"/>
                  <a:gd name="T5" fmla="*/ 27 h 379"/>
                  <a:gd name="T6" fmla="*/ 215 w 327"/>
                  <a:gd name="T7" fmla="*/ 46 h 379"/>
                  <a:gd name="T8" fmla="*/ 213 w 327"/>
                  <a:gd name="T9" fmla="*/ 88 h 379"/>
                  <a:gd name="T10" fmla="*/ 191 w 327"/>
                  <a:gd name="T11" fmla="*/ 75 h 379"/>
                  <a:gd name="T12" fmla="*/ 161 w 327"/>
                  <a:gd name="T13" fmla="*/ 71 h 379"/>
                  <a:gd name="T14" fmla="*/ 93 w 327"/>
                  <a:gd name="T15" fmla="*/ 66 h 379"/>
                  <a:gd name="T16" fmla="*/ 88 w 327"/>
                  <a:gd name="T17" fmla="*/ 107 h 379"/>
                  <a:gd name="T18" fmla="*/ 107 w 327"/>
                  <a:gd name="T19" fmla="*/ 93 h 379"/>
                  <a:gd name="T20" fmla="*/ 138 w 327"/>
                  <a:gd name="T21" fmla="*/ 107 h 379"/>
                  <a:gd name="T22" fmla="*/ 125 w 327"/>
                  <a:gd name="T23" fmla="*/ 148 h 379"/>
                  <a:gd name="T24" fmla="*/ 136 w 327"/>
                  <a:gd name="T25" fmla="*/ 195 h 379"/>
                  <a:gd name="T26" fmla="*/ 115 w 327"/>
                  <a:gd name="T27" fmla="*/ 264 h 379"/>
                  <a:gd name="T28" fmla="*/ 81 w 327"/>
                  <a:gd name="T29" fmla="*/ 254 h 379"/>
                  <a:gd name="T30" fmla="*/ 66 w 327"/>
                  <a:gd name="T31" fmla="*/ 241 h 379"/>
                  <a:gd name="T32" fmla="*/ 25 w 327"/>
                  <a:gd name="T33" fmla="*/ 270 h 379"/>
                  <a:gd name="T34" fmla="*/ 20 w 327"/>
                  <a:gd name="T35" fmla="*/ 286 h 379"/>
                  <a:gd name="T36" fmla="*/ 24 w 327"/>
                  <a:gd name="T37" fmla="*/ 311 h 379"/>
                  <a:gd name="T38" fmla="*/ 6 w 327"/>
                  <a:gd name="T39" fmla="*/ 312 h 379"/>
                  <a:gd name="T40" fmla="*/ 0 w 327"/>
                  <a:gd name="T41" fmla="*/ 330 h 379"/>
                  <a:gd name="T42" fmla="*/ 25 w 327"/>
                  <a:gd name="T43" fmla="*/ 354 h 379"/>
                  <a:gd name="T44" fmla="*/ 57 w 327"/>
                  <a:gd name="T45" fmla="*/ 366 h 379"/>
                  <a:gd name="T46" fmla="*/ 72 w 327"/>
                  <a:gd name="T47" fmla="*/ 350 h 379"/>
                  <a:gd name="T48" fmla="*/ 82 w 327"/>
                  <a:gd name="T49" fmla="*/ 361 h 379"/>
                  <a:gd name="T50" fmla="*/ 104 w 327"/>
                  <a:gd name="T51" fmla="*/ 366 h 379"/>
                  <a:gd name="T52" fmla="*/ 116 w 327"/>
                  <a:gd name="T53" fmla="*/ 352 h 379"/>
                  <a:gd name="T54" fmla="*/ 140 w 327"/>
                  <a:gd name="T55" fmla="*/ 350 h 379"/>
                  <a:gd name="T56" fmla="*/ 149 w 327"/>
                  <a:gd name="T57" fmla="*/ 368 h 379"/>
                  <a:gd name="T58" fmla="*/ 193 w 327"/>
                  <a:gd name="T59" fmla="*/ 339 h 379"/>
                  <a:gd name="T60" fmla="*/ 227 w 327"/>
                  <a:gd name="T61" fmla="*/ 250 h 379"/>
                  <a:gd name="T62" fmla="*/ 286 w 327"/>
                  <a:gd name="T63" fmla="*/ 191 h 379"/>
                  <a:gd name="T64" fmla="*/ 327 w 327"/>
                  <a:gd name="T65" fmla="*/ 14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7" h="379">
                    <a:moveTo>
                      <a:pt x="325" y="0"/>
                    </a:moveTo>
                    <a:lnTo>
                      <a:pt x="322" y="5"/>
                    </a:lnTo>
                    <a:lnTo>
                      <a:pt x="297" y="13"/>
                    </a:lnTo>
                    <a:lnTo>
                      <a:pt x="270" y="0"/>
                    </a:lnTo>
                    <a:lnTo>
                      <a:pt x="254" y="4"/>
                    </a:lnTo>
                    <a:lnTo>
                      <a:pt x="224" y="27"/>
                    </a:lnTo>
                    <a:lnTo>
                      <a:pt x="216" y="38"/>
                    </a:lnTo>
                    <a:lnTo>
                      <a:pt x="215" y="46"/>
                    </a:lnTo>
                    <a:lnTo>
                      <a:pt x="216" y="80"/>
                    </a:lnTo>
                    <a:lnTo>
                      <a:pt x="213" y="88"/>
                    </a:lnTo>
                    <a:lnTo>
                      <a:pt x="211" y="91"/>
                    </a:lnTo>
                    <a:lnTo>
                      <a:pt x="191" y="75"/>
                    </a:lnTo>
                    <a:lnTo>
                      <a:pt x="184" y="77"/>
                    </a:lnTo>
                    <a:lnTo>
                      <a:pt x="161" y="71"/>
                    </a:lnTo>
                    <a:lnTo>
                      <a:pt x="152" y="66"/>
                    </a:lnTo>
                    <a:lnTo>
                      <a:pt x="93" y="66"/>
                    </a:lnTo>
                    <a:lnTo>
                      <a:pt x="88" y="79"/>
                    </a:lnTo>
                    <a:lnTo>
                      <a:pt x="88" y="107"/>
                    </a:lnTo>
                    <a:lnTo>
                      <a:pt x="95" y="111"/>
                    </a:lnTo>
                    <a:lnTo>
                      <a:pt x="107" y="93"/>
                    </a:lnTo>
                    <a:lnTo>
                      <a:pt x="131" y="98"/>
                    </a:lnTo>
                    <a:lnTo>
                      <a:pt x="138" y="107"/>
                    </a:lnTo>
                    <a:lnTo>
                      <a:pt x="140" y="125"/>
                    </a:lnTo>
                    <a:lnTo>
                      <a:pt x="125" y="148"/>
                    </a:lnTo>
                    <a:lnTo>
                      <a:pt x="124" y="161"/>
                    </a:lnTo>
                    <a:lnTo>
                      <a:pt x="136" y="195"/>
                    </a:lnTo>
                    <a:lnTo>
                      <a:pt x="127" y="259"/>
                    </a:lnTo>
                    <a:lnTo>
                      <a:pt x="115" y="264"/>
                    </a:lnTo>
                    <a:lnTo>
                      <a:pt x="99" y="252"/>
                    </a:lnTo>
                    <a:lnTo>
                      <a:pt x="81" y="254"/>
                    </a:lnTo>
                    <a:lnTo>
                      <a:pt x="74" y="245"/>
                    </a:lnTo>
                    <a:lnTo>
                      <a:pt x="66" y="241"/>
                    </a:lnTo>
                    <a:lnTo>
                      <a:pt x="52" y="255"/>
                    </a:lnTo>
                    <a:lnTo>
                      <a:pt x="25" y="270"/>
                    </a:lnTo>
                    <a:lnTo>
                      <a:pt x="20" y="277"/>
                    </a:lnTo>
                    <a:lnTo>
                      <a:pt x="20" y="286"/>
                    </a:lnTo>
                    <a:lnTo>
                      <a:pt x="25" y="307"/>
                    </a:lnTo>
                    <a:lnTo>
                      <a:pt x="24" y="311"/>
                    </a:lnTo>
                    <a:lnTo>
                      <a:pt x="15" y="311"/>
                    </a:lnTo>
                    <a:lnTo>
                      <a:pt x="6" y="312"/>
                    </a:lnTo>
                    <a:lnTo>
                      <a:pt x="0" y="320"/>
                    </a:lnTo>
                    <a:lnTo>
                      <a:pt x="0" y="330"/>
                    </a:lnTo>
                    <a:lnTo>
                      <a:pt x="9" y="336"/>
                    </a:lnTo>
                    <a:lnTo>
                      <a:pt x="25" y="354"/>
                    </a:lnTo>
                    <a:lnTo>
                      <a:pt x="38" y="379"/>
                    </a:lnTo>
                    <a:lnTo>
                      <a:pt x="57" y="366"/>
                    </a:lnTo>
                    <a:lnTo>
                      <a:pt x="63" y="354"/>
                    </a:lnTo>
                    <a:lnTo>
                      <a:pt x="72" y="350"/>
                    </a:lnTo>
                    <a:lnTo>
                      <a:pt x="79" y="354"/>
                    </a:lnTo>
                    <a:lnTo>
                      <a:pt x="82" y="361"/>
                    </a:lnTo>
                    <a:lnTo>
                      <a:pt x="95" y="370"/>
                    </a:lnTo>
                    <a:lnTo>
                      <a:pt x="104" y="366"/>
                    </a:lnTo>
                    <a:lnTo>
                      <a:pt x="109" y="357"/>
                    </a:lnTo>
                    <a:lnTo>
                      <a:pt x="116" y="352"/>
                    </a:lnTo>
                    <a:lnTo>
                      <a:pt x="138" y="348"/>
                    </a:lnTo>
                    <a:lnTo>
                      <a:pt x="140" y="350"/>
                    </a:lnTo>
                    <a:lnTo>
                      <a:pt x="140" y="364"/>
                    </a:lnTo>
                    <a:lnTo>
                      <a:pt x="149" y="368"/>
                    </a:lnTo>
                    <a:lnTo>
                      <a:pt x="165" y="361"/>
                    </a:lnTo>
                    <a:lnTo>
                      <a:pt x="193" y="339"/>
                    </a:lnTo>
                    <a:lnTo>
                      <a:pt x="216" y="311"/>
                    </a:lnTo>
                    <a:lnTo>
                      <a:pt x="227" y="250"/>
                    </a:lnTo>
                    <a:lnTo>
                      <a:pt x="259" y="209"/>
                    </a:lnTo>
                    <a:lnTo>
                      <a:pt x="286" y="191"/>
                    </a:lnTo>
                    <a:lnTo>
                      <a:pt x="300" y="77"/>
                    </a:lnTo>
                    <a:lnTo>
                      <a:pt x="327" y="14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96" name="Freeform 46">
                <a:extLst>
                  <a:ext uri="{FF2B5EF4-FFF2-40B4-BE49-F238E27FC236}">
                    <a16:creationId xmlns:a16="http://schemas.microsoft.com/office/drawing/2014/main" id="{6014162E-3872-4803-BE2E-BB3A1182E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680" y="3771331"/>
                <a:ext cx="533682" cy="618549"/>
              </a:xfrm>
              <a:custGeom>
                <a:avLst/>
                <a:gdLst>
                  <a:gd name="T0" fmla="*/ 322 w 327"/>
                  <a:gd name="T1" fmla="*/ 5 h 379"/>
                  <a:gd name="T2" fmla="*/ 270 w 327"/>
                  <a:gd name="T3" fmla="*/ 0 h 379"/>
                  <a:gd name="T4" fmla="*/ 224 w 327"/>
                  <a:gd name="T5" fmla="*/ 27 h 379"/>
                  <a:gd name="T6" fmla="*/ 215 w 327"/>
                  <a:gd name="T7" fmla="*/ 46 h 379"/>
                  <a:gd name="T8" fmla="*/ 213 w 327"/>
                  <a:gd name="T9" fmla="*/ 88 h 379"/>
                  <a:gd name="T10" fmla="*/ 191 w 327"/>
                  <a:gd name="T11" fmla="*/ 75 h 379"/>
                  <a:gd name="T12" fmla="*/ 161 w 327"/>
                  <a:gd name="T13" fmla="*/ 71 h 379"/>
                  <a:gd name="T14" fmla="*/ 93 w 327"/>
                  <a:gd name="T15" fmla="*/ 66 h 379"/>
                  <a:gd name="T16" fmla="*/ 88 w 327"/>
                  <a:gd name="T17" fmla="*/ 107 h 379"/>
                  <a:gd name="T18" fmla="*/ 107 w 327"/>
                  <a:gd name="T19" fmla="*/ 93 h 379"/>
                  <a:gd name="T20" fmla="*/ 138 w 327"/>
                  <a:gd name="T21" fmla="*/ 107 h 379"/>
                  <a:gd name="T22" fmla="*/ 125 w 327"/>
                  <a:gd name="T23" fmla="*/ 148 h 379"/>
                  <a:gd name="T24" fmla="*/ 136 w 327"/>
                  <a:gd name="T25" fmla="*/ 195 h 379"/>
                  <a:gd name="T26" fmla="*/ 115 w 327"/>
                  <a:gd name="T27" fmla="*/ 264 h 379"/>
                  <a:gd name="T28" fmla="*/ 81 w 327"/>
                  <a:gd name="T29" fmla="*/ 254 h 379"/>
                  <a:gd name="T30" fmla="*/ 66 w 327"/>
                  <a:gd name="T31" fmla="*/ 241 h 379"/>
                  <a:gd name="T32" fmla="*/ 25 w 327"/>
                  <a:gd name="T33" fmla="*/ 270 h 379"/>
                  <a:gd name="T34" fmla="*/ 20 w 327"/>
                  <a:gd name="T35" fmla="*/ 286 h 379"/>
                  <a:gd name="T36" fmla="*/ 24 w 327"/>
                  <a:gd name="T37" fmla="*/ 311 h 379"/>
                  <a:gd name="T38" fmla="*/ 6 w 327"/>
                  <a:gd name="T39" fmla="*/ 312 h 379"/>
                  <a:gd name="T40" fmla="*/ 0 w 327"/>
                  <a:gd name="T41" fmla="*/ 330 h 379"/>
                  <a:gd name="T42" fmla="*/ 25 w 327"/>
                  <a:gd name="T43" fmla="*/ 354 h 379"/>
                  <a:gd name="T44" fmla="*/ 57 w 327"/>
                  <a:gd name="T45" fmla="*/ 366 h 379"/>
                  <a:gd name="T46" fmla="*/ 72 w 327"/>
                  <a:gd name="T47" fmla="*/ 350 h 379"/>
                  <a:gd name="T48" fmla="*/ 82 w 327"/>
                  <a:gd name="T49" fmla="*/ 361 h 379"/>
                  <a:gd name="T50" fmla="*/ 104 w 327"/>
                  <a:gd name="T51" fmla="*/ 366 h 379"/>
                  <a:gd name="T52" fmla="*/ 116 w 327"/>
                  <a:gd name="T53" fmla="*/ 352 h 379"/>
                  <a:gd name="T54" fmla="*/ 140 w 327"/>
                  <a:gd name="T55" fmla="*/ 350 h 379"/>
                  <a:gd name="T56" fmla="*/ 149 w 327"/>
                  <a:gd name="T57" fmla="*/ 368 h 379"/>
                  <a:gd name="T58" fmla="*/ 193 w 327"/>
                  <a:gd name="T59" fmla="*/ 339 h 379"/>
                  <a:gd name="T60" fmla="*/ 227 w 327"/>
                  <a:gd name="T61" fmla="*/ 250 h 379"/>
                  <a:gd name="T62" fmla="*/ 286 w 327"/>
                  <a:gd name="T63" fmla="*/ 191 h 379"/>
                  <a:gd name="T64" fmla="*/ 327 w 327"/>
                  <a:gd name="T65" fmla="*/ 14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7" h="379">
                    <a:moveTo>
                      <a:pt x="325" y="0"/>
                    </a:moveTo>
                    <a:lnTo>
                      <a:pt x="322" y="5"/>
                    </a:lnTo>
                    <a:lnTo>
                      <a:pt x="297" y="13"/>
                    </a:lnTo>
                    <a:lnTo>
                      <a:pt x="270" y="0"/>
                    </a:lnTo>
                    <a:lnTo>
                      <a:pt x="254" y="4"/>
                    </a:lnTo>
                    <a:lnTo>
                      <a:pt x="224" y="27"/>
                    </a:lnTo>
                    <a:lnTo>
                      <a:pt x="216" y="38"/>
                    </a:lnTo>
                    <a:lnTo>
                      <a:pt x="215" y="46"/>
                    </a:lnTo>
                    <a:lnTo>
                      <a:pt x="216" y="80"/>
                    </a:lnTo>
                    <a:lnTo>
                      <a:pt x="213" y="88"/>
                    </a:lnTo>
                    <a:lnTo>
                      <a:pt x="211" y="91"/>
                    </a:lnTo>
                    <a:lnTo>
                      <a:pt x="191" y="75"/>
                    </a:lnTo>
                    <a:lnTo>
                      <a:pt x="184" y="77"/>
                    </a:lnTo>
                    <a:lnTo>
                      <a:pt x="161" y="71"/>
                    </a:lnTo>
                    <a:lnTo>
                      <a:pt x="152" y="66"/>
                    </a:lnTo>
                    <a:lnTo>
                      <a:pt x="93" y="66"/>
                    </a:lnTo>
                    <a:lnTo>
                      <a:pt x="88" y="79"/>
                    </a:lnTo>
                    <a:lnTo>
                      <a:pt x="88" y="107"/>
                    </a:lnTo>
                    <a:lnTo>
                      <a:pt x="95" y="111"/>
                    </a:lnTo>
                    <a:lnTo>
                      <a:pt x="107" y="93"/>
                    </a:lnTo>
                    <a:lnTo>
                      <a:pt x="131" y="98"/>
                    </a:lnTo>
                    <a:lnTo>
                      <a:pt x="138" y="107"/>
                    </a:lnTo>
                    <a:lnTo>
                      <a:pt x="140" y="125"/>
                    </a:lnTo>
                    <a:lnTo>
                      <a:pt x="125" y="148"/>
                    </a:lnTo>
                    <a:lnTo>
                      <a:pt x="124" y="161"/>
                    </a:lnTo>
                    <a:lnTo>
                      <a:pt x="136" y="195"/>
                    </a:lnTo>
                    <a:lnTo>
                      <a:pt x="127" y="259"/>
                    </a:lnTo>
                    <a:lnTo>
                      <a:pt x="115" y="264"/>
                    </a:lnTo>
                    <a:lnTo>
                      <a:pt x="99" y="252"/>
                    </a:lnTo>
                    <a:lnTo>
                      <a:pt x="81" y="254"/>
                    </a:lnTo>
                    <a:lnTo>
                      <a:pt x="74" y="245"/>
                    </a:lnTo>
                    <a:lnTo>
                      <a:pt x="66" y="241"/>
                    </a:lnTo>
                    <a:lnTo>
                      <a:pt x="52" y="255"/>
                    </a:lnTo>
                    <a:lnTo>
                      <a:pt x="25" y="270"/>
                    </a:lnTo>
                    <a:lnTo>
                      <a:pt x="20" y="277"/>
                    </a:lnTo>
                    <a:lnTo>
                      <a:pt x="20" y="286"/>
                    </a:lnTo>
                    <a:lnTo>
                      <a:pt x="25" y="307"/>
                    </a:lnTo>
                    <a:lnTo>
                      <a:pt x="24" y="311"/>
                    </a:lnTo>
                    <a:lnTo>
                      <a:pt x="15" y="311"/>
                    </a:lnTo>
                    <a:lnTo>
                      <a:pt x="6" y="312"/>
                    </a:lnTo>
                    <a:lnTo>
                      <a:pt x="0" y="320"/>
                    </a:lnTo>
                    <a:lnTo>
                      <a:pt x="0" y="330"/>
                    </a:lnTo>
                    <a:lnTo>
                      <a:pt x="9" y="336"/>
                    </a:lnTo>
                    <a:lnTo>
                      <a:pt x="25" y="354"/>
                    </a:lnTo>
                    <a:lnTo>
                      <a:pt x="38" y="379"/>
                    </a:lnTo>
                    <a:lnTo>
                      <a:pt x="57" y="366"/>
                    </a:lnTo>
                    <a:lnTo>
                      <a:pt x="63" y="354"/>
                    </a:lnTo>
                    <a:lnTo>
                      <a:pt x="72" y="350"/>
                    </a:lnTo>
                    <a:lnTo>
                      <a:pt x="79" y="354"/>
                    </a:lnTo>
                    <a:lnTo>
                      <a:pt x="82" y="361"/>
                    </a:lnTo>
                    <a:lnTo>
                      <a:pt x="95" y="370"/>
                    </a:lnTo>
                    <a:lnTo>
                      <a:pt x="104" y="366"/>
                    </a:lnTo>
                    <a:lnTo>
                      <a:pt x="109" y="357"/>
                    </a:lnTo>
                    <a:lnTo>
                      <a:pt x="116" y="352"/>
                    </a:lnTo>
                    <a:lnTo>
                      <a:pt x="138" y="348"/>
                    </a:lnTo>
                    <a:lnTo>
                      <a:pt x="140" y="350"/>
                    </a:lnTo>
                    <a:lnTo>
                      <a:pt x="140" y="364"/>
                    </a:lnTo>
                    <a:lnTo>
                      <a:pt x="149" y="368"/>
                    </a:lnTo>
                    <a:lnTo>
                      <a:pt x="165" y="361"/>
                    </a:lnTo>
                    <a:lnTo>
                      <a:pt x="193" y="339"/>
                    </a:lnTo>
                    <a:lnTo>
                      <a:pt x="216" y="311"/>
                    </a:lnTo>
                    <a:lnTo>
                      <a:pt x="227" y="250"/>
                    </a:lnTo>
                    <a:lnTo>
                      <a:pt x="259" y="209"/>
                    </a:lnTo>
                    <a:lnTo>
                      <a:pt x="286" y="191"/>
                    </a:lnTo>
                    <a:lnTo>
                      <a:pt x="300" y="77"/>
                    </a:lnTo>
                    <a:lnTo>
                      <a:pt x="327" y="14"/>
                    </a:lnTo>
                    <a:lnTo>
                      <a:pt x="325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97" name="Freeform 47">
                <a:extLst>
                  <a:ext uri="{FF2B5EF4-FFF2-40B4-BE49-F238E27FC236}">
                    <a16:creationId xmlns:a16="http://schemas.microsoft.com/office/drawing/2014/main" id="{E8D103CA-718C-4267-A4C5-3E27D3A87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644" y="3875783"/>
                <a:ext cx="135460" cy="91395"/>
              </a:xfrm>
              <a:custGeom>
                <a:avLst/>
                <a:gdLst>
                  <a:gd name="T0" fmla="*/ 83 w 83"/>
                  <a:gd name="T1" fmla="*/ 0 h 56"/>
                  <a:gd name="T2" fmla="*/ 16 w 83"/>
                  <a:gd name="T3" fmla="*/ 4 h 56"/>
                  <a:gd name="T4" fmla="*/ 16 w 83"/>
                  <a:gd name="T5" fmla="*/ 11 h 56"/>
                  <a:gd name="T6" fmla="*/ 10 w 83"/>
                  <a:gd name="T7" fmla="*/ 22 h 56"/>
                  <a:gd name="T8" fmla="*/ 8 w 83"/>
                  <a:gd name="T9" fmla="*/ 31 h 56"/>
                  <a:gd name="T10" fmla="*/ 0 w 83"/>
                  <a:gd name="T11" fmla="*/ 43 h 56"/>
                  <a:gd name="T12" fmla="*/ 10 w 83"/>
                  <a:gd name="T13" fmla="*/ 50 h 56"/>
                  <a:gd name="T14" fmla="*/ 12 w 83"/>
                  <a:gd name="T15" fmla="*/ 52 h 56"/>
                  <a:gd name="T16" fmla="*/ 8 w 83"/>
                  <a:gd name="T17" fmla="*/ 56 h 56"/>
                  <a:gd name="T18" fmla="*/ 8 w 83"/>
                  <a:gd name="T19" fmla="*/ 54 h 56"/>
                  <a:gd name="T20" fmla="*/ 83 w 83"/>
                  <a:gd name="T21" fmla="*/ 48 h 56"/>
                  <a:gd name="T22" fmla="*/ 82 w 83"/>
                  <a:gd name="T23" fmla="*/ 47 h 56"/>
                  <a:gd name="T24" fmla="*/ 78 w 83"/>
                  <a:gd name="T25" fmla="*/ 11 h 56"/>
                  <a:gd name="T26" fmla="*/ 83 w 83"/>
                  <a:gd name="T2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">
                    <a:moveTo>
                      <a:pt x="83" y="0"/>
                    </a:moveTo>
                    <a:lnTo>
                      <a:pt x="16" y="4"/>
                    </a:lnTo>
                    <a:lnTo>
                      <a:pt x="16" y="11"/>
                    </a:lnTo>
                    <a:lnTo>
                      <a:pt x="10" y="22"/>
                    </a:lnTo>
                    <a:lnTo>
                      <a:pt x="8" y="31"/>
                    </a:lnTo>
                    <a:lnTo>
                      <a:pt x="0" y="43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3" y="48"/>
                    </a:lnTo>
                    <a:lnTo>
                      <a:pt x="82" y="47"/>
                    </a:lnTo>
                    <a:lnTo>
                      <a:pt x="78" y="1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98" name="Freeform 48">
                <a:extLst>
                  <a:ext uri="{FF2B5EF4-FFF2-40B4-BE49-F238E27FC236}">
                    <a16:creationId xmlns:a16="http://schemas.microsoft.com/office/drawing/2014/main" id="{AAEDE824-336A-4062-A53F-1F64EBA24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644" y="3875783"/>
                <a:ext cx="135460" cy="91395"/>
              </a:xfrm>
              <a:custGeom>
                <a:avLst/>
                <a:gdLst>
                  <a:gd name="T0" fmla="*/ 83 w 83"/>
                  <a:gd name="T1" fmla="*/ 0 h 56"/>
                  <a:gd name="T2" fmla="*/ 16 w 83"/>
                  <a:gd name="T3" fmla="*/ 4 h 56"/>
                  <a:gd name="T4" fmla="*/ 16 w 83"/>
                  <a:gd name="T5" fmla="*/ 11 h 56"/>
                  <a:gd name="T6" fmla="*/ 10 w 83"/>
                  <a:gd name="T7" fmla="*/ 22 h 56"/>
                  <a:gd name="T8" fmla="*/ 8 w 83"/>
                  <a:gd name="T9" fmla="*/ 31 h 56"/>
                  <a:gd name="T10" fmla="*/ 0 w 83"/>
                  <a:gd name="T11" fmla="*/ 43 h 56"/>
                  <a:gd name="T12" fmla="*/ 10 w 83"/>
                  <a:gd name="T13" fmla="*/ 50 h 56"/>
                  <a:gd name="T14" fmla="*/ 12 w 83"/>
                  <a:gd name="T15" fmla="*/ 52 h 56"/>
                  <a:gd name="T16" fmla="*/ 8 w 83"/>
                  <a:gd name="T17" fmla="*/ 56 h 56"/>
                  <a:gd name="T18" fmla="*/ 8 w 83"/>
                  <a:gd name="T19" fmla="*/ 54 h 56"/>
                  <a:gd name="T20" fmla="*/ 83 w 83"/>
                  <a:gd name="T21" fmla="*/ 48 h 56"/>
                  <a:gd name="T22" fmla="*/ 82 w 83"/>
                  <a:gd name="T23" fmla="*/ 47 h 56"/>
                  <a:gd name="T24" fmla="*/ 78 w 83"/>
                  <a:gd name="T25" fmla="*/ 11 h 56"/>
                  <a:gd name="T26" fmla="*/ 83 w 83"/>
                  <a:gd name="T2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">
                    <a:moveTo>
                      <a:pt x="83" y="0"/>
                    </a:moveTo>
                    <a:lnTo>
                      <a:pt x="16" y="4"/>
                    </a:lnTo>
                    <a:lnTo>
                      <a:pt x="16" y="11"/>
                    </a:lnTo>
                    <a:lnTo>
                      <a:pt x="10" y="22"/>
                    </a:lnTo>
                    <a:lnTo>
                      <a:pt x="8" y="31"/>
                    </a:lnTo>
                    <a:lnTo>
                      <a:pt x="0" y="43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3" y="48"/>
                    </a:lnTo>
                    <a:lnTo>
                      <a:pt x="82" y="47"/>
                    </a:lnTo>
                    <a:lnTo>
                      <a:pt x="78" y="11"/>
                    </a:lnTo>
                    <a:lnTo>
                      <a:pt x="83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99" name="Freeform 49">
                <a:extLst>
                  <a:ext uri="{FF2B5EF4-FFF2-40B4-BE49-F238E27FC236}">
                    <a16:creationId xmlns:a16="http://schemas.microsoft.com/office/drawing/2014/main" id="{CD46212E-A554-4AE8-8F42-5FAE6119E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043" y="2746401"/>
                <a:ext cx="463503" cy="412910"/>
              </a:xfrm>
              <a:custGeom>
                <a:avLst/>
                <a:gdLst>
                  <a:gd name="T0" fmla="*/ 78 w 284"/>
                  <a:gd name="T1" fmla="*/ 17 h 253"/>
                  <a:gd name="T2" fmla="*/ 41 w 284"/>
                  <a:gd name="T3" fmla="*/ 39 h 253"/>
                  <a:gd name="T4" fmla="*/ 25 w 284"/>
                  <a:gd name="T5" fmla="*/ 44 h 253"/>
                  <a:gd name="T6" fmla="*/ 1 w 284"/>
                  <a:gd name="T7" fmla="*/ 169 h 253"/>
                  <a:gd name="T8" fmla="*/ 14 w 284"/>
                  <a:gd name="T9" fmla="*/ 169 h 253"/>
                  <a:gd name="T10" fmla="*/ 21 w 284"/>
                  <a:gd name="T11" fmla="*/ 171 h 253"/>
                  <a:gd name="T12" fmla="*/ 23 w 284"/>
                  <a:gd name="T13" fmla="*/ 167 h 253"/>
                  <a:gd name="T14" fmla="*/ 32 w 284"/>
                  <a:gd name="T15" fmla="*/ 164 h 253"/>
                  <a:gd name="T16" fmla="*/ 37 w 284"/>
                  <a:gd name="T17" fmla="*/ 171 h 253"/>
                  <a:gd name="T18" fmla="*/ 59 w 284"/>
                  <a:gd name="T19" fmla="*/ 144 h 253"/>
                  <a:gd name="T20" fmla="*/ 73 w 284"/>
                  <a:gd name="T21" fmla="*/ 153 h 253"/>
                  <a:gd name="T22" fmla="*/ 75 w 284"/>
                  <a:gd name="T23" fmla="*/ 155 h 253"/>
                  <a:gd name="T24" fmla="*/ 87 w 284"/>
                  <a:gd name="T25" fmla="*/ 164 h 253"/>
                  <a:gd name="T26" fmla="*/ 101 w 284"/>
                  <a:gd name="T27" fmla="*/ 162 h 253"/>
                  <a:gd name="T28" fmla="*/ 105 w 284"/>
                  <a:gd name="T29" fmla="*/ 155 h 253"/>
                  <a:gd name="T30" fmla="*/ 114 w 284"/>
                  <a:gd name="T31" fmla="*/ 158 h 253"/>
                  <a:gd name="T32" fmla="*/ 117 w 284"/>
                  <a:gd name="T33" fmla="*/ 164 h 253"/>
                  <a:gd name="T34" fmla="*/ 125 w 284"/>
                  <a:gd name="T35" fmla="*/ 162 h 253"/>
                  <a:gd name="T36" fmla="*/ 132 w 284"/>
                  <a:gd name="T37" fmla="*/ 158 h 253"/>
                  <a:gd name="T38" fmla="*/ 142 w 284"/>
                  <a:gd name="T39" fmla="*/ 162 h 253"/>
                  <a:gd name="T40" fmla="*/ 148 w 284"/>
                  <a:gd name="T41" fmla="*/ 164 h 253"/>
                  <a:gd name="T42" fmla="*/ 159 w 284"/>
                  <a:gd name="T43" fmla="*/ 162 h 253"/>
                  <a:gd name="T44" fmla="*/ 182 w 284"/>
                  <a:gd name="T45" fmla="*/ 176 h 253"/>
                  <a:gd name="T46" fmla="*/ 225 w 284"/>
                  <a:gd name="T47" fmla="*/ 217 h 253"/>
                  <a:gd name="T48" fmla="*/ 246 w 284"/>
                  <a:gd name="T49" fmla="*/ 242 h 253"/>
                  <a:gd name="T50" fmla="*/ 259 w 284"/>
                  <a:gd name="T51" fmla="*/ 250 h 253"/>
                  <a:gd name="T52" fmla="*/ 280 w 284"/>
                  <a:gd name="T53" fmla="*/ 230 h 253"/>
                  <a:gd name="T54" fmla="*/ 271 w 284"/>
                  <a:gd name="T55" fmla="*/ 230 h 253"/>
                  <a:gd name="T56" fmla="*/ 267 w 284"/>
                  <a:gd name="T57" fmla="*/ 221 h 253"/>
                  <a:gd name="T58" fmla="*/ 259 w 284"/>
                  <a:gd name="T59" fmla="*/ 219 h 253"/>
                  <a:gd name="T60" fmla="*/ 253 w 284"/>
                  <a:gd name="T61" fmla="*/ 207 h 253"/>
                  <a:gd name="T62" fmla="*/ 250 w 284"/>
                  <a:gd name="T63" fmla="*/ 201 h 253"/>
                  <a:gd name="T64" fmla="*/ 241 w 284"/>
                  <a:gd name="T65" fmla="*/ 198 h 253"/>
                  <a:gd name="T66" fmla="*/ 235 w 284"/>
                  <a:gd name="T67" fmla="*/ 189 h 253"/>
                  <a:gd name="T68" fmla="*/ 230 w 284"/>
                  <a:gd name="T69" fmla="*/ 187 h 253"/>
                  <a:gd name="T70" fmla="*/ 225 w 284"/>
                  <a:gd name="T71" fmla="*/ 185 h 253"/>
                  <a:gd name="T72" fmla="*/ 207 w 284"/>
                  <a:gd name="T73" fmla="*/ 157 h 253"/>
                  <a:gd name="T74" fmla="*/ 192 w 284"/>
                  <a:gd name="T75" fmla="*/ 153 h 253"/>
                  <a:gd name="T76" fmla="*/ 185 w 284"/>
                  <a:gd name="T77" fmla="*/ 150 h 253"/>
                  <a:gd name="T78" fmla="*/ 180 w 284"/>
                  <a:gd name="T79" fmla="*/ 142 h 253"/>
                  <a:gd name="T80" fmla="*/ 169 w 284"/>
                  <a:gd name="T81" fmla="*/ 139 h 253"/>
                  <a:gd name="T82" fmla="*/ 164 w 284"/>
                  <a:gd name="T83" fmla="*/ 142 h 253"/>
                  <a:gd name="T84" fmla="*/ 157 w 284"/>
                  <a:gd name="T85" fmla="*/ 133 h 253"/>
                  <a:gd name="T86" fmla="*/ 153 w 284"/>
                  <a:gd name="T87" fmla="*/ 126 h 253"/>
                  <a:gd name="T88" fmla="*/ 153 w 284"/>
                  <a:gd name="T89" fmla="*/ 121 h 253"/>
                  <a:gd name="T90" fmla="*/ 148 w 284"/>
                  <a:gd name="T91" fmla="*/ 117 h 253"/>
                  <a:gd name="T92" fmla="*/ 142 w 284"/>
                  <a:gd name="T93" fmla="*/ 119 h 253"/>
                  <a:gd name="T94" fmla="*/ 146 w 284"/>
                  <a:gd name="T95" fmla="*/ 126 h 253"/>
                  <a:gd name="T96" fmla="*/ 142 w 284"/>
                  <a:gd name="T97" fmla="*/ 132 h 253"/>
                  <a:gd name="T98" fmla="*/ 137 w 284"/>
                  <a:gd name="T99" fmla="*/ 128 h 253"/>
                  <a:gd name="T100" fmla="*/ 135 w 284"/>
                  <a:gd name="T101" fmla="*/ 121 h 253"/>
                  <a:gd name="T102" fmla="*/ 134 w 284"/>
                  <a:gd name="T103" fmla="*/ 112 h 253"/>
                  <a:gd name="T104" fmla="*/ 126 w 284"/>
                  <a:gd name="T105" fmla="*/ 110 h 253"/>
                  <a:gd name="T106" fmla="*/ 125 w 284"/>
                  <a:gd name="T107" fmla="*/ 107 h 253"/>
                  <a:gd name="T108" fmla="*/ 117 w 284"/>
                  <a:gd name="T109" fmla="*/ 92 h 253"/>
                  <a:gd name="T110" fmla="*/ 89 w 284"/>
                  <a:gd name="T111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4" h="253">
                    <a:moveTo>
                      <a:pt x="85" y="0"/>
                    </a:moveTo>
                    <a:lnTo>
                      <a:pt x="78" y="17"/>
                    </a:lnTo>
                    <a:lnTo>
                      <a:pt x="46" y="32"/>
                    </a:lnTo>
                    <a:lnTo>
                      <a:pt x="41" y="39"/>
                    </a:lnTo>
                    <a:lnTo>
                      <a:pt x="34" y="42"/>
                    </a:lnTo>
                    <a:lnTo>
                      <a:pt x="25" y="44"/>
                    </a:lnTo>
                    <a:lnTo>
                      <a:pt x="0" y="157"/>
                    </a:lnTo>
                    <a:lnTo>
                      <a:pt x="1" y="169"/>
                    </a:lnTo>
                    <a:lnTo>
                      <a:pt x="3" y="169"/>
                    </a:lnTo>
                    <a:lnTo>
                      <a:pt x="14" y="169"/>
                    </a:lnTo>
                    <a:lnTo>
                      <a:pt x="17" y="173"/>
                    </a:lnTo>
                    <a:lnTo>
                      <a:pt x="21" y="171"/>
                    </a:lnTo>
                    <a:lnTo>
                      <a:pt x="23" y="169"/>
                    </a:lnTo>
                    <a:lnTo>
                      <a:pt x="23" y="167"/>
                    </a:lnTo>
                    <a:lnTo>
                      <a:pt x="26" y="164"/>
                    </a:lnTo>
                    <a:lnTo>
                      <a:pt x="32" y="164"/>
                    </a:lnTo>
                    <a:lnTo>
                      <a:pt x="35" y="167"/>
                    </a:lnTo>
                    <a:lnTo>
                      <a:pt x="37" y="171"/>
                    </a:lnTo>
                    <a:lnTo>
                      <a:pt x="42" y="178"/>
                    </a:lnTo>
                    <a:lnTo>
                      <a:pt x="59" y="144"/>
                    </a:lnTo>
                    <a:lnTo>
                      <a:pt x="66" y="153"/>
                    </a:lnTo>
                    <a:lnTo>
                      <a:pt x="73" y="153"/>
                    </a:lnTo>
                    <a:lnTo>
                      <a:pt x="75" y="153"/>
                    </a:lnTo>
                    <a:lnTo>
                      <a:pt x="75" y="155"/>
                    </a:lnTo>
                    <a:lnTo>
                      <a:pt x="80" y="164"/>
                    </a:lnTo>
                    <a:lnTo>
                      <a:pt x="87" y="164"/>
                    </a:lnTo>
                    <a:lnTo>
                      <a:pt x="91" y="164"/>
                    </a:lnTo>
                    <a:lnTo>
                      <a:pt x="101" y="162"/>
                    </a:lnTo>
                    <a:lnTo>
                      <a:pt x="105" y="158"/>
                    </a:lnTo>
                    <a:lnTo>
                      <a:pt x="105" y="155"/>
                    </a:lnTo>
                    <a:lnTo>
                      <a:pt x="109" y="155"/>
                    </a:lnTo>
                    <a:lnTo>
                      <a:pt x="114" y="158"/>
                    </a:lnTo>
                    <a:lnTo>
                      <a:pt x="116" y="164"/>
                    </a:lnTo>
                    <a:lnTo>
                      <a:pt x="117" y="164"/>
                    </a:lnTo>
                    <a:lnTo>
                      <a:pt x="119" y="162"/>
                    </a:lnTo>
                    <a:lnTo>
                      <a:pt x="125" y="162"/>
                    </a:lnTo>
                    <a:lnTo>
                      <a:pt x="128" y="158"/>
                    </a:lnTo>
                    <a:lnTo>
                      <a:pt x="132" y="158"/>
                    </a:lnTo>
                    <a:lnTo>
                      <a:pt x="135" y="162"/>
                    </a:lnTo>
                    <a:lnTo>
                      <a:pt x="142" y="162"/>
                    </a:lnTo>
                    <a:lnTo>
                      <a:pt x="144" y="164"/>
                    </a:lnTo>
                    <a:lnTo>
                      <a:pt x="148" y="164"/>
                    </a:lnTo>
                    <a:lnTo>
                      <a:pt x="148" y="162"/>
                    </a:lnTo>
                    <a:lnTo>
                      <a:pt x="159" y="162"/>
                    </a:lnTo>
                    <a:lnTo>
                      <a:pt x="176" y="175"/>
                    </a:lnTo>
                    <a:lnTo>
                      <a:pt x="182" y="176"/>
                    </a:lnTo>
                    <a:lnTo>
                      <a:pt x="201" y="200"/>
                    </a:lnTo>
                    <a:lnTo>
                      <a:pt x="225" y="217"/>
                    </a:lnTo>
                    <a:lnTo>
                      <a:pt x="234" y="235"/>
                    </a:lnTo>
                    <a:lnTo>
                      <a:pt x="246" y="242"/>
                    </a:lnTo>
                    <a:lnTo>
                      <a:pt x="255" y="253"/>
                    </a:lnTo>
                    <a:lnTo>
                      <a:pt x="259" y="250"/>
                    </a:lnTo>
                    <a:lnTo>
                      <a:pt x="284" y="235"/>
                    </a:lnTo>
                    <a:lnTo>
                      <a:pt x="280" y="230"/>
                    </a:lnTo>
                    <a:lnTo>
                      <a:pt x="275" y="232"/>
                    </a:lnTo>
                    <a:lnTo>
                      <a:pt x="271" y="230"/>
                    </a:lnTo>
                    <a:lnTo>
                      <a:pt x="269" y="226"/>
                    </a:lnTo>
                    <a:lnTo>
                      <a:pt x="267" y="221"/>
                    </a:lnTo>
                    <a:lnTo>
                      <a:pt x="266" y="221"/>
                    </a:lnTo>
                    <a:lnTo>
                      <a:pt x="259" y="219"/>
                    </a:lnTo>
                    <a:lnTo>
                      <a:pt x="257" y="217"/>
                    </a:lnTo>
                    <a:lnTo>
                      <a:pt x="253" y="207"/>
                    </a:lnTo>
                    <a:lnTo>
                      <a:pt x="250" y="205"/>
                    </a:lnTo>
                    <a:lnTo>
                      <a:pt x="250" y="201"/>
                    </a:lnTo>
                    <a:lnTo>
                      <a:pt x="244" y="200"/>
                    </a:lnTo>
                    <a:lnTo>
                      <a:pt x="241" y="198"/>
                    </a:lnTo>
                    <a:lnTo>
                      <a:pt x="237" y="191"/>
                    </a:lnTo>
                    <a:lnTo>
                      <a:pt x="235" y="189"/>
                    </a:lnTo>
                    <a:lnTo>
                      <a:pt x="232" y="189"/>
                    </a:lnTo>
                    <a:lnTo>
                      <a:pt x="230" y="187"/>
                    </a:lnTo>
                    <a:lnTo>
                      <a:pt x="226" y="187"/>
                    </a:lnTo>
                    <a:lnTo>
                      <a:pt x="225" y="185"/>
                    </a:lnTo>
                    <a:lnTo>
                      <a:pt x="225" y="182"/>
                    </a:lnTo>
                    <a:lnTo>
                      <a:pt x="207" y="157"/>
                    </a:lnTo>
                    <a:lnTo>
                      <a:pt x="201" y="153"/>
                    </a:lnTo>
                    <a:lnTo>
                      <a:pt x="192" y="153"/>
                    </a:lnTo>
                    <a:lnTo>
                      <a:pt x="189" y="151"/>
                    </a:lnTo>
                    <a:lnTo>
                      <a:pt x="185" y="150"/>
                    </a:lnTo>
                    <a:lnTo>
                      <a:pt x="182" y="148"/>
                    </a:lnTo>
                    <a:lnTo>
                      <a:pt x="180" y="142"/>
                    </a:lnTo>
                    <a:lnTo>
                      <a:pt x="173" y="139"/>
                    </a:lnTo>
                    <a:lnTo>
                      <a:pt x="169" y="139"/>
                    </a:lnTo>
                    <a:lnTo>
                      <a:pt x="166" y="141"/>
                    </a:lnTo>
                    <a:lnTo>
                      <a:pt x="164" y="142"/>
                    </a:lnTo>
                    <a:lnTo>
                      <a:pt x="160" y="141"/>
                    </a:lnTo>
                    <a:lnTo>
                      <a:pt x="157" y="133"/>
                    </a:lnTo>
                    <a:lnTo>
                      <a:pt x="153" y="130"/>
                    </a:lnTo>
                    <a:lnTo>
                      <a:pt x="153" y="126"/>
                    </a:lnTo>
                    <a:lnTo>
                      <a:pt x="155" y="123"/>
                    </a:lnTo>
                    <a:lnTo>
                      <a:pt x="153" y="121"/>
                    </a:lnTo>
                    <a:lnTo>
                      <a:pt x="150" y="119"/>
                    </a:lnTo>
                    <a:lnTo>
                      <a:pt x="148" y="117"/>
                    </a:lnTo>
                    <a:lnTo>
                      <a:pt x="144" y="117"/>
                    </a:lnTo>
                    <a:lnTo>
                      <a:pt x="142" y="119"/>
                    </a:lnTo>
                    <a:lnTo>
                      <a:pt x="142" y="123"/>
                    </a:lnTo>
                    <a:lnTo>
                      <a:pt x="146" y="126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39" y="130"/>
                    </a:lnTo>
                    <a:lnTo>
                      <a:pt x="137" y="128"/>
                    </a:lnTo>
                    <a:lnTo>
                      <a:pt x="139" y="125"/>
                    </a:lnTo>
                    <a:lnTo>
                      <a:pt x="135" y="121"/>
                    </a:lnTo>
                    <a:lnTo>
                      <a:pt x="134" y="114"/>
                    </a:lnTo>
                    <a:lnTo>
                      <a:pt x="134" y="112"/>
                    </a:lnTo>
                    <a:lnTo>
                      <a:pt x="128" y="112"/>
                    </a:lnTo>
                    <a:lnTo>
                      <a:pt x="126" y="110"/>
                    </a:lnTo>
                    <a:lnTo>
                      <a:pt x="126" y="107"/>
                    </a:lnTo>
                    <a:lnTo>
                      <a:pt x="125" y="107"/>
                    </a:lnTo>
                    <a:lnTo>
                      <a:pt x="125" y="101"/>
                    </a:lnTo>
                    <a:lnTo>
                      <a:pt x="117" y="92"/>
                    </a:lnTo>
                    <a:lnTo>
                      <a:pt x="101" y="23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00" name="Freeform 50">
                <a:extLst>
                  <a:ext uri="{FF2B5EF4-FFF2-40B4-BE49-F238E27FC236}">
                    <a16:creationId xmlns:a16="http://schemas.microsoft.com/office/drawing/2014/main" id="{C834DF91-372E-44BB-ADCA-7F8EA632D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4043" y="2746401"/>
                <a:ext cx="463503" cy="412910"/>
              </a:xfrm>
              <a:custGeom>
                <a:avLst/>
                <a:gdLst>
                  <a:gd name="T0" fmla="*/ 78 w 284"/>
                  <a:gd name="T1" fmla="*/ 17 h 253"/>
                  <a:gd name="T2" fmla="*/ 41 w 284"/>
                  <a:gd name="T3" fmla="*/ 39 h 253"/>
                  <a:gd name="T4" fmla="*/ 25 w 284"/>
                  <a:gd name="T5" fmla="*/ 44 h 253"/>
                  <a:gd name="T6" fmla="*/ 1 w 284"/>
                  <a:gd name="T7" fmla="*/ 169 h 253"/>
                  <a:gd name="T8" fmla="*/ 14 w 284"/>
                  <a:gd name="T9" fmla="*/ 169 h 253"/>
                  <a:gd name="T10" fmla="*/ 21 w 284"/>
                  <a:gd name="T11" fmla="*/ 171 h 253"/>
                  <a:gd name="T12" fmla="*/ 23 w 284"/>
                  <a:gd name="T13" fmla="*/ 167 h 253"/>
                  <a:gd name="T14" fmla="*/ 32 w 284"/>
                  <a:gd name="T15" fmla="*/ 164 h 253"/>
                  <a:gd name="T16" fmla="*/ 37 w 284"/>
                  <a:gd name="T17" fmla="*/ 171 h 253"/>
                  <a:gd name="T18" fmla="*/ 59 w 284"/>
                  <a:gd name="T19" fmla="*/ 144 h 253"/>
                  <a:gd name="T20" fmla="*/ 73 w 284"/>
                  <a:gd name="T21" fmla="*/ 153 h 253"/>
                  <a:gd name="T22" fmla="*/ 75 w 284"/>
                  <a:gd name="T23" fmla="*/ 155 h 253"/>
                  <a:gd name="T24" fmla="*/ 87 w 284"/>
                  <a:gd name="T25" fmla="*/ 164 h 253"/>
                  <a:gd name="T26" fmla="*/ 101 w 284"/>
                  <a:gd name="T27" fmla="*/ 162 h 253"/>
                  <a:gd name="T28" fmla="*/ 105 w 284"/>
                  <a:gd name="T29" fmla="*/ 155 h 253"/>
                  <a:gd name="T30" fmla="*/ 114 w 284"/>
                  <a:gd name="T31" fmla="*/ 158 h 253"/>
                  <a:gd name="T32" fmla="*/ 117 w 284"/>
                  <a:gd name="T33" fmla="*/ 164 h 253"/>
                  <a:gd name="T34" fmla="*/ 125 w 284"/>
                  <a:gd name="T35" fmla="*/ 162 h 253"/>
                  <a:gd name="T36" fmla="*/ 132 w 284"/>
                  <a:gd name="T37" fmla="*/ 158 h 253"/>
                  <a:gd name="T38" fmla="*/ 142 w 284"/>
                  <a:gd name="T39" fmla="*/ 162 h 253"/>
                  <a:gd name="T40" fmla="*/ 148 w 284"/>
                  <a:gd name="T41" fmla="*/ 164 h 253"/>
                  <a:gd name="T42" fmla="*/ 159 w 284"/>
                  <a:gd name="T43" fmla="*/ 162 h 253"/>
                  <a:gd name="T44" fmla="*/ 182 w 284"/>
                  <a:gd name="T45" fmla="*/ 176 h 253"/>
                  <a:gd name="T46" fmla="*/ 225 w 284"/>
                  <a:gd name="T47" fmla="*/ 217 h 253"/>
                  <a:gd name="T48" fmla="*/ 246 w 284"/>
                  <a:gd name="T49" fmla="*/ 242 h 253"/>
                  <a:gd name="T50" fmla="*/ 259 w 284"/>
                  <a:gd name="T51" fmla="*/ 250 h 253"/>
                  <a:gd name="T52" fmla="*/ 280 w 284"/>
                  <a:gd name="T53" fmla="*/ 230 h 253"/>
                  <a:gd name="T54" fmla="*/ 271 w 284"/>
                  <a:gd name="T55" fmla="*/ 230 h 253"/>
                  <a:gd name="T56" fmla="*/ 267 w 284"/>
                  <a:gd name="T57" fmla="*/ 221 h 253"/>
                  <a:gd name="T58" fmla="*/ 259 w 284"/>
                  <a:gd name="T59" fmla="*/ 219 h 253"/>
                  <a:gd name="T60" fmla="*/ 253 w 284"/>
                  <a:gd name="T61" fmla="*/ 207 h 253"/>
                  <a:gd name="T62" fmla="*/ 250 w 284"/>
                  <a:gd name="T63" fmla="*/ 201 h 253"/>
                  <a:gd name="T64" fmla="*/ 241 w 284"/>
                  <a:gd name="T65" fmla="*/ 198 h 253"/>
                  <a:gd name="T66" fmla="*/ 235 w 284"/>
                  <a:gd name="T67" fmla="*/ 189 h 253"/>
                  <a:gd name="T68" fmla="*/ 230 w 284"/>
                  <a:gd name="T69" fmla="*/ 187 h 253"/>
                  <a:gd name="T70" fmla="*/ 225 w 284"/>
                  <a:gd name="T71" fmla="*/ 185 h 253"/>
                  <a:gd name="T72" fmla="*/ 207 w 284"/>
                  <a:gd name="T73" fmla="*/ 157 h 253"/>
                  <a:gd name="T74" fmla="*/ 192 w 284"/>
                  <a:gd name="T75" fmla="*/ 153 h 253"/>
                  <a:gd name="T76" fmla="*/ 185 w 284"/>
                  <a:gd name="T77" fmla="*/ 150 h 253"/>
                  <a:gd name="T78" fmla="*/ 180 w 284"/>
                  <a:gd name="T79" fmla="*/ 142 h 253"/>
                  <a:gd name="T80" fmla="*/ 169 w 284"/>
                  <a:gd name="T81" fmla="*/ 139 h 253"/>
                  <a:gd name="T82" fmla="*/ 164 w 284"/>
                  <a:gd name="T83" fmla="*/ 142 h 253"/>
                  <a:gd name="T84" fmla="*/ 157 w 284"/>
                  <a:gd name="T85" fmla="*/ 133 h 253"/>
                  <a:gd name="T86" fmla="*/ 153 w 284"/>
                  <a:gd name="T87" fmla="*/ 126 h 253"/>
                  <a:gd name="T88" fmla="*/ 153 w 284"/>
                  <a:gd name="T89" fmla="*/ 121 h 253"/>
                  <a:gd name="T90" fmla="*/ 148 w 284"/>
                  <a:gd name="T91" fmla="*/ 117 h 253"/>
                  <a:gd name="T92" fmla="*/ 142 w 284"/>
                  <a:gd name="T93" fmla="*/ 119 h 253"/>
                  <a:gd name="T94" fmla="*/ 146 w 284"/>
                  <a:gd name="T95" fmla="*/ 126 h 253"/>
                  <a:gd name="T96" fmla="*/ 142 w 284"/>
                  <a:gd name="T97" fmla="*/ 132 h 253"/>
                  <a:gd name="T98" fmla="*/ 137 w 284"/>
                  <a:gd name="T99" fmla="*/ 128 h 253"/>
                  <a:gd name="T100" fmla="*/ 135 w 284"/>
                  <a:gd name="T101" fmla="*/ 121 h 253"/>
                  <a:gd name="T102" fmla="*/ 134 w 284"/>
                  <a:gd name="T103" fmla="*/ 112 h 253"/>
                  <a:gd name="T104" fmla="*/ 126 w 284"/>
                  <a:gd name="T105" fmla="*/ 110 h 253"/>
                  <a:gd name="T106" fmla="*/ 125 w 284"/>
                  <a:gd name="T107" fmla="*/ 107 h 253"/>
                  <a:gd name="T108" fmla="*/ 117 w 284"/>
                  <a:gd name="T109" fmla="*/ 92 h 253"/>
                  <a:gd name="T110" fmla="*/ 89 w 284"/>
                  <a:gd name="T111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4" h="253">
                    <a:moveTo>
                      <a:pt x="85" y="0"/>
                    </a:moveTo>
                    <a:lnTo>
                      <a:pt x="78" y="17"/>
                    </a:lnTo>
                    <a:lnTo>
                      <a:pt x="46" y="32"/>
                    </a:lnTo>
                    <a:lnTo>
                      <a:pt x="41" y="39"/>
                    </a:lnTo>
                    <a:lnTo>
                      <a:pt x="34" y="42"/>
                    </a:lnTo>
                    <a:lnTo>
                      <a:pt x="25" y="44"/>
                    </a:lnTo>
                    <a:lnTo>
                      <a:pt x="0" y="157"/>
                    </a:lnTo>
                    <a:lnTo>
                      <a:pt x="1" y="169"/>
                    </a:lnTo>
                    <a:lnTo>
                      <a:pt x="3" y="169"/>
                    </a:lnTo>
                    <a:lnTo>
                      <a:pt x="14" y="169"/>
                    </a:lnTo>
                    <a:lnTo>
                      <a:pt x="17" y="173"/>
                    </a:lnTo>
                    <a:lnTo>
                      <a:pt x="21" y="171"/>
                    </a:lnTo>
                    <a:lnTo>
                      <a:pt x="23" y="169"/>
                    </a:lnTo>
                    <a:lnTo>
                      <a:pt x="23" y="167"/>
                    </a:lnTo>
                    <a:lnTo>
                      <a:pt x="26" y="164"/>
                    </a:lnTo>
                    <a:lnTo>
                      <a:pt x="32" y="164"/>
                    </a:lnTo>
                    <a:lnTo>
                      <a:pt x="35" y="167"/>
                    </a:lnTo>
                    <a:lnTo>
                      <a:pt x="37" y="171"/>
                    </a:lnTo>
                    <a:lnTo>
                      <a:pt x="42" y="178"/>
                    </a:lnTo>
                    <a:lnTo>
                      <a:pt x="59" y="144"/>
                    </a:lnTo>
                    <a:lnTo>
                      <a:pt x="66" y="153"/>
                    </a:lnTo>
                    <a:lnTo>
                      <a:pt x="73" y="153"/>
                    </a:lnTo>
                    <a:lnTo>
                      <a:pt x="75" y="153"/>
                    </a:lnTo>
                    <a:lnTo>
                      <a:pt x="75" y="155"/>
                    </a:lnTo>
                    <a:lnTo>
                      <a:pt x="80" y="164"/>
                    </a:lnTo>
                    <a:lnTo>
                      <a:pt x="87" y="164"/>
                    </a:lnTo>
                    <a:lnTo>
                      <a:pt x="91" y="164"/>
                    </a:lnTo>
                    <a:lnTo>
                      <a:pt x="101" y="162"/>
                    </a:lnTo>
                    <a:lnTo>
                      <a:pt x="105" y="158"/>
                    </a:lnTo>
                    <a:lnTo>
                      <a:pt x="105" y="155"/>
                    </a:lnTo>
                    <a:lnTo>
                      <a:pt x="109" y="155"/>
                    </a:lnTo>
                    <a:lnTo>
                      <a:pt x="114" y="158"/>
                    </a:lnTo>
                    <a:lnTo>
                      <a:pt x="116" y="164"/>
                    </a:lnTo>
                    <a:lnTo>
                      <a:pt x="117" y="164"/>
                    </a:lnTo>
                    <a:lnTo>
                      <a:pt x="119" y="162"/>
                    </a:lnTo>
                    <a:lnTo>
                      <a:pt x="125" y="162"/>
                    </a:lnTo>
                    <a:lnTo>
                      <a:pt x="128" y="158"/>
                    </a:lnTo>
                    <a:lnTo>
                      <a:pt x="132" y="158"/>
                    </a:lnTo>
                    <a:lnTo>
                      <a:pt x="135" y="162"/>
                    </a:lnTo>
                    <a:lnTo>
                      <a:pt x="142" y="162"/>
                    </a:lnTo>
                    <a:lnTo>
                      <a:pt x="144" y="164"/>
                    </a:lnTo>
                    <a:lnTo>
                      <a:pt x="148" y="164"/>
                    </a:lnTo>
                    <a:lnTo>
                      <a:pt x="148" y="162"/>
                    </a:lnTo>
                    <a:lnTo>
                      <a:pt x="159" y="162"/>
                    </a:lnTo>
                    <a:lnTo>
                      <a:pt x="176" y="175"/>
                    </a:lnTo>
                    <a:lnTo>
                      <a:pt x="182" y="176"/>
                    </a:lnTo>
                    <a:lnTo>
                      <a:pt x="201" y="200"/>
                    </a:lnTo>
                    <a:lnTo>
                      <a:pt x="225" y="217"/>
                    </a:lnTo>
                    <a:lnTo>
                      <a:pt x="234" y="235"/>
                    </a:lnTo>
                    <a:lnTo>
                      <a:pt x="246" y="242"/>
                    </a:lnTo>
                    <a:lnTo>
                      <a:pt x="255" y="253"/>
                    </a:lnTo>
                    <a:lnTo>
                      <a:pt x="259" y="250"/>
                    </a:lnTo>
                    <a:lnTo>
                      <a:pt x="284" y="235"/>
                    </a:lnTo>
                    <a:lnTo>
                      <a:pt x="280" y="230"/>
                    </a:lnTo>
                    <a:lnTo>
                      <a:pt x="275" y="232"/>
                    </a:lnTo>
                    <a:lnTo>
                      <a:pt x="271" y="230"/>
                    </a:lnTo>
                    <a:lnTo>
                      <a:pt x="269" y="226"/>
                    </a:lnTo>
                    <a:lnTo>
                      <a:pt x="267" y="221"/>
                    </a:lnTo>
                    <a:lnTo>
                      <a:pt x="266" y="221"/>
                    </a:lnTo>
                    <a:lnTo>
                      <a:pt x="259" y="219"/>
                    </a:lnTo>
                    <a:lnTo>
                      <a:pt x="257" y="217"/>
                    </a:lnTo>
                    <a:lnTo>
                      <a:pt x="253" y="207"/>
                    </a:lnTo>
                    <a:lnTo>
                      <a:pt x="250" y="205"/>
                    </a:lnTo>
                    <a:lnTo>
                      <a:pt x="250" y="201"/>
                    </a:lnTo>
                    <a:lnTo>
                      <a:pt x="244" y="200"/>
                    </a:lnTo>
                    <a:lnTo>
                      <a:pt x="241" y="198"/>
                    </a:lnTo>
                    <a:lnTo>
                      <a:pt x="237" y="191"/>
                    </a:lnTo>
                    <a:lnTo>
                      <a:pt x="235" y="189"/>
                    </a:lnTo>
                    <a:lnTo>
                      <a:pt x="232" y="189"/>
                    </a:lnTo>
                    <a:lnTo>
                      <a:pt x="230" y="187"/>
                    </a:lnTo>
                    <a:lnTo>
                      <a:pt x="226" y="187"/>
                    </a:lnTo>
                    <a:lnTo>
                      <a:pt x="225" y="185"/>
                    </a:lnTo>
                    <a:lnTo>
                      <a:pt x="225" y="182"/>
                    </a:lnTo>
                    <a:lnTo>
                      <a:pt x="207" y="157"/>
                    </a:lnTo>
                    <a:lnTo>
                      <a:pt x="201" y="153"/>
                    </a:lnTo>
                    <a:lnTo>
                      <a:pt x="192" y="153"/>
                    </a:lnTo>
                    <a:lnTo>
                      <a:pt x="189" y="151"/>
                    </a:lnTo>
                    <a:lnTo>
                      <a:pt x="185" y="150"/>
                    </a:lnTo>
                    <a:lnTo>
                      <a:pt x="182" y="148"/>
                    </a:lnTo>
                    <a:lnTo>
                      <a:pt x="180" y="142"/>
                    </a:lnTo>
                    <a:lnTo>
                      <a:pt x="173" y="139"/>
                    </a:lnTo>
                    <a:lnTo>
                      <a:pt x="169" y="139"/>
                    </a:lnTo>
                    <a:lnTo>
                      <a:pt x="166" y="141"/>
                    </a:lnTo>
                    <a:lnTo>
                      <a:pt x="164" y="142"/>
                    </a:lnTo>
                    <a:lnTo>
                      <a:pt x="160" y="141"/>
                    </a:lnTo>
                    <a:lnTo>
                      <a:pt x="157" y="133"/>
                    </a:lnTo>
                    <a:lnTo>
                      <a:pt x="153" y="130"/>
                    </a:lnTo>
                    <a:lnTo>
                      <a:pt x="153" y="126"/>
                    </a:lnTo>
                    <a:lnTo>
                      <a:pt x="155" y="123"/>
                    </a:lnTo>
                    <a:lnTo>
                      <a:pt x="153" y="121"/>
                    </a:lnTo>
                    <a:lnTo>
                      <a:pt x="150" y="119"/>
                    </a:lnTo>
                    <a:lnTo>
                      <a:pt x="148" y="117"/>
                    </a:lnTo>
                    <a:lnTo>
                      <a:pt x="144" y="117"/>
                    </a:lnTo>
                    <a:lnTo>
                      <a:pt x="142" y="119"/>
                    </a:lnTo>
                    <a:lnTo>
                      <a:pt x="142" y="123"/>
                    </a:lnTo>
                    <a:lnTo>
                      <a:pt x="146" y="126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39" y="130"/>
                    </a:lnTo>
                    <a:lnTo>
                      <a:pt x="137" y="128"/>
                    </a:lnTo>
                    <a:lnTo>
                      <a:pt x="139" y="125"/>
                    </a:lnTo>
                    <a:lnTo>
                      <a:pt x="135" y="121"/>
                    </a:lnTo>
                    <a:lnTo>
                      <a:pt x="134" y="114"/>
                    </a:lnTo>
                    <a:lnTo>
                      <a:pt x="134" y="112"/>
                    </a:lnTo>
                    <a:lnTo>
                      <a:pt x="128" y="112"/>
                    </a:lnTo>
                    <a:lnTo>
                      <a:pt x="126" y="110"/>
                    </a:lnTo>
                    <a:lnTo>
                      <a:pt x="126" y="107"/>
                    </a:lnTo>
                    <a:lnTo>
                      <a:pt x="125" y="107"/>
                    </a:lnTo>
                    <a:lnTo>
                      <a:pt x="125" y="101"/>
                    </a:lnTo>
                    <a:lnTo>
                      <a:pt x="117" y="92"/>
                    </a:lnTo>
                    <a:lnTo>
                      <a:pt x="101" y="23"/>
                    </a:lnTo>
                    <a:lnTo>
                      <a:pt x="89" y="0"/>
                    </a:lnTo>
                    <a:lnTo>
                      <a:pt x="85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01" name="Freeform 51">
                <a:extLst>
                  <a:ext uri="{FF2B5EF4-FFF2-40B4-BE49-F238E27FC236}">
                    <a16:creationId xmlns:a16="http://schemas.microsoft.com/office/drawing/2014/main" id="{DA0B6006-1417-461D-BF3E-0C1746346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314" y="4194033"/>
                <a:ext cx="119140" cy="145253"/>
              </a:xfrm>
              <a:custGeom>
                <a:avLst/>
                <a:gdLst>
                  <a:gd name="T0" fmla="*/ 66 w 73"/>
                  <a:gd name="T1" fmla="*/ 2 h 89"/>
                  <a:gd name="T2" fmla="*/ 64 w 73"/>
                  <a:gd name="T3" fmla="*/ 0 h 89"/>
                  <a:gd name="T4" fmla="*/ 60 w 73"/>
                  <a:gd name="T5" fmla="*/ 0 h 89"/>
                  <a:gd name="T6" fmla="*/ 60 w 73"/>
                  <a:gd name="T7" fmla="*/ 0 h 89"/>
                  <a:gd name="T8" fmla="*/ 57 w 73"/>
                  <a:gd name="T9" fmla="*/ 0 h 89"/>
                  <a:gd name="T10" fmla="*/ 46 w 73"/>
                  <a:gd name="T11" fmla="*/ 2 h 89"/>
                  <a:gd name="T12" fmla="*/ 39 w 73"/>
                  <a:gd name="T13" fmla="*/ 2 h 89"/>
                  <a:gd name="T14" fmla="*/ 37 w 73"/>
                  <a:gd name="T15" fmla="*/ 3 h 89"/>
                  <a:gd name="T16" fmla="*/ 35 w 73"/>
                  <a:gd name="T17" fmla="*/ 7 h 89"/>
                  <a:gd name="T18" fmla="*/ 35 w 73"/>
                  <a:gd name="T19" fmla="*/ 12 h 89"/>
                  <a:gd name="T20" fmla="*/ 32 w 73"/>
                  <a:gd name="T21" fmla="*/ 16 h 89"/>
                  <a:gd name="T22" fmla="*/ 26 w 73"/>
                  <a:gd name="T23" fmla="*/ 16 h 89"/>
                  <a:gd name="T24" fmla="*/ 23 w 73"/>
                  <a:gd name="T25" fmla="*/ 18 h 89"/>
                  <a:gd name="T26" fmla="*/ 17 w 73"/>
                  <a:gd name="T27" fmla="*/ 20 h 89"/>
                  <a:gd name="T28" fmla="*/ 16 w 73"/>
                  <a:gd name="T29" fmla="*/ 20 h 89"/>
                  <a:gd name="T30" fmla="*/ 10 w 73"/>
                  <a:gd name="T31" fmla="*/ 7 h 89"/>
                  <a:gd name="T32" fmla="*/ 9 w 73"/>
                  <a:gd name="T33" fmla="*/ 7 h 89"/>
                  <a:gd name="T34" fmla="*/ 5 w 73"/>
                  <a:gd name="T35" fmla="*/ 7 h 89"/>
                  <a:gd name="T36" fmla="*/ 1 w 73"/>
                  <a:gd name="T37" fmla="*/ 9 h 89"/>
                  <a:gd name="T38" fmla="*/ 1 w 73"/>
                  <a:gd name="T39" fmla="*/ 16 h 89"/>
                  <a:gd name="T40" fmla="*/ 0 w 73"/>
                  <a:gd name="T41" fmla="*/ 16 h 89"/>
                  <a:gd name="T42" fmla="*/ 7 w 73"/>
                  <a:gd name="T43" fmla="*/ 27 h 89"/>
                  <a:gd name="T44" fmla="*/ 9 w 73"/>
                  <a:gd name="T45" fmla="*/ 45 h 89"/>
                  <a:gd name="T46" fmla="*/ 10 w 73"/>
                  <a:gd name="T47" fmla="*/ 48 h 89"/>
                  <a:gd name="T48" fmla="*/ 14 w 73"/>
                  <a:gd name="T49" fmla="*/ 78 h 89"/>
                  <a:gd name="T50" fmla="*/ 23 w 73"/>
                  <a:gd name="T51" fmla="*/ 89 h 89"/>
                  <a:gd name="T52" fmla="*/ 25 w 73"/>
                  <a:gd name="T53" fmla="*/ 87 h 89"/>
                  <a:gd name="T54" fmla="*/ 44 w 73"/>
                  <a:gd name="T55" fmla="*/ 82 h 89"/>
                  <a:gd name="T56" fmla="*/ 73 w 73"/>
                  <a:gd name="T57" fmla="*/ 37 h 89"/>
                  <a:gd name="T58" fmla="*/ 73 w 73"/>
                  <a:gd name="T59" fmla="*/ 30 h 89"/>
                  <a:gd name="T60" fmla="*/ 71 w 73"/>
                  <a:gd name="T61" fmla="*/ 27 h 89"/>
                  <a:gd name="T62" fmla="*/ 69 w 73"/>
                  <a:gd name="T63" fmla="*/ 23 h 89"/>
                  <a:gd name="T64" fmla="*/ 64 w 73"/>
                  <a:gd name="T65" fmla="*/ 23 h 89"/>
                  <a:gd name="T66" fmla="*/ 60 w 73"/>
                  <a:gd name="T67" fmla="*/ 20 h 89"/>
                  <a:gd name="T68" fmla="*/ 60 w 73"/>
                  <a:gd name="T69" fmla="*/ 12 h 89"/>
                  <a:gd name="T70" fmla="*/ 62 w 73"/>
                  <a:gd name="T71" fmla="*/ 7 h 89"/>
                  <a:gd name="T72" fmla="*/ 66 w 73"/>
                  <a:gd name="T7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89">
                    <a:moveTo>
                      <a:pt x="66" y="2"/>
                    </a:moveTo>
                    <a:lnTo>
                      <a:pt x="64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5" y="7"/>
                    </a:lnTo>
                    <a:lnTo>
                      <a:pt x="35" y="12"/>
                    </a:lnTo>
                    <a:lnTo>
                      <a:pt x="32" y="16"/>
                    </a:lnTo>
                    <a:lnTo>
                      <a:pt x="26" y="16"/>
                    </a:lnTo>
                    <a:lnTo>
                      <a:pt x="23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1" y="9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7" y="27"/>
                    </a:lnTo>
                    <a:lnTo>
                      <a:pt x="9" y="45"/>
                    </a:lnTo>
                    <a:lnTo>
                      <a:pt x="10" y="48"/>
                    </a:lnTo>
                    <a:lnTo>
                      <a:pt x="14" y="78"/>
                    </a:lnTo>
                    <a:lnTo>
                      <a:pt x="23" y="89"/>
                    </a:lnTo>
                    <a:lnTo>
                      <a:pt x="25" y="87"/>
                    </a:lnTo>
                    <a:lnTo>
                      <a:pt x="44" y="82"/>
                    </a:lnTo>
                    <a:lnTo>
                      <a:pt x="73" y="37"/>
                    </a:lnTo>
                    <a:lnTo>
                      <a:pt x="73" y="30"/>
                    </a:lnTo>
                    <a:lnTo>
                      <a:pt x="71" y="27"/>
                    </a:lnTo>
                    <a:lnTo>
                      <a:pt x="69" y="23"/>
                    </a:lnTo>
                    <a:lnTo>
                      <a:pt x="64" y="23"/>
                    </a:lnTo>
                    <a:lnTo>
                      <a:pt x="60" y="20"/>
                    </a:lnTo>
                    <a:lnTo>
                      <a:pt x="60" y="12"/>
                    </a:lnTo>
                    <a:lnTo>
                      <a:pt x="62" y="7"/>
                    </a:lnTo>
                    <a:lnTo>
                      <a:pt x="66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02" name="Freeform 52">
                <a:extLst>
                  <a:ext uri="{FF2B5EF4-FFF2-40B4-BE49-F238E27FC236}">
                    <a16:creationId xmlns:a16="http://schemas.microsoft.com/office/drawing/2014/main" id="{FF457057-D736-405A-82E1-9F3183928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314" y="4194033"/>
                <a:ext cx="119140" cy="145253"/>
              </a:xfrm>
              <a:custGeom>
                <a:avLst/>
                <a:gdLst>
                  <a:gd name="T0" fmla="*/ 66 w 73"/>
                  <a:gd name="T1" fmla="*/ 2 h 89"/>
                  <a:gd name="T2" fmla="*/ 64 w 73"/>
                  <a:gd name="T3" fmla="*/ 0 h 89"/>
                  <a:gd name="T4" fmla="*/ 60 w 73"/>
                  <a:gd name="T5" fmla="*/ 0 h 89"/>
                  <a:gd name="T6" fmla="*/ 60 w 73"/>
                  <a:gd name="T7" fmla="*/ 0 h 89"/>
                  <a:gd name="T8" fmla="*/ 57 w 73"/>
                  <a:gd name="T9" fmla="*/ 0 h 89"/>
                  <a:gd name="T10" fmla="*/ 46 w 73"/>
                  <a:gd name="T11" fmla="*/ 2 h 89"/>
                  <a:gd name="T12" fmla="*/ 39 w 73"/>
                  <a:gd name="T13" fmla="*/ 2 h 89"/>
                  <a:gd name="T14" fmla="*/ 37 w 73"/>
                  <a:gd name="T15" fmla="*/ 3 h 89"/>
                  <a:gd name="T16" fmla="*/ 35 w 73"/>
                  <a:gd name="T17" fmla="*/ 7 h 89"/>
                  <a:gd name="T18" fmla="*/ 35 w 73"/>
                  <a:gd name="T19" fmla="*/ 12 h 89"/>
                  <a:gd name="T20" fmla="*/ 32 w 73"/>
                  <a:gd name="T21" fmla="*/ 16 h 89"/>
                  <a:gd name="T22" fmla="*/ 26 w 73"/>
                  <a:gd name="T23" fmla="*/ 16 h 89"/>
                  <a:gd name="T24" fmla="*/ 23 w 73"/>
                  <a:gd name="T25" fmla="*/ 18 h 89"/>
                  <a:gd name="T26" fmla="*/ 17 w 73"/>
                  <a:gd name="T27" fmla="*/ 20 h 89"/>
                  <a:gd name="T28" fmla="*/ 16 w 73"/>
                  <a:gd name="T29" fmla="*/ 20 h 89"/>
                  <a:gd name="T30" fmla="*/ 10 w 73"/>
                  <a:gd name="T31" fmla="*/ 7 h 89"/>
                  <a:gd name="T32" fmla="*/ 9 w 73"/>
                  <a:gd name="T33" fmla="*/ 7 h 89"/>
                  <a:gd name="T34" fmla="*/ 5 w 73"/>
                  <a:gd name="T35" fmla="*/ 7 h 89"/>
                  <a:gd name="T36" fmla="*/ 1 w 73"/>
                  <a:gd name="T37" fmla="*/ 9 h 89"/>
                  <a:gd name="T38" fmla="*/ 1 w 73"/>
                  <a:gd name="T39" fmla="*/ 16 h 89"/>
                  <a:gd name="T40" fmla="*/ 0 w 73"/>
                  <a:gd name="T41" fmla="*/ 16 h 89"/>
                  <a:gd name="T42" fmla="*/ 7 w 73"/>
                  <a:gd name="T43" fmla="*/ 27 h 89"/>
                  <a:gd name="T44" fmla="*/ 9 w 73"/>
                  <a:gd name="T45" fmla="*/ 45 h 89"/>
                  <a:gd name="T46" fmla="*/ 10 w 73"/>
                  <a:gd name="T47" fmla="*/ 48 h 89"/>
                  <a:gd name="T48" fmla="*/ 14 w 73"/>
                  <a:gd name="T49" fmla="*/ 78 h 89"/>
                  <a:gd name="T50" fmla="*/ 23 w 73"/>
                  <a:gd name="T51" fmla="*/ 89 h 89"/>
                  <a:gd name="T52" fmla="*/ 25 w 73"/>
                  <a:gd name="T53" fmla="*/ 87 h 89"/>
                  <a:gd name="T54" fmla="*/ 44 w 73"/>
                  <a:gd name="T55" fmla="*/ 82 h 89"/>
                  <a:gd name="T56" fmla="*/ 73 w 73"/>
                  <a:gd name="T57" fmla="*/ 37 h 89"/>
                  <a:gd name="T58" fmla="*/ 73 w 73"/>
                  <a:gd name="T59" fmla="*/ 30 h 89"/>
                  <a:gd name="T60" fmla="*/ 71 w 73"/>
                  <a:gd name="T61" fmla="*/ 27 h 89"/>
                  <a:gd name="T62" fmla="*/ 69 w 73"/>
                  <a:gd name="T63" fmla="*/ 23 h 89"/>
                  <a:gd name="T64" fmla="*/ 64 w 73"/>
                  <a:gd name="T65" fmla="*/ 23 h 89"/>
                  <a:gd name="T66" fmla="*/ 60 w 73"/>
                  <a:gd name="T67" fmla="*/ 20 h 89"/>
                  <a:gd name="T68" fmla="*/ 60 w 73"/>
                  <a:gd name="T69" fmla="*/ 12 h 89"/>
                  <a:gd name="T70" fmla="*/ 62 w 73"/>
                  <a:gd name="T71" fmla="*/ 7 h 89"/>
                  <a:gd name="T72" fmla="*/ 66 w 73"/>
                  <a:gd name="T7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3" h="89">
                    <a:moveTo>
                      <a:pt x="66" y="2"/>
                    </a:moveTo>
                    <a:lnTo>
                      <a:pt x="64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5" y="7"/>
                    </a:lnTo>
                    <a:lnTo>
                      <a:pt x="35" y="12"/>
                    </a:lnTo>
                    <a:lnTo>
                      <a:pt x="32" y="16"/>
                    </a:lnTo>
                    <a:lnTo>
                      <a:pt x="26" y="16"/>
                    </a:lnTo>
                    <a:lnTo>
                      <a:pt x="23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1" y="9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7" y="27"/>
                    </a:lnTo>
                    <a:lnTo>
                      <a:pt x="9" y="45"/>
                    </a:lnTo>
                    <a:lnTo>
                      <a:pt x="10" y="48"/>
                    </a:lnTo>
                    <a:lnTo>
                      <a:pt x="14" y="78"/>
                    </a:lnTo>
                    <a:lnTo>
                      <a:pt x="23" y="89"/>
                    </a:lnTo>
                    <a:lnTo>
                      <a:pt x="25" y="87"/>
                    </a:lnTo>
                    <a:lnTo>
                      <a:pt x="44" y="82"/>
                    </a:lnTo>
                    <a:lnTo>
                      <a:pt x="73" y="37"/>
                    </a:lnTo>
                    <a:lnTo>
                      <a:pt x="73" y="30"/>
                    </a:lnTo>
                    <a:lnTo>
                      <a:pt x="71" y="27"/>
                    </a:lnTo>
                    <a:lnTo>
                      <a:pt x="69" y="23"/>
                    </a:lnTo>
                    <a:lnTo>
                      <a:pt x="64" y="23"/>
                    </a:lnTo>
                    <a:lnTo>
                      <a:pt x="60" y="20"/>
                    </a:lnTo>
                    <a:lnTo>
                      <a:pt x="60" y="12"/>
                    </a:lnTo>
                    <a:lnTo>
                      <a:pt x="62" y="7"/>
                    </a:lnTo>
                    <a:lnTo>
                      <a:pt x="66" y="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03" name="Freeform 53">
                <a:extLst>
                  <a:ext uri="{FF2B5EF4-FFF2-40B4-BE49-F238E27FC236}">
                    <a16:creationId xmlns:a16="http://schemas.microsoft.com/office/drawing/2014/main" id="{E4E839A5-489A-47B2-B0D5-1303C8D32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546" y="4695074"/>
                <a:ext cx="220327" cy="550002"/>
              </a:xfrm>
              <a:custGeom>
                <a:avLst/>
                <a:gdLst>
                  <a:gd name="T0" fmla="*/ 46 w 135"/>
                  <a:gd name="T1" fmla="*/ 7 h 337"/>
                  <a:gd name="T2" fmla="*/ 41 w 135"/>
                  <a:gd name="T3" fmla="*/ 7 h 337"/>
                  <a:gd name="T4" fmla="*/ 30 w 135"/>
                  <a:gd name="T5" fmla="*/ 9 h 337"/>
                  <a:gd name="T6" fmla="*/ 18 w 135"/>
                  <a:gd name="T7" fmla="*/ 4 h 337"/>
                  <a:gd name="T8" fmla="*/ 9 w 135"/>
                  <a:gd name="T9" fmla="*/ 0 h 337"/>
                  <a:gd name="T10" fmla="*/ 10 w 135"/>
                  <a:gd name="T11" fmla="*/ 5 h 337"/>
                  <a:gd name="T12" fmla="*/ 19 w 135"/>
                  <a:gd name="T13" fmla="*/ 11 h 337"/>
                  <a:gd name="T14" fmla="*/ 26 w 135"/>
                  <a:gd name="T15" fmla="*/ 30 h 337"/>
                  <a:gd name="T16" fmla="*/ 34 w 135"/>
                  <a:gd name="T17" fmla="*/ 48 h 337"/>
                  <a:gd name="T18" fmla="*/ 39 w 135"/>
                  <a:gd name="T19" fmla="*/ 55 h 337"/>
                  <a:gd name="T20" fmla="*/ 32 w 135"/>
                  <a:gd name="T21" fmla="*/ 62 h 337"/>
                  <a:gd name="T22" fmla="*/ 26 w 135"/>
                  <a:gd name="T23" fmla="*/ 64 h 337"/>
                  <a:gd name="T24" fmla="*/ 21 w 135"/>
                  <a:gd name="T25" fmla="*/ 93 h 337"/>
                  <a:gd name="T26" fmla="*/ 25 w 135"/>
                  <a:gd name="T27" fmla="*/ 127 h 337"/>
                  <a:gd name="T28" fmla="*/ 30 w 135"/>
                  <a:gd name="T29" fmla="*/ 134 h 337"/>
                  <a:gd name="T30" fmla="*/ 21 w 135"/>
                  <a:gd name="T31" fmla="*/ 137 h 337"/>
                  <a:gd name="T32" fmla="*/ 12 w 135"/>
                  <a:gd name="T33" fmla="*/ 143 h 337"/>
                  <a:gd name="T34" fmla="*/ 5 w 135"/>
                  <a:gd name="T35" fmla="*/ 177 h 337"/>
                  <a:gd name="T36" fmla="*/ 0 w 135"/>
                  <a:gd name="T37" fmla="*/ 187 h 337"/>
                  <a:gd name="T38" fmla="*/ 5 w 135"/>
                  <a:gd name="T39" fmla="*/ 195 h 337"/>
                  <a:gd name="T40" fmla="*/ 14 w 135"/>
                  <a:gd name="T41" fmla="*/ 200 h 337"/>
                  <a:gd name="T42" fmla="*/ 18 w 135"/>
                  <a:gd name="T43" fmla="*/ 204 h 337"/>
                  <a:gd name="T44" fmla="*/ 28 w 135"/>
                  <a:gd name="T45" fmla="*/ 218 h 337"/>
                  <a:gd name="T46" fmla="*/ 39 w 135"/>
                  <a:gd name="T47" fmla="*/ 227 h 337"/>
                  <a:gd name="T48" fmla="*/ 71 w 135"/>
                  <a:gd name="T49" fmla="*/ 223 h 337"/>
                  <a:gd name="T50" fmla="*/ 78 w 135"/>
                  <a:gd name="T51" fmla="*/ 257 h 337"/>
                  <a:gd name="T52" fmla="*/ 71 w 135"/>
                  <a:gd name="T53" fmla="*/ 268 h 337"/>
                  <a:gd name="T54" fmla="*/ 68 w 135"/>
                  <a:gd name="T55" fmla="*/ 279 h 337"/>
                  <a:gd name="T56" fmla="*/ 68 w 135"/>
                  <a:gd name="T57" fmla="*/ 289 h 337"/>
                  <a:gd name="T58" fmla="*/ 75 w 135"/>
                  <a:gd name="T59" fmla="*/ 304 h 337"/>
                  <a:gd name="T60" fmla="*/ 91 w 135"/>
                  <a:gd name="T61" fmla="*/ 321 h 337"/>
                  <a:gd name="T62" fmla="*/ 101 w 135"/>
                  <a:gd name="T63" fmla="*/ 329 h 337"/>
                  <a:gd name="T64" fmla="*/ 98 w 135"/>
                  <a:gd name="T65" fmla="*/ 337 h 337"/>
                  <a:gd name="T66" fmla="*/ 109 w 135"/>
                  <a:gd name="T67" fmla="*/ 337 h 337"/>
                  <a:gd name="T68" fmla="*/ 110 w 135"/>
                  <a:gd name="T69" fmla="*/ 325 h 337"/>
                  <a:gd name="T70" fmla="*/ 105 w 135"/>
                  <a:gd name="T71" fmla="*/ 318 h 337"/>
                  <a:gd name="T72" fmla="*/ 109 w 135"/>
                  <a:gd name="T73" fmla="*/ 307 h 337"/>
                  <a:gd name="T74" fmla="*/ 109 w 135"/>
                  <a:gd name="T75" fmla="*/ 302 h 337"/>
                  <a:gd name="T76" fmla="*/ 130 w 135"/>
                  <a:gd name="T77" fmla="*/ 287 h 337"/>
                  <a:gd name="T78" fmla="*/ 135 w 135"/>
                  <a:gd name="T79" fmla="*/ 266 h 337"/>
                  <a:gd name="T80" fmla="*/ 135 w 135"/>
                  <a:gd name="T81" fmla="*/ 241 h 337"/>
                  <a:gd name="T82" fmla="*/ 91 w 135"/>
                  <a:gd name="T83" fmla="*/ 180 h 337"/>
                  <a:gd name="T84" fmla="*/ 89 w 135"/>
                  <a:gd name="T85" fmla="*/ 187 h 337"/>
                  <a:gd name="T86" fmla="*/ 94 w 135"/>
                  <a:gd name="T87" fmla="*/ 193 h 337"/>
                  <a:gd name="T88" fmla="*/ 105 w 135"/>
                  <a:gd name="T89" fmla="*/ 214 h 337"/>
                  <a:gd name="T90" fmla="*/ 103 w 135"/>
                  <a:gd name="T91" fmla="*/ 220 h 337"/>
                  <a:gd name="T92" fmla="*/ 98 w 135"/>
                  <a:gd name="T93" fmla="*/ 212 h 337"/>
                  <a:gd name="T94" fmla="*/ 91 w 135"/>
                  <a:gd name="T95" fmla="*/ 205 h 337"/>
                  <a:gd name="T96" fmla="*/ 89 w 135"/>
                  <a:gd name="T97" fmla="*/ 205 h 337"/>
                  <a:gd name="T98" fmla="*/ 84 w 135"/>
                  <a:gd name="T99" fmla="*/ 212 h 337"/>
                  <a:gd name="T100" fmla="*/ 78 w 135"/>
                  <a:gd name="T101" fmla="*/ 211 h 337"/>
                  <a:gd name="T102" fmla="*/ 75 w 135"/>
                  <a:gd name="T103" fmla="*/ 200 h 337"/>
                  <a:gd name="T104" fmla="*/ 76 w 135"/>
                  <a:gd name="T105" fmla="*/ 191 h 337"/>
                  <a:gd name="T106" fmla="*/ 66 w 135"/>
                  <a:gd name="T107" fmla="*/ 173 h 337"/>
                  <a:gd name="T108" fmla="*/ 66 w 135"/>
                  <a:gd name="T109" fmla="*/ 162 h 337"/>
                  <a:gd name="T110" fmla="*/ 51 w 135"/>
                  <a:gd name="T111" fmla="*/ 123 h 337"/>
                  <a:gd name="T112" fmla="*/ 64 w 135"/>
                  <a:gd name="T113" fmla="*/ 100 h 337"/>
                  <a:gd name="T114" fmla="*/ 62 w 135"/>
                  <a:gd name="T115" fmla="*/ 48 h 337"/>
                  <a:gd name="T116" fmla="*/ 59 w 135"/>
                  <a:gd name="T117" fmla="*/ 39 h 337"/>
                  <a:gd name="T118" fmla="*/ 48 w 135"/>
                  <a:gd name="T119" fmla="*/ 23 h 337"/>
                  <a:gd name="T120" fmla="*/ 53 w 135"/>
                  <a:gd name="T121" fmla="*/ 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337">
                    <a:moveTo>
                      <a:pt x="48" y="12"/>
                    </a:moveTo>
                    <a:lnTo>
                      <a:pt x="46" y="7"/>
                    </a:lnTo>
                    <a:lnTo>
                      <a:pt x="44" y="7"/>
                    </a:lnTo>
                    <a:lnTo>
                      <a:pt x="41" y="7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18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19" y="11"/>
                    </a:lnTo>
                    <a:lnTo>
                      <a:pt x="25" y="21"/>
                    </a:lnTo>
                    <a:lnTo>
                      <a:pt x="26" y="30"/>
                    </a:lnTo>
                    <a:lnTo>
                      <a:pt x="32" y="34"/>
                    </a:lnTo>
                    <a:lnTo>
                      <a:pt x="34" y="48"/>
                    </a:lnTo>
                    <a:lnTo>
                      <a:pt x="37" y="50"/>
                    </a:lnTo>
                    <a:lnTo>
                      <a:pt x="39" y="55"/>
                    </a:lnTo>
                    <a:lnTo>
                      <a:pt x="39" y="59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26" y="64"/>
                    </a:lnTo>
                    <a:lnTo>
                      <a:pt x="26" y="79"/>
                    </a:lnTo>
                    <a:lnTo>
                      <a:pt x="21" y="93"/>
                    </a:lnTo>
                    <a:lnTo>
                      <a:pt x="23" y="123"/>
                    </a:lnTo>
                    <a:lnTo>
                      <a:pt x="25" y="127"/>
                    </a:lnTo>
                    <a:lnTo>
                      <a:pt x="30" y="129"/>
                    </a:lnTo>
                    <a:lnTo>
                      <a:pt x="30" y="134"/>
                    </a:lnTo>
                    <a:lnTo>
                      <a:pt x="28" y="136"/>
                    </a:lnTo>
                    <a:lnTo>
                      <a:pt x="21" y="137"/>
                    </a:lnTo>
                    <a:lnTo>
                      <a:pt x="18" y="141"/>
                    </a:lnTo>
                    <a:lnTo>
                      <a:pt x="12" y="143"/>
                    </a:lnTo>
                    <a:lnTo>
                      <a:pt x="12" y="143"/>
                    </a:lnTo>
                    <a:lnTo>
                      <a:pt x="5" y="177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0" y="193"/>
                    </a:lnTo>
                    <a:lnTo>
                      <a:pt x="5" y="195"/>
                    </a:lnTo>
                    <a:lnTo>
                      <a:pt x="7" y="200"/>
                    </a:lnTo>
                    <a:lnTo>
                      <a:pt x="14" y="200"/>
                    </a:lnTo>
                    <a:lnTo>
                      <a:pt x="16" y="200"/>
                    </a:lnTo>
                    <a:lnTo>
                      <a:pt x="18" y="204"/>
                    </a:lnTo>
                    <a:lnTo>
                      <a:pt x="21" y="205"/>
                    </a:lnTo>
                    <a:lnTo>
                      <a:pt x="28" y="218"/>
                    </a:lnTo>
                    <a:lnTo>
                      <a:pt x="35" y="227"/>
                    </a:lnTo>
                    <a:lnTo>
                      <a:pt x="39" y="227"/>
                    </a:lnTo>
                    <a:lnTo>
                      <a:pt x="68" y="221"/>
                    </a:lnTo>
                    <a:lnTo>
                      <a:pt x="71" y="223"/>
                    </a:lnTo>
                    <a:lnTo>
                      <a:pt x="75" y="227"/>
                    </a:lnTo>
                    <a:lnTo>
                      <a:pt x="78" y="257"/>
                    </a:lnTo>
                    <a:lnTo>
                      <a:pt x="76" y="262"/>
                    </a:lnTo>
                    <a:lnTo>
                      <a:pt x="71" y="268"/>
                    </a:lnTo>
                    <a:lnTo>
                      <a:pt x="73" y="275"/>
                    </a:lnTo>
                    <a:lnTo>
                      <a:pt x="68" y="279"/>
                    </a:lnTo>
                    <a:lnTo>
                      <a:pt x="66" y="286"/>
                    </a:lnTo>
                    <a:lnTo>
                      <a:pt x="68" y="289"/>
                    </a:lnTo>
                    <a:lnTo>
                      <a:pt x="73" y="302"/>
                    </a:lnTo>
                    <a:lnTo>
                      <a:pt x="75" y="304"/>
                    </a:lnTo>
                    <a:lnTo>
                      <a:pt x="78" y="305"/>
                    </a:lnTo>
                    <a:lnTo>
                      <a:pt x="91" y="321"/>
                    </a:lnTo>
                    <a:lnTo>
                      <a:pt x="100" y="325"/>
                    </a:lnTo>
                    <a:lnTo>
                      <a:pt x="101" y="329"/>
                    </a:lnTo>
                    <a:lnTo>
                      <a:pt x="101" y="332"/>
                    </a:lnTo>
                    <a:lnTo>
                      <a:pt x="98" y="337"/>
                    </a:lnTo>
                    <a:lnTo>
                      <a:pt x="100" y="337"/>
                    </a:lnTo>
                    <a:lnTo>
                      <a:pt x="109" y="337"/>
                    </a:lnTo>
                    <a:lnTo>
                      <a:pt x="110" y="337"/>
                    </a:lnTo>
                    <a:lnTo>
                      <a:pt x="110" y="325"/>
                    </a:lnTo>
                    <a:lnTo>
                      <a:pt x="109" y="321"/>
                    </a:lnTo>
                    <a:lnTo>
                      <a:pt x="105" y="318"/>
                    </a:lnTo>
                    <a:lnTo>
                      <a:pt x="105" y="312"/>
                    </a:lnTo>
                    <a:lnTo>
                      <a:pt x="109" y="307"/>
                    </a:lnTo>
                    <a:lnTo>
                      <a:pt x="109" y="305"/>
                    </a:lnTo>
                    <a:lnTo>
                      <a:pt x="109" y="302"/>
                    </a:lnTo>
                    <a:lnTo>
                      <a:pt x="128" y="293"/>
                    </a:lnTo>
                    <a:lnTo>
                      <a:pt x="130" y="287"/>
                    </a:lnTo>
                    <a:lnTo>
                      <a:pt x="132" y="271"/>
                    </a:lnTo>
                    <a:lnTo>
                      <a:pt x="135" y="266"/>
                    </a:lnTo>
                    <a:lnTo>
                      <a:pt x="130" y="254"/>
                    </a:lnTo>
                    <a:lnTo>
                      <a:pt x="135" y="241"/>
                    </a:lnTo>
                    <a:lnTo>
                      <a:pt x="134" y="230"/>
                    </a:lnTo>
                    <a:lnTo>
                      <a:pt x="91" y="180"/>
                    </a:lnTo>
                    <a:lnTo>
                      <a:pt x="89" y="180"/>
                    </a:lnTo>
                    <a:lnTo>
                      <a:pt x="89" y="187"/>
                    </a:lnTo>
                    <a:lnTo>
                      <a:pt x="91" y="191"/>
                    </a:lnTo>
                    <a:lnTo>
                      <a:pt x="94" y="193"/>
                    </a:lnTo>
                    <a:lnTo>
                      <a:pt x="98" y="195"/>
                    </a:lnTo>
                    <a:lnTo>
                      <a:pt x="105" y="214"/>
                    </a:lnTo>
                    <a:lnTo>
                      <a:pt x="105" y="220"/>
                    </a:lnTo>
                    <a:lnTo>
                      <a:pt x="103" y="220"/>
                    </a:lnTo>
                    <a:lnTo>
                      <a:pt x="101" y="220"/>
                    </a:lnTo>
                    <a:lnTo>
                      <a:pt x="98" y="212"/>
                    </a:lnTo>
                    <a:lnTo>
                      <a:pt x="94" y="211"/>
                    </a:lnTo>
                    <a:lnTo>
                      <a:pt x="91" y="205"/>
                    </a:lnTo>
                    <a:lnTo>
                      <a:pt x="91" y="205"/>
                    </a:lnTo>
                    <a:lnTo>
                      <a:pt x="89" y="205"/>
                    </a:lnTo>
                    <a:lnTo>
                      <a:pt x="85" y="212"/>
                    </a:lnTo>
                    <a:lnTo>
                      <a:pt x="84" y="212"/>
                    </a:lnTo>
                    <a:lnTo>
                      <a:pt x="80" y="212"/>
                    </a:lnTo>
                    <a:lnTo>
                      <a:pt x="78" y="211"/>
                    </a:lnTo>
                    <a:lnTo>
                      <a:pt x="75" y="207"/>
                    </a:lnTo>
                    <a:lnTo>
                      <a:pt x="75" y="200"/>
                    </a:lnTo>
                    <a:lnTo>
                      <a:pt x="76" y="195"/>
                    </a:lnTo>
                    <a:lnTo>
                      <a:pt x="76" y="191"/>
                    </a:lnTo>
                    <a:lnTo>
                      <a:pt x="69" y="184"/>
                    </a:lnTo>
                    <a:lnTo>
                      <a:pt x="66" y="173"/>
                    </a:lnTo>
                    <a:lnTo>
                      <a:pt x="66" y="162"/>
                    </a:lnTo>
                    <a:lnTo>
                      <a:pt x="66" y="162"/>
                    </a:lnTo>
                    <a:lnTo>
                      <a:pt x="51" y="127"/>
                    </a:lnTo>
                    <a:lnTo>
                      <a:pt x="51" y="123"/>
                    </a:lnTo>
                    <a:lnTo>
                      <a:pt x="53" y="120"/>
                    </a:lnTo>
                    <a:lnTo>
                      <a:pt x="64" y="100"/>
                    </a:lnTo>
                    <a:lnTo>
                      <a:pt x="60" y="54"/>
                    </a:lnTo>
                    <a:lnTo>
                      <a:pt x="62" y="48"/>
                    </a:lnTo>
                    <a:lnTo>
                      <a:pt x="62" y="43"/>
                    </a:lnTo>
                    <a:lnTo>
                      <a:pt x="59" y="39"/>
                    </a:lnTo>
                    <a:lnTo>
                      <a:pt x="53" y="34"/>
                    </a:lnTo>
                    <a:lnTo>
                      <a:pt x="48" y="23"/>
                    </a:lnTo>
                    <a:lnTo>
                      <a:pt x="48" y="12"/>
                    </a:lnTo>
                    <a:lnTo>
                      <a:pt x="53" y="7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04" name="Freeform 54">
                <a:extLst>
                  <a:ext uri="{FF2B5EF4-FFF2-40B4-BE49-F238E27FC236}">
                    <a16:creationId xmlns:a16="http://schemas.microsoft.com/office/drawing/2014/main" id="{8FBE24B7-5D56-4727-8A54-563FAA985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546" y="4695074"/>
                <a:ext cx="220327" cy="550002"/>
              </a:xfrm>
              <a:custGeom>
                <a:avLst/>
                <a:gdLst>
                  <a:gd name="T0" fmla="*/ 46 w 135"/>
                  <a:gd name="T1" fmla="*/ 7 h 337"/>
                  <a:gd name="T2" fmla="*/ 41 w 135"/>
                  <a:gd name="T3" fmla="*/ 7 h 337"/>
                  <a:gd name="T4" fmla="*/ 30 w 135"/>
                  <a:gd name="T5" fmla="*/ 9 h 337"/>
                  <a:gd name="T6" fmla="*/ 18 w 135"/>
                  <a:gd name="T7" fmla="*/ 4 h 337"/>
                  <a:gd name="T8" fmla="*/ 9 w 135"/>
                  <a:gd name="T9" fmla="*/ 0 h 337"/>
                  <a:gd name="T10" fmla="*/ 10 w 135"/>
                  <a:gd name="T11" fmla="*/ 5 h 337"/>
                  <a:gd name="T12" fmla="*/ 19 w 135"/>
                  <a:gd name="T13" fmla="*/ 11 h 337"/>
                  <a:gd name="T14" fmla="*/ 26 w 135"/>
                  <a:gd name="T15" fmla="*/ 30 h 337"/>
                  <a:gd name="T16" fmla="*/ 34 w 135"/>
                  <a:gd name="T17" fmla="*/ 48 h 337"/>
                  <a:gd name="T18" fmla="*/ 39 w 135"/>
                  <a:gd name="T19" fmla="*/ 55 h 337"/>
                  <a:gd name="T20" fmla="*/ 32 w 135"/>
                  <a:gd name="T21" fmla="*/ 62 h 337"/>
                  <a:gd name="T22" fmla="*/ 26 w 135"/>
                  <a:gd name="T23" fmla="*/ 64 h 337"/>
                  <a:gd name="T24" fmla="*/ 21 w 135"/>
                  <a:gd name="T25" fmla="*/ 93 h 337"/>
                  <a:gd name="T26" fmla="*/ 25 w 135"/>
                  <a:gd name="T27" fmla="*/ 127 h 337"/>
                  <a:gd name="T28" fmla="*/ 30 w 135"/>
                  <a:gd name="T29" fmla="*/ 134 h 337"/>
                  <a:gd name="T30" fmla="*/ 21 w 135"/>
                  <a:gd name="T31" fmla="*/ 137 h 337"/>
                  <a:gd name="T32" fmla="*/ 12 w 135"/>
                  <a:gd name="T33" fmla="*/ 143 h 337"/>
                  <a:gd name="T34" fmla="*/ 5 w 135"/>
                  <a:gd name="T35" fmla="*/ 177 h 337"/>
                  <a:gd name="T36" fmla="*/ 0 w 135"/>
                  <a:gd name="T37" fmla="*/ 187 h 337"/>
                  <a:gd name="T38" fmla="*/ 5 w 135"/>
                  <a:gd name="T39" fmla="*/ 195 h 337"/>
                  <a:gd name="T40" fmla="*/ 14 w 135"/>
                  <a:gd name="T41" fmla="*/ 200 h 337"/>
                  <a:gd name="T42" fmla="*/ 18 w 135"/>
                  <a:gd name="T43" fmla="*/ 204 h 337"/>
                  <a:gd name="T44" fmla="*/ 28 w 135"/>
                  <a:gd name="T45" fmla="*/ 218 h 337"/>
                  <a:gd name="T46" fmla="*/ 39 w 135"/>
                  <a:gd name="T47" fmla="*/ 227 h 337"/>
                  <a:gd name="T48" fmla="*/ 71 w 135"/>
                  <a:gd name="T49" fmla="*/ 223 h 337"/>
                  <a:gd name="T50" fmla="*/ 78 w 135"/>
                  <a:gd name="T51" fmla="*/ 257 h 337"/>
                  <a:gd name="T52" fmla="*/ 71 w 135"/>
                  <a:gd name="T53" fmla="*/ 268 h 337"/>
                  <a:gd name="T54" fmla="*/ 68 w 135"/>
                  <a:gd name="T55" fmla="*/ 279 h 337"/>
                  <a:gd name="T56" fmla="*/ 68 w 135"/>
                  <a:gd name="T57" fmla="*/ 289 h 337"/>
                  <a:gd name="T58" fmla="*/ 75 w 135"/>
                  <a:gd name="T59" fmla="*/ 304 h 337"/>
                  <a:gd name="T60" fmla="*/ 91 w 135"/>
                  <a:gd name="T61" fmla="*/ 321 h 337"/>
                  <a:gd name="T62" fmla="*/ 101 w 135"/>
                  <a:gd name="T63" fmla="*/ 329 h 337"/>
                  <a:gd name="T64" fmla="*/ 98 w 135"/>
                  <a:gd name="T65" fmla="*/ 337 h 337"/>
                  <a:gd name="T66" fmla="*/ 109 w 135"/>
                  <a:gd name="T67" fmla="*/ 337 h 337"/>
                  <a:gd name="T68" fmla="*/ 110 w 135"/>
                  <a:gd name="T69" fmla="*/ 325 h 337"/>
                  <a:gd name="T70" fmla="*/ 105 w 135"/>
                  <a:gd name="T71" fmla="*/ 318 h 337"/>
                  <a:gd name="T72" fmla="*/ 109 w 135"/>
                  <a:gd name="T73" fmla="*/ 307 h 337"/>
                  <a:gd name="T74" fmla="*/ 109 w 135"/>
                  <a:gd name="T75" fmla="*/ 302 h 337"/>
                  <a:gd name="T76" fmla="*/ 130 w 135"/>
                  <a:gd name="T77" fmla="*/ 287 h 337"/>
                  <a:gd name="T78" fmla="*/ 135 w 135"/>
                  <a:gd name="T79" fmla="*/ 266 h 337"/>
                  <a:gd name="T80" fmla="*/ 135 w 135"/>
                  <a:gd name="T81" fmla="*/ 241 h 337"/>
                  <a:gd name="T82" fmla="*/ 91 w 135"/>
                  <a:gd name="T83" fmla="*/ 180 h 337"/>
                  <a:gd name="T84" fmla="*/ 89 w 135"/>
                  <a:gd name="T85" fmla="*/ 187 h 337"/>
                  <a:gd name="T86" fmla="*/ 94 w 135"/>
                  <a:gd name="T87" fmla="*/ 193 h 337"/>
                  <a:gd name="T88" fmla="*/ 105 w 135"/>
                  <a:gd name="T89" fmla="*/ 214 h 337"/>
                  <a:gd name="T90" fmla="*/ 103 w 135"/>
                  <a:gd name="T91" fmla="*/ 220 h 337"/>
                  <a:gd name="T92" fmla="*/ 98 w 135"/>
                  <a:gd name="T93" fmla="*/ 212 h 337"/>
                  <a:gd name="T94" fmla="*/ 91 w 135"/>
                  <a:gd name="T95" fmla="*/ 205 h 337"/>
                  <a:gd name="T96" fmla="*/ 89 w 135"/>
                  <a:gd name="T97" fmla="*/ 205 h 337"/>
                  <a:gd name="T98" fmla="*/ 84 w 135"/>
                  <a:gd name="T99" fmla="*/ 212 h 337"/>
                  <a:gd name="T100" fmla="*/ 78 w 135"/>
                  <a:gd name="T101" fmla="*/ 211 h 337"/>
                  <a:gd name="T102" fmla="*/ 75 w 135"/>
                  <a:gd name="T103" fmla="*/ 200 h 337"/>
                  <a:gd name="T104" fmla="*/ 76 w 135"/>
                  <a:gd name="T105" fmla="*/ 191 h 337"/>
                  <a:gd name="T106" fmla="*/ 66 w 135"/>
                  <a:gd name="T107" fmla="*/ 173 h 337"/>
                  <a:gd name="T108" fmla="*/ 66 w 135"/>
                  <a:gd name="T109" fmla="*/ 162 h 337"/>
                  <a:gd name="T110" fmla="*/ 51 w 135"/>
                  <a:gd name="T111" fmla="*/ 123 h 337"/>
                  <a:gd name="T112" fmla="*/ 64 w 135"/>
                  <a:gd name="T113" fmla="*/ 100 h 337"/>
                  <a:gd name="T114" fmla="*/ 62 w 135"/>
                  <a:gd name="T115" fmla="*/ 48 h 337"/>
                  <a:gd name="T116" fmla="*/ 59 w 135"/>
                  <a:gd name="T117" fmla="*/ 39 h 337"/>
                  <a:gd name="T118" fmla="*/ 48 w 135"/>
                  <a:gd name="T119" fmla="*/ 23 h 337"/>
                  <a:gd name="T120" fmla="*/ 53 w 135"/>
                  <a:gd name="T121" fmla="*/ 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337">
                    <a:moveTo>
                      <a:pt x="48" y="12"/>
                    </a:moveTo>
                    <a:lnTo>
                      <a:pt x="46" y="7"/>
                    </a:lnTo>
                    <a:lnTo>
                      <a:pt x="44" y="7"/>
                    </a:lnTo>
                    <a:lnTo>
                      <a:pt x="41" y="7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18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19" y="11"/>
                    </a:lnTo>
                    <a:lnTo>
                      <a:pt x="25" y="21"/>
                    </a:lnTo>
                    <a:lnTo>
                      <a:pt x="26" y="30"/>
                    </a:lnTo>
                    <a:lnTo>
                      <a:pt x="32" y="34"/>
                    </a:lnTo>
                    <a:lnTo>
                      <a:pt x="34" y="48"/>
                    </a:lnTo>
                    <a:lnTo>
                      <a:pt x="37" y="50"/>
                    </a:lnTo>
                    <a:lnTo>
                      <a:pt x="39" y="55"/>
                    </a:lnTo>
                    <a:lnTo>
                      <a:pt x="39" y="59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26" y="64"/>
                    </a:lnTo>
                    <a:lnTo>
                      <a:pt x="26" y="79"/>
                    </a:lnTo>
                    <a:lnTo>
                      <a:pt x="21" y="93"/>
                    </a:lnTo>
                    <a:lnTo>
                      <a:pt x="23" y="123"/>
                    </a:lnTo>
                    <a:lnTo>
                      <a:pt x="25" y="127"/>
                    </a:lnTo>
                    <a:lnTo>
                      <a:pt x="30" y="129"/>
                    </a:lnTo>
                    <a:lnTo>
                      <a:pt x="30" y="134"/>
                    </a:lnTo>
                    <a:lnTo>
                      <a:pt x="28" y="136"/>
                    </a:lnTo>
                    <a:lnTo>
                      <a:pt x="21" y="137"/>
                    </a:lnTo>
                    <a:lnTo>
                      <a:pt x="18" y="141"/>
                    </a:lnTo>
                    <a:lnTo>
                      <a:pt x="12" y="143"/>
                    </a:lnTo>
                    <a:lnTo>
                      <a:pt x="12" y="143"/>
                    </a:lnTo>
                    <a:lnTo>
                      <a:pt x="5" y="177"/>
                    </a:lnTo>
                    <a:lnTo>
                      <a:pt x="0" y="184"/>
                    </a:lnTo>
                    <a:lnTo>
                      <a:pt x="0" y="187"/>
                    </a:lnTo>
                    <a:lnTo>
                      <a:pt x="0" y="193"/>
                    </a:lnTo>
                    <a:lnTo>
                      <a:pt x="5" y="195"/>
                    </a:lnTo>
                    <a:lnTo>
                      <a:pt x="7" y="200"/>
                    </a:lnTo>
                    <a:lnTo>
                      <a:pt x="14" y="200"/>
                    </a:lnTo>
                    <a:lnTo>
                      <a:pt x="16" y="200"/>
                    </a:lnTo>
                    <a:lnTo>
                      <a:pt x="18" y="204"/>
                    </a:lnTo>
                    <a:lnTo>
                      <a:pt x="21" y="205"/>
                    </a:lnTo>
                    <a:lnTo>
                      <a:pt x="28" y="218"/>
                    </a:lnTo>
                    <a:lnTo>
                      <a:pt x="35" y="227"/>
                    </a:lnTo>
                    <a:lnTo>
                      <a:pt x="39" y="227"/>
                    </a:lnTo>
                    <a:lnTo>
                      <a:pt x="68" y="221"/>
                    </a:lnTo>
                    <a:lnTo>
                      <a:pt x="71" y="223"/>
                    </a:lnTo>
                    <a:lnTo>
                      <a:pt x="75" y="227"/>
                    </a:lnTo>
                    <a:lnTo>
                      <a:pt x="78" y="257"/>
                    </a:lnTo>
                    <a:lnTo>
                      <a:pt x="76" y="262"/>
                    </a:lnTo>
                    <a:lnTo>
                      <a:pt x="71" y="268"/>
                    </a:lnTo>
                    <a:lnTo>
                      <a:pt x="73" y="275"/>
                    </a:lnTo>
                    <a:lnTo>
                      <a:pt x="68" y="279"/>
                    </a:lnTo>
                    <a:lnTo>
                      <a:pt x="66" y="286"/>
                    </a:lnTo>
                    <a:lnTo>
                      <a:pt x="68" y="289"/>
                    </a:lnTo>
                    <a:lnTo>
                      <a:pt x="73" y="302"/>
                    </a:lnTo>
                    <a:lnTo>
                      <a:pt x="75" y="304"/>
                    </a:lnTo>
                    <a:lnTo>
                      <a:pt x="78" y="305"/>
                    </a:lnTo>
                    <a:lnTo>
                      <a:pt x="91" y="321"/>
                    </a:lnTo>
                    <a:lnTo>
                      <a:pt x="100" y="325"/>
                    </a:lnTo>
                    <a:lnTo>
                      <a:pt x="101" y="329"/>
                    </a:lnTo>
                    <a:lnTo>
                      <a:pt x="101" y="332"/>
                    </a:lnTo>
                    <a:lnTo>
                      <a:pt x="98" y="337"/>
                    </a:lnTo>
                    <a:lnTo>
                      <a:pt x="100" y="337"/>
                    </a:lnTo>
                    <a:lnTo>
                      <a:pt x="109" y="337"/>
                    </a:lnTo>
                    <a:lnTo>
                      <a:pt x="110" y="337"/>
                    </a:lnTo>
                    <a:lnTo>
                      <a:pt x="110" y="325"/>
                    </a:lnTo>
                    <a:lnTo>
                      <a:pt x="109" y="321"/>
                    </a:lnTo>
                    <a:lnTo>
                      <a:pt x="105" y="318"/>
                    </a:lnTo>
                    <a:lnTo>
                      <a:pt x="105" y="312"/>
                    </a:lnTo>
                    <a:lnTo>
                      <a:pt x="109" y="307"/>
                    </a:lnTo>
                    <a:lnTo>
                      <a:pt x="109" y="305"/>
                    </a:lnTo>
                    <a:lnTo>
                      <a:pt x="109" y="302"/>
                    </a:lnTo>
                    <a:lnTo>
                      <a:pt x="128" y="293"/>
                    </a:lnTo>
                    <a:lnTo>
                      <a:pt x="130" y="287"/>
                    </a:lnTo>
                    <a:lnTo>
                      <a:pt x="132" y="271"/>
                    </a:lnTo>
                    <a:lnTo>
                      <a:pt x="135" y="266"/>
                    </a:lnTo>
                    <a:lnTo>
                      <a:pt x="130" y="254"/>
                    </a:lnTo>
                    <a:lnTo>
                      <a:pt x="135" y="241"/>
                    </a:lnTo>
                    <a:lnTo>
                      <a:pt x="134" y="230"/>
                    </a:lnTo>
                    <a:lnTo>
                      <a:pt x="91" y="180"/>
                    </a:lnTo>
                    <a:lnTo>
                      <a:pt x="89" y="180"/>
                    </a:lnTo>
                    <a:lnTo>
                      <a:pt x="89" y="187"/>
                    </a:lnTo>
                    <a:lnTo>
                      <a:pt x="91" y="191"/>
                    </a:lnTo>
                    <a:lnTo>
                      <a:pt x="94" y="193"/>
                    </a:lnTo>
                    <a:lnTo>
                      <a:pt x="98" y="195"/>
                    </a:lnTo>
                    <a:lnTo>
                      <a:pt x="105" y="214"/>
                    </a:lnTo>
                    <a:lnTo>
                      <a:pt x="105" y="220"/>
                    </a:lnTo>
                    <a:lnTo>
                      <a:pt x="103" y="220"/>
                    </a:lnTo>
                    <a:lnTo>
                      <a:pt x="101" y="220"/>
                    </a:lnTo>
                    <a:lnTo>
                      <a:pt x="98" y="212"/>
                    </a:lnTo>
                    <a:lnTo>
                      <a:pt x="94" y="211"/>
                    </a:lnTo>
                    <a:lnTo>
                      <a:pt x="91" y="205"/>
                    </a:lnTo>
                    <a:lnTo>
                      <a:pt x="91" y="205"/>
                    </a:lnTo>
                    <a:lnTo>
                      <a:pt x="89" y="205"/>
                    </a:lnTo>
                    <a:lnTo>
                      <a:pt x="85" y="212"/>
                    </a:lnTo>
                    <a:lnTo>
                      <a:pt x="84" y="212"/>
                    </a:lnTo>
                    <a:lnTo>
                      <a:pt x="80" y="212"/>
                    </a:lnTo>
                    <a:lnTo>
                      <a:pt x="78" y="211"/>
                    </a:lnTo>
                    <a:lnTo>
                      <a:pt x="75" y="207"/>
                    </a:lnTo>
                    <a:lnTo>
                      <a:pt x="75" y="200"/>
                    </a:lnTo>
                    <a:lnTo>
                      <a:pt x="76" y="195"/>
                    </a:lnTo>
                    <a:lnTo>
                      <a:pt x="76" y="191"/>
                    </a:lnTo>
                    <a:lnTo>
                      <a:pt x="69" y="184"/>
                    </a:lnTo>
                    <a:lnTo>
                      <a:pt x="66" y="173"/>
                    </a:lnTo>
                    <a:lnTo>
                      <a:pt x="66" y="162"/>
                    </a:lnTo>
                    <a:lnTo>
                      <a:pt x="66" y="162"/>
                    </a:lnTo>
                    <a:lnTo>
                      <a:pt x="51" y="127"/>
                    </a:lnTo>
                    <a:lnTo>
                      <a:pt x="51" y="123"/>
                    </a:lnTo>
                    <a:lnTo>
                      <a:pt x="53" y="120"/>
                    </a:lnTo>
                    <a:lnTo>
                      <a:pt x="64" y="100"/>
                    </a:lnTo>
                    <a:lnTo>
                      <a:pt x="60" y="54"/>
                    </a:lnTo>
                    <a:lnTo>
                      <a:pt x="62" y="48"/>
                    </a:lnTo>
                    <a:lnTo>
                      <a:pt x="62" y="43"/>
                    </a:lnTo>
                    <a:lnTo>
                      <a:pt x="59" y="39"/>
                    </a:lnTo>
                    <a:lnTo>
                      <a:pt x="53" y="34"/>
                    </a:lnTo>
                    <a:lnTo>
                      <a:pt x="48" y="23"/>
                    </a:lnTo>
                    <a:lnTo>
                      <a:pt x="48" y="12"/>
                    </a:lnTo>
                    <a:lnTo>
                      <a:pt x="53" y="7"/>
                    </a:lnTo>
                    <a:lnTo>
                      <a:pt x="48" y="1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05" name="Freeform 55">
                <a:extLst>
                  <a:ext uri="{FF2B5EF4-FFF2-40B4-BE49-F238E27FC236}">
                    <a16:creationId xmlns:a16="http://schemas.microsoft.com/office/drawing/2014/main" id="{73E1EF61-1AC6-4A99-97D3-973625616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115" y="3741954"/>
                <a:ext cx="368844" cy="388429"/>
              </a:xfrm>
              <a:custGeom>
                <a:avLst/>
                <a:gdLst>
                  <a:gd name="T0" fmla="*/ 183 w 226"/>
                  <a:gd name="T1" fmla="*/ 2 h 238"/>
                  <a:gd name="T2" fmla="*/ 183 w 226"/>
                  <a:gd name="T3" fmla="*/ 0 h 238"/>
                  <a:gd name="T4" fmla="*/ 183 w 226"/>
                  <a:gd name="T5" fmla="*/ 2 h 238"/>
                  <a:gd name="T6" fmla="*/ 162 w 226"/>
                  <a:gd name="T7" fmla="*/ 16 h 238"/>
                  <a:gd name="T8" fmla="*/ 100 w 226"/>
                  <a:gd name="T9" fmla="*/ 23 h 238"/>
                  <a:gd name="T10" fmla="*/ 96 w 226"/>
                  <a:gd name="T11" fmla="*/ 16 h 238"/>
                  <a:gd name="T12" fmla="*/ 85 w 226"/>
                  <a:gd name="T13" fmla="*/ 18 h 238"/>
                  <a:gd name="T14" fmla="*/ 78 w 226"/>
                  <a:gd name="T15" fmla="*/ 20 h 238"/>
                  <a:gd name="T16" fmla="*/ 69 w 226"/>
                  <a:gd name="T17" fmla="*/ 16 h 238"/>
                  <a:gd name="T18" fmla="*/ 59 w 226"/>
                  <a:gd name="T19" fmla="*/ 18 h 238"/>
                  <a:gd name="T20" fmla="*/ 53 w 226"/>
                  <a:gd name="T21" fmla="*/ 22 h 238"/>
                  <a:gd name="T22" fmla="*/ 48 w 226"/>
                  <a:gd name="T23" fmla="*/ 63 h 238"/>
                  <a:gd name="T24" fmla="*/ 51 w 226"/>
                  <a:gd name="T25" fmla="*/ 70 h 238"/>
                  <a:gd name="T26" fmla="*/ 59 w 226"/>
                  <a:gd name="T27" fmla="*/ 77 h 238"/>
                  <a:gd name="T28" fmla="*/ 64 w 226"/>
                  <a:gd name="T29" fmla="*/ 79 h 238"/>
                  <a:gd name="T30" fmla="*/ 67 w 226"/>
                  <a:gd name="T31" fmla="*/ 82 h 238"/>
                  <a:gd name="T32" fmla="*/ 67 w 226"/>
                  <a:gd name="T33" fmla="*/ 88 h 238"/>
                  <a:gd name="T34" fmla="*/ 64 w 226"/>
                  <a:gd name="T35" fmla="*/ 95 h 238"/>
                  <a:gd name="T36" fmla="*/ 53 w 226"/>
                  <a:gd name="T37" fmla="*/ 106 h 238"/>
                  <a:gd name="T38" fmla="*/ 44 w 226"/>
                  <a:gd name="T39" fmla="*/ 111 h 238"/>
                  <a:gd name="T40" fmla="*/ 14 w 226"/>
                  <a:gd name="T41" fmla="*/ 150 h 238"/>
                  <a:gd name="T42" fmla="*/ 0 w 226"/>
                  <a:gd name="T43" fmla="*/ 232 h 238"/>
                  <a:gd name="T44" fmla="*/ 3 w 226"/>
                  <a:gd name="T45" fmla="*/ 236 h 238"/>
                  <a:gd name="T46" fmla="*/ 9 w 226"/>
                  <a:gd name="T47" fmla="*/ 238 h 238"/>
                  <a:gd name="T48" fmla="*/ 16 w 226"/>
                  <a:gd name="T49" fmla="*/ 236 h 238"/>
                  <a:gd name="T50" fmla="*/ 21 w 226"/>
                  <a:gd name="T51" fmla="*/ 229 h 238"/>
                  <a:gd name="T52" fmla="*/ 23 w 226"/>
                  <a:gd name="T53" fmla="*/ 225 h 238"/>
                  <a:gd name="T54" fmla="*/ 30 w 226"/>
                  <a:gd name="T55" fmla="*/ 223 h 238"/>
                  <a:gd name="T56" fmla="*/ 34 w 226"/>
                  <a:gd name="T57" fmla="*/ 222 h 238"/>
                  <a:gd name="T58" fmla="*/ 50 w 226"/>
                  <a:gd name="T59" fmla="*/ 223 h 238"/>
                  <a:gd name="T60" fmla="*/ 55 w 226"/>
                  <a:gd name="T61" fmla="*/ 220 h 238"/>
                  <a:gd name="T62" fmla="*/ 55 w 226"/>
                  <a:gd name="T63" fmla="*/ 220 h 238"/>
                  <a:gd name="T64" fmla="*/ 91 w 226"/>
                  <a:gd name="T65" fmla="*/ 220 h 238"/>
                  <a:gd name="T66" fmla="*/ 87 w 226"/>
                  <a:gd name="T67" fmla="*/ 214 h 238"/>
                  <a:gd name="T68" fmla="*/ 96 w 226"/>
                  <a:gd name="T69" fmla="*/ 193 h 238"/>
                  <a:gd name="T70" fmla="*/ 96 w 226"/>
                  <a:gd name="T71" fmla="*/ 189 h 238"/>
                  <a:gd name="T72" fmla="*/ 96 w 226"/>
                  <a:gd name="T73" fmla="*/ 184 h 238"/>
                  <a:gd name="T74" fmla="*/ 112 w 226"/>
                  <a:gd name="T75" fmla="*/ 179 h 238"/>
                  <a:gd name="T76" fmla="*/ 116 w 226"/>
                  <a:gd name="T77" fmla="*/ 173 h 238"/>
                  <a:gd name="T78" fmla="*/ 121 w 226"/>
                  <a:gd name="T79" fmla="*/ 175 h 238"/>
                  <a:gd name="T80" fmla="*/ 125 w 226"/>
                  <a:gd name="T81" fmla="*/ 175 h 238"/>
                  <a:gd name="T82" fmla="*/ 126 w 226"/>
                  <a:gd name="T83" fmla="*/ 170 h 238"/>
                  <a:gd name="T84" fmla="*/ 130 w 226"/>
                  <a:gd name="T85" fmla="*/ 172 h 238"/>
                  <a:gd name="T86" fmla="*/ 139 w 226"/>
                  <a:gd name="T87" fmla="*/ 173 h 238"/>
                  <a:gd name="T88" fmla="*/ 144 w 226"/>
                  <a:gd name="T89" fmla="*/ 175 h 238"/>
                  <a:gd name="T90" fmla="*/ 153 w 226"/>
                  <a:gd name="T91" fmla="*/ 163 h 238"/>
                  <a:gd name="T92" fmla="*/ 169 w 226"/>
                  <a:gd name="T93" fmla="*/ 170 h 238"/>
                  <a:gd name="T94" fmla="*/ 176 w 226"/>
                  <a:gd name="T95" fmla="*/ 168 h 238"/>
                  <a:gd name="T96" fmla="*/ 183 w 226"/>
                  <a:gd name="T97" fmla="*/ 170 h 238"/>
                  <a:gd name="T98" fmla="*/ 226 w 226"/>
                  <a:gd name="T99" fmla="*/ 113 h 238"/>
                  <a:gd name="T100" fmla="*/ 226 w 226"/>
                  <a:gd name="T101" fmla="*/ 64 h 238"/>
                  <a:gd name="T102" fmla="*/ 226 w 226"/>
                  <a:gd name="T103" fmla="*/ 59 h 238"/>
                  <a:gd name="T104" fmla="*/ 219 w 226"/>
                  <a:gd name="T105" fmla="*/ 52 h 238"/>
                  <a:gd name="T106" fmla="*/ 210 w 226"/>
                  <a:gd name="T107" fmla="*/ 48 h 238"/>
                  <a:gd name="T108" fmla="*/ 207 w 226"/>
                  <a:gd name="T109" fmla="*/ 43 h 238"/>
                  <a:gd name="T110" fmla="*/ 201 w 226"/>
                  <a:gd name="T111" fmla="*/ 18 h 238"/>
                  <a:gd name="T112" fmla="*/ 200 w 226"/>
                  <a:gd name="T113" fmla="*/ 16 h 238"/>
                  <a:gd name="T114" fmla="*/ 198 w 226"/>
                  <a:gd name="T115" fmla="*/ 14 h 238"/>
                  <a:gd name="T116" fmla="*/ 198 w 226"/>
                  <a:gd name="T117" fmla="*/ 9 h 238"/>
                  <a:gd name="T118" fmla="*/ 196 w 226"/>
                  <a:gd name="T119" fmla="*/ 7 h 238"/>
                  <a:gd name="T120" fmla="*/ 187 w 226"/>
                  <a:gd name="T121" fmla="*/ 6 h 238"/>
                  <a:gd name="T122" fmla="*/ 185 w 226"/>
                  <a:gd name="T123" fmla="*/ 4 h 238"/>
                  <a:gd name="T124" fmla="*/ 183 w 226"/>
                  <a:gd name="T125" fmla="*/ 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6" h="238">
                    <a:moveTo>
                      <a:pt x="183" y="2"/>
                    </a:moveTo>
                    <a:lnTo>
                      <a:pt x="183" y="0"/>
                    </a:lnTo>
                    <a:lnTo>
                      <a:pt x="183" y="2"/>
                    </a:lnTo>
                    <a:lnTo>
                      <a:pt x="162" y="16"/>
                    </a:lnTo>
                    <a:lnTo>
                      <a:pt x="100" y="23"/>
                    </a:lnTo>
                    <a:lnTo>
                      <a:pt x="96" y="16"/>
                    </a:lnTo>
                    <a:lnTo>
                      <a:pt x="85" y="18"/>
                    </a:lnTo>
                    <a:lnTo>
                      <a:pt x="78" y="20"/>
                    </a:lnTo>
                    <a:lnTo>
                      <a:pt x="69" y="16"/>
                    </a:lnTo>
                    <a:lnTo>
                      <a:pt x="59" y="18"/>
                    </a:lnTo>
                    <a:lnTo>
                      <a:pt x="53" y="22"/>
                    </a:lnTo>
                    <a:lnTo>
                      <a:pt x="48" y="63"/>
                    </a:lnTo>
                    <a:lnTo>
                      <a:pt x="51" y="70"/>
                    </a:lnTo>
                    <a:lnTo>
                      <a:pt x="59" y="77"/>
                    </a:lnTo>
                    <a:lnTo>
                      <a:pt x="64" y="79"/>
                    </a:lnTo>
                    <a:lnTo>
                      <a:pt x="67" y="82"/>
                    </a:lnTo>
                    <a:lnTo>
                      <a:pt x="67" y="88"/>
                    </a:lnTo>
                    <a:lnTo>
                      <a:pt x="64" y="95"/>
                    </a:lnTo>
                    <a:lnTo>
                      <a:pt x="53" y="106"/>
                    </a:lnTo>
                    <a:lnTo>
                      <a:pt x="44" y="111"/>
                    </a:lnTo>
                    <a:lnTo>
                      <a:pt x="14" y="150"/>
                    </a:lnTo>
                    <a:lnTo>
                      <a:pt x="0" y="232"/>
                    </a:lnTo>
                    <a:lnTo>
                      <a:pt x="3" y="236"/>
                    </a:lnTo>
                    <a:lnTo>
                      <a:pt x="9" y="238"/>
                    </a:lnTo>
                    <a:lnTo>
                      <a:pt x="16" y="236"/>
                    </a:lnTo>
                    <a:lnTo>
                      <a:pt x="21" y="229"/>
                    </a:lnTo>
                    <a:lnTo>
                      <a:pt x="23" y="225"/>
                    </a:lnTo>
                    <a:lnTo>
                      <a:pt x="30" y="223"/>
                    </a:lnTo>
                    <a:lnTo>
                      <a:pt x="34" y="222"/>
                    </a:lnTo>
                    <a:lnTo>
                      <a:pt x="50" y="223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91" y="220"/>
                    </a:lnTo>
                    <a:lnTo>
                      <a:pt x="87" y="214"/>
                    </a:lnTo>
                    <a:lnTo>
                      <a:pt x="96" y="193"/>
                    </a:lnTo>
                    <a:lnTo>
                      <a:pt x="96" y="189"/>
                    </a:lnTo>
                    <a:lnTo>
                      <a:pt x="96" y="184"/>
                    </a:lnTo>
                    <a:lnTo>
                      <a:pt x="112" y="179"/>
                    </a:lnTo>
                    <a:lnTo>
                      <a:pt x="116" y="173"/>
                    </a:lnTo>
                    <a:lnTo>
                      <a:pt x="121" y="175"/>
                    </a:lnTo>
                    <a:lnTo>
                      <a:pt x="125" y="175"/>
                    </a:lnTo>
                    <a:lnTo>
                      <a:pt x="126" y="170"/>
                    </a:lnTo>
                    <a:lnTo>
                      <a:pt x="130" y="172"/>
                    </a:lnTo>
                    <a:lnTo>
                      <a:pt x="139" y="173"/>
                    </a:lnTo>
                    <a:lnTo>
                      <a:pt x="144" y="175"/>
                    </a:lnTo>
                    <a:lnTo>
                      <a:pt x="153" y="163"/>
                    </a:lnTo>
                    <a:lnTo>
                      <a:pt x="169" y="170"/>
                    </a:lnTo>
                    <a:lnTo>
                      <a:pt x="176" y="168"/>
                    </a:lnTo>
                    <a:lnTo>
                      <a:pt x="183" y="170"/>
                    </a:lnTo>
                    <a:lnTo>
                      <a:pt x="226" y="113"/>
                    </a:lnTo>
                    <a:lnTo>
                      <a:pt x="226" y="64"/>
                    </a:lnTo>
                    <a:lnTo>
                      <a:pt x="226" y="59"/>
                    </a:lnTo>
                    <a:lnTo>
                      <a:pt x="219" y="52"/>
                    </a:lnTo>
                    <a:lnTo>
                      <a:pt x="210" y="48"/>
                    </a:lnTo>
                    <a:lnTo>
                      <a:pt x="207" y="43"/>
                    </a:lnTo>
                    <a:lnTo>
                      <a:pt x="201" y="18"/>
                    </a:lnTo>
                    <a:lnTo>
                      <a:pt x="200" y="16"/>
                    </a:lnTo>
                    <a:lnTo>
                      <a:pt x="198" y="14"/>
                    </a:lnTo>
                    <a:lnTo>
                      <a:pt x="198" y="9"/>
                    </a:lnTo>
                    <a:lnTo>
                      <a:pt x="196" y="7"/>
                    </a:lnTo>
                    <a:lnTo>
                      <a:pt x="187" y="6"/>
                    </a:lnTo>
                    <a:lnTo>
                      <a:pt x="185" y="4"/>
                    </a:lnTo>
                    <a:lnTo>
                      <a:pt x="183" y="2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06" name="Freeform 56">
                <a:extLst>
                  <a:ext uri="{FF2B5EF4-FFF2-40B4-BE49-F238E27FC236}">
                    <a16:creationId xmlns:a16="http://schemas.microsoft.com/office/drawing/2014/main" id="{5FF3592C-B79F-4FF8-BBCF-D9FCFC2E2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115" y="3741954"/>
                <a:ext cx="368844" cy="388429"/>
              </a:xfrm>
              <a:custGeom>
                <a:avLst/>
                <a:gdLst>
                  <a:gd name="T0" fmla="*/ 183 w 226"/>
                  <a:gd name="T1" fmla="*/ 2 h 238"/>
                  <a:gd name="T2" fmla="*/ 183 w 226"/>
                  <a:gd name="T3" fmla="*/ 0 h 238"/>
                  <a:gd name="T4" fmla="*/ 183 w 226"/>
                  <a:gd name="T5" fmla="*/ 2 h 238"/>
                  <a:gd name="T6" fmla="*/ 162 w 226"/>
                  <a:gd name="T7" fmla="*/ 16 h 238"/>
                  <a:gd name="T8" fmla="*/ 100 w 226"/>
                  <a:gd name="T9" fmla="*/ 23 h 238"/>
                  <a:gd name="T10" fmla="*/ 96 w 226"/>
                  <a:gd name="T11" fmla="*/ 16 h 238"/>
                  <a:gd name="T12" fmla="*/ 85 w 226"/>
                  <a:gd name="T13" fmla="*/ 18 h 238"/>
                  <a:gd name="T14" fmla="*/ 78 w 226"/>
                  <a:gd name="T15" fmla="*/ 20 h 238"/>
                  <a:gd name="T16" fmla="*/ 69 w 226"/>
                  <a:gd name="T17" fmla="*/ 16 h 238"/>
                  <a:gd name="T18" fmla="*/ 59 w 226"/>
                  <a:gd name="T19" fmla="*/ 18 h 238"/>
                  <a:gd name="T20" fmla="*/ 53 w 226"/>
                  <a:gd name="T21" fmla="*/ 22 h 238"/>
                  <a:gd name="T22" fmla="*/ 48 w 226"/>
                  <a:gd name="T23" fmla="*/ 63 h 238"/>
                  <a:gd name="T24" fmla="*/ 51 w 226"/>
                  <a:gd name="T25" fmla="*/ 70 h 238"/>
                  <a:gd name="T26" fmla="*/ 59 w 226"/>
                  <a:gd name="T27" fmla="*/ 77 h 238"/>
                  <a:gd name="T28" fmla="*/ 64 w 226"/>
                  <a:gd name="T29" fmla="*/ 79 h 238"/>
                  <a:gd name="T30" fmla="*/ 67 w 226"/>
                  <a:gd name="T31" fmla="*/ 82 h 238"/>
                  <a:gd name="T32" fmla="*/ 67 w 226"/>
                  <a:gd name="T33" fmla="*/ 88 h 238"/>
                  <a:gd name="T34" fmla="*/ 64 w 226"/>
                  <a:gd name="T35" fmla="*/ 95 h 238"/>
                  <a:gd name="T36" fmla="*/ 53 w 226"/>
                  <a:gd name="T37" fmla="*/ 106 h 238"/>
                  <a:gd name="T38" fmla="*/ 44 w 226"/>
                  <a:gd name="T39" fmla="*/ 111 h 238"/>
                  <a:gd name="T40" fmla="*/ 14 w 226"/>
                  <a:gd name="T41" fmla="*/ 150 h 238"/>
                  <a:gd name="T42" fmla="*/ 0 w 226"/>
                  <a:gd name="T43" fmla="*/ 232 h 238"/>
                  <a:gd name="T44" fmla="*/ 3 w 226"/>
                  <a:gd name="T45" fmla="*/ 236 h 238"/>
                  <a:gd name="T46" fmla="*/ 9 w 226"/>
                  <a:gd name="T47" fmla="*/ 238 h 238"/>
                  <a:gd name="T48" fmla="*/ 16 w 226"/>
                  <a:gd name="T49" fmla="*/ 236 h 238"/>
                  <a:gd name="T50" fmla="*/ 21 w 226"/>
                  <a:gd name="T51" fmla="*/ 229 h 238"/>
                  <a:gd name="T52" fmla="*/ 23 w 226"/>
                  <a:gd name="T53" fmla="*/ 225 h 238"/>
                  <a:gd name="T54" fmla="*/ 30 w 226"/>
                  <a:gd name="T55" fmla="*/ 223 h 238"/>
                  <a:gd name="T56" fmla="*/ 34 w 226"/>
                  <a:gd name="T57" fmla="*/ 222 h 238"/>
                  <a:gd name="T58" fmla="*/ 50 w 226"/>
                  <a:gd name="T59" fmla="*/ 223 h 238"/>
                  <a:gd name="T60" fmla="*/ 55 w 226"/>
                  <a:gd name="T61" fmla="*/ 220 h 238"/>
                  <a:gd name="T62" fmla="*/ 55 w 226"/>
                  <a:gd name="T63" fmla="*/ 220 h 238"/>
                  <a:gd name="T64" fmla="*/ 91 w 226"/>
                  <a:gd name="T65" fmla="*/ 220 h 238"/>
                  <a:gd name="T66" fmla="*/ 87 w 226"/>
                  <a:gd name="T67" fmla="*/ 214 h 238"/>
                  <a:gd name="T68" fmla="*/ 96 w 226"/>
                  <a:gd name="T69" fmla="*/ 193 h 238"/>
                  <a:gd name="T70" fmla="*/ 96 w 226"/>
                  <a:gd name="T71" fmla="*/ 189 h 238"/>
                  <a:gd name="T72" fmla="*/ 96 w 226"/>
                  <a:gd name="T73" fmla="*/ 184 h 238"/>
                  <a:gd name="T74" fmla="*/ 112 w 226"/>
                  <a:gd name="T75" fmla="*/ 179 h 238"/>
                  <a:gd name="T76" fmla="*/ 116 w 226"/>
                  <a:gd name="T77" fmla="*/ 173 h 238"/>
                  <a:gd name="T78" fmla="*/ 121 w 226"/>
                  <a:gd name="T79" fmla="*/ 175 h 238"/>
                  <a:gd name="T80" fmla="*/ 125 w 226"/>
                  <a:gd name="T81" fmla="*/ 175 h 238"/>
                  <a:gd name="T82" fmla="*/ 126 w 226"/>
                  <a:gd name="T83" fmla="*/ 170 h 238"/>
                  <a:gd name="T84" fmla="*/ 130 w 226"/>
                  <a:gd name="T85" fmla="*/ 172 h 238"/>
                  <a:gd name="T86" fmla="*/ 139 w 226"/>
                  <a:gd name="T87" fmla="*/ 173 h 238"/>
                  <a:gd name="T88" fmla="*/ 144 w 226"/>
                  <a:gd name="T89" fmla="*/ 175 h 238"/>
                  <a:gd name="T90" fmla="*/ 153 w 226"/>
                  <a:gd name="T91" fmla="*/ 163 h 238"/>
                  <a:gd name="T92" fmla="*/ 169 w 226"/>
                  <a:gd name="T93" fmla="*/ 170 h 238"/>
                  <a:gd name="T94" fmla="*/ 176 w 226"/>
                  <a:gd name="T95" fmla="*/ 168 h 238"/>
                  <a:gd name="T96" fmla="*/ 183 w 226"/>
                  <a:gd name="T97" fmla="*/ 170 h 238"/>
                  <a:gd name="T98" fmla="*/ 226 w 226"/>
                  <a:gd name="T99" fmla="*/ 113 h 238"/>
                  <a:gd name="T100" fmla="*/ 226 w 226"/>
                  <a:gd name="T101" fmla="*/ 64 h 238"/>
                  <a:gd name="T102" fmla="*/ 226 w 226"/>
                  <a:gd name="T103" fmla="*/ 59 h 238"/>
                  <a:gd name="T104" fmla="*/ 219 w 226"/>
                  <a:gd name="T105" fmla="*/ 52 h 238"/>
                  <a:gd name="T106" fmla="*/ 210 w 226"/>
                  <a:gd name="T107" fmla="*/ 48 h 238"/>
                  <a:gd name="T108" fmla="*/ 207 w 226"/>
                  <a:gd name="T109" fmla="*/ 43 h 238"/>
                  <a:gd name="T110" fmla="*/ 201 w 226"/>
                  <a:gd name="T111" fmla="*/ 18 h 238"/>
                  <a:gd name="T112" fmla="*/ 200 w 226"/>
                  <a:gd name="T113" fmla="*/ 16 h 238"/>
                  <a:gd name="T114" fmla="*/ 198 w 226"/>
                  <a:gd name="T115" fmla="*/ 14 h 238"/>
                  <a:gd name="T116" fmla="*/ 198 w 226"/>
                  <a:gd name="T117" fmla="*/ 9 h 238"/>
                  <a:gd name="T118" fmla="*/ 196 w 226"/>
                  <a:gd name="T119" fmla="*/ 7 h 238"/>
                  <a:gd name="T120" fmla="*/ 187 w 226"/>
                  <a:gd name="T121" fmla="*/ 6 h 238"/>
                  <a:gd name="T122" fmla="*/ 185 w 226"/>
                  <a:gd name="T123" fmla="*/ 4 h 238"/>
                  <a:gd name="T124" fmla="*/ 183 w 226"/>
                  <a:gd name="T125" fmla="*/ 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6" h="238">
                    <a:moveTo>
                      <a:pt x="183" y="2"/>
                    </a:moveTo>
                    <a:lnTo>
                      <a:pt x="183" y="0"/>
                    </a:lnTo>
                    <a:lnTo>
                      <a:pt x="183" y="2"/>
                    </a:lnTo>
                    <a:lnTo>
                      <a:pt x="162" y="16"/>
                    </a:lnTo>
                    <a:lnTo>
                      <a:pt x="100" y="23"/>
                    </a:lnTo>
                    <a:lnTo>
                      <a:pt x="96" y="16"/>
                    </a:lnTo>
                    <a:lnTo>
                      <a:pt x="85" y="18"/>
                    </a:lnTo>
                    <a:lnTo>
                      <a:pt x="78" y="20"/>
                    </a:lnTo>
                    <a:lnTo>
                      <a:pt x="69" y="16"/>
                    </a:lnTo>
                    <a:lnTo>
                      <a:pt x="59" y="18"/>
                    </a:lnTo>
                    <a:lnTo>
                      <a:pt x="53" y="22"/>
                    </a:lnTo>
                    <a:lnTo>
                      <a:pt x="48" y="63"/>
                    </a:lnTo>
                    <a:lnTo>
                      <a:pt x="51" y="70"/>
                    </a:lnTo>
                    <a:lnTo>
                      <a:pt x="59" y="77"/>
                    </a:lnTo>
                    <a:lnTo>
                      <a:pt x="64" y="79"/>
                    </a:lnTo>
                    <a:lnTo>
                      <a:pt x="67" y="82"/>
                    </a:lnTo>
                    <a:lnTo>
                      <a:pt x="67" y="88"/>
                    </a:lnTo>
                    <a:lnTo>
                      <a:pt x="64" y="95"/>
                    </a:lnTo>
                    <a:lnTo>
                      <a:pt x="53" y="106"/>
                    </a:lnTo>
                    <a:lnTo>
                      <a:pt x="44" y="111"/>
                    </a:lnTo>
                    <a:lnTo>
                      <a:pt x="14" y="150"/>
                    </a:lnTo>
                    <a:lnTo>
                      <a:pt x="0" y="232"/>
                    </a:lnTo>
                    <a:lnTo>
                      <a:pt x="3" y="236"/>
                    </a:lnTo>
                    <a:lnTo>
                      <a:pt x="9" y="238"/>
                    </a:lnTo>
                    <a:lnTo>
                      <a:pt x="16" y="236"/>
                    </a:lnTo>
                    <a:lnTo>
                      <a:pt x="21" y="229"/>
                    </a:lnTo>
                    <a:lnTo>
                      <a:pt x="23" y="225"/>
                    </a:lnTo>
                    <a:lnTo>
                      <a:pt x="30" y="223"/>
                    </a:lnTo>
                    <a:lnTo>
                      <a:pt x="34" y="222"/>
                    </a:lnTo>
                    <a:lnTo>
                      <a:pt x="50" y="223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91" y="220"/>
                    </a:lnTo>
                    <a:lnTo>
                      <a:pt x="87" y="214"/>
                    </a:lnTo>
                    <a:lnTo>
                      <a:pt x="96" y="193"/>
                    </a:lnTo>
                    <a:lnTo>
                      <a:pt x="96" y="189"/>
                    </a:lnTo>
                    <a:lnTo>
                      <a:pt x="96" y="184"/>
                    </a:lnTo>
                    <a:lnTo>
                      <a:pt x="112" y="179"/>
                    </a:lnTo>
                    <a:lnTo>
                      <a:pt x="116" y="173"/>
                    </a:lnTo>
                    <a:lnTo>
                      <a:pt x="121" y="175"/>
                    </a:lnTo>
                    <a:lnTo>
                      <a:pt x="125" y="175"/>
                    </a:lnTo>
                    <a:lnTo>
                      <a:pt x="126" y="170"/>
                    </a:lnTo>
                    <a:lnTo>
                      <a:pt x="130" y="172"/>
                    </a:lnTo>
                    <a:lnTo>
                      <a:pt x="139" y="173"/>
                    </a:lnTo>
                    <a:lnTo>
                      <a:pt x="144" y="175"/>
                    </a:lnTo>
                    <a:lnTo>
                      <a:pt x="153" y="163"/>
                    </a:lnTo>
                    <a:lnTo>
                      <a:pt x="169" y="170"/>
                    </a:lnTo>
                    <a:lnTo>
                      <a:pt x="176" y="168"/>
                    </a:lnTo>
                    <a:lnTo>
                      <a:pt x="183" y="170"/>
                    </a:lnTo>
                    <a:lnTo>
                      <a:pt x="226" y="113"/>
                    </a:lnTo>
                    <a:lnTo>
                      <a:pt x="226" y="64"/>
                    </a:lnTo>
                    <a:lnTo>
                      <a:pt x="226" y="59"/>
                    </a:lnTo>
                    <a:lnTo>
                      <a:pt x="219" y="52"/>
                    </a:lnTo>
                    <a:lnTo>
                      <a:pt x="210" y="48"/>
                    </a:lnTo>
                    <a:lnTo>
                      <a:pt x="207" y="43"/>
                    </a:lnTo>
                    <a:lnTo>
                      <a:pt x="201" y="18"/>
                    </a:lnTo>
                    <a:lnTo>
                      <a:pt x="200" y="16"/>
                    </a:lnTo>
                    <a:lnTo>
                      <a:pt x="198" y="14"/>
                    </a:lnTo>
                    <a:lnTo>
                      <a:pt x="198" y="9"/>
                    </a:lnTo>
                    <a:lnTo>
                      <a:pt x="196" y="7"/>
                    </a:lnTo>
                    <a:lnTo>
                      <a:pt x="187" y="6"/>
                    </a:lnTo>
                    <a:lnTo>
                      <a:pt x="185" y="4"/>
                    </a:lnTo>
                    <a:lnTo>
                      <a:pt x="183" y="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07" name="Freeform 57">
                <a:extLst>
                  <a:ext uri="{FF2B5EF4-FFF2-40B4-BE49-F238E27FC236}">
                    <a16:creationId xmlns:a16="http://schemas.microsoft.com/office/drawing/2014/main" id="{B2032928-7178-4526-B2B3-17BE9873D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849" y="5232020"/>
                <a:ext cx="943327" cy="928639"/>
              </a:xfrm>
              <a:custGeom>
                <a:avLst/>
                <a:gdLst>
                  <a:gd name="T0" fmla="*/ 96 w 578"/>
                  <a:gd name="T1" fmla="*/ 21 h 569"/>
                  <a:gd name="T2" fmla="*/ 75 w 578"/>
                  <a:gd name="T3" fmla="*/ 8 h 569"/>
                  <a:gd name="T4" fmla="*/ 46 w 578"/>
                  <a:gd name="T5" fmla="*/ 0 h 569"/>
                  <a:gd name="T6" fmla="*/ 30 w 578"/>
                  <a:gd name="T7" fmla="*/ 10 h 569"/>
                  <a:gd name="T8" fmla="*/ 17 w 578"/>
                  <a:gd name="T9" fmla="*/ 8 h 569"/>
                  <a:gd name="T10" fmla="*/ 0 w 578"/>
                  <a:gd name="T11" fmla="*/ 42 h 569"/>
                  <a:gd name="T12" fmla="*/ 1 w 578"/>
                  <a:gd name="T13" fmla="*/ 58 h 569"/>
                  <a:gd name="T14" fmla="*/ 21 w 578"/>
                  <a:gd name="T15" fmla="*/ 85 h 569"/>
                  <a:gd name="T16" fmla="*/ 92 w 578"/>
                  <a:gd name="T17" fmla="*/ 219 h 569"/>
                  <a:gd name="T18" fmla="*/ 119 w 578"/>
                  <a:gd name="T19" fmla="*/ 342 h 569"/>
                  <a:gd name="T20" fmla="*/ 135 w 578"/>
                  <a:gd name="T21" fmla="*/ 410 h 569"/>
                  <a:gd name="T22" fmla="*/ 141 w 578"/>
                  <a:gd name="T23" fmla="*/ 437 h 569"/>
                  <a:gd name="T24" fmla="*/ 201 w 578"/>
                  <a:gd name="T25" fmla="*/ 549 h 569"/>
                  <a:gd name="T26" fmla="*/ 207 w 578"/>
                  <a:gd name="T27" fmla="*/ 551 h 569"/>
                  <a:gd name="T28" fmla="*/ 214 w 578"/>
                  <a:gd name="T29" fmla="*/ 548 h 569"/>
                  <a:gd name="T30" fmla="*/ 233 w 578"/>
                  <a:gd name="T31" fmla="*/ 533 h 569"/>
                  <a:gd name="T32" fmla="*/ 253 w 578"/>
                  <a:gd name="T33" fmla="*/ 557 h 569"/>
                  <a:gd name="T34" fmla="*/ 275 w 578"/>
                  <a:gd name="T35" fmla="*/ 569 h 569"/>
                  <a:gd name="T36" fmla="*/ 317 w 578"/>
                  <a:gd name="T37" fmla="*/ 567 h 569"/>
                  <a:gd name="T38" fmla="*/ 355 w 578"/>
                  <a:gd name="T39" fmla="*/ 542 h 569"/>
                  <a:gd name="T40" fmla="*/ 399 w 578"/>
                  <a:gd name="T41" fmla="*/ 232 h 569"/>
                  <a:gd name="T42" fmla="*/ 403 w 578"/>
                  <a:gd name="T43" fmla="*/ 67 h 569"/>
                  <a:gd name="T44" fmla="*/ 507 w 578"/>
                  <a:gd name="T45" fmla="*/ 57 h 569"/>
                  <a:gd name="T46" fmla="*/ 514 w 578"/>
                  <a:gd name="T47" fmla="*/ 78 h 569"/>
                  <a:gd name="T48" fmla="*/ 539 w 578"/>
                  <a:gd name="T49" fmla="*/ 55 h 569"/>
                  <a:gd name="T50" fmla="*/ 564 w 578"/>
                  <a:gd name="T51" fmla="*/ 44 h 569"/>
                  <a:gd name="T52" fmla="*/ 578 w 578"/>
                  <a:gd name="T53" fmla="*/ 41 h 569"/>
                  <a:gd name="T54" fmla="*/ 569 w 578"/>
                  <a:gd name="T55" fmla="*/ 28 h 569"/>
                  <a:gd name="T56" fmla="*/ 539 w 578"/>
                  <a:gd name="T57" fmla="*/ 23 h 569"/>
                  <a:gd name="T58" fmla="*/ 498 w 578"/>
                  <a:gd name="T59" fmla="*/ 33 h 569"/>
                  <a:gd name="T60" fmla="*/ 421 w 578"/>
                  <a:gd name="T61" fmla="*/ 50 h 569"/>
                  <a:gd name="T62" fmla="*/ 300 w 578"/>
                  <a:gd name="T63" fmla="*/ 28 h 569"/>
                  <a:gd name="T64" fmla="*/ 271 w 578"/>
                  <a:gd name="T65" fmla="*/ 21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8" h="569">
                    <a:moveTo>
                      <a:pt x="271" y="21"/>
                    </a:moveTo>
                    <a:lnTo>
                      <a:pt x="96" y="21"/>
                    </a:lnTo>
                    <a:lnTo>
                      <a:pt x="85" y="12"/>
                    </a:lnTo>
                    <a:lnTo>
                      <a:pt x="75" y="8"/>
                    </a:lnTo>
                    <a:lnTo>
                      <a:pt x="71" y="1"/>
                    </a:lnTo>
                    <a:lnTo>
                      <a:pt x="46" y="0"/>
                    </a:lnTo>
                    <a:lnTo>
                      <a:pt x="39" y="3"/>
                    </a:lnTo>
                    <a:lnTo>
                      <a:pt x="30" y="10"/>
                    </a:lnTo>
                    <a:lnTo>
                      <a:pt x="25" y="14"/>
                    </a:lnTo>
                    <a:lnTo>
                      <a:pt x="17" y="8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1" y="50"/>
                    </a:lnTo>
                    <a:lnTo>
                      <a:pt x="1" y="58"/>
                    </a:lnTo>
                    <a:lnTo>
                      <a:pt x="14" y="80"/>
                    </a:lnTo>
                    <a:lnTo>
                      <a:pt x="21" y="85"/>
                    </a:lnTo>
                    <a:lnTo>
                      <a:pt x="92" y="214"/>
                    </a:lnTo>
                    <a:lnTo>
                      <a:pt x="92" y="219"/>
                    </a:lnTo>
                    <a:lnTo>
                      <a:pt x="117" y="260"/>
                    </a:lnTo>
                    <a:lnTo>
                      <a:pt x="119" y="342"/>
                    </a:lnTo>
                    <a:lnTo>
                      <a:pt x="135" y="374"/>
                    </a:lnTo>
                    <a:lnTo>
                      <a:pt x="135" y="410"/>
                    </a:lnTo>
                    <a:lnTo>
                      <a:pt x="142" y="430"/>
                    </a:lnTo>
                    <a:lnTo>
                      <a:pt x="141" y="437"/>
                    </a:lnTo>
                    <a:lnTo>
                      <a:pt x="153" y="489"/>
                    </a:lnTo>
                    <a:lnTo>
                      <a:pt x="201" y="549"/>
                    </a:lnTo>
                    <a:lnTo>
                      <a:pt x="205" y="549"/>
                    </a:lnTo>
                    <a:lnTo>
                      <a:pt x="207" y="551"/>
                    </a:lnTo>
                    <a:lnTo>
                      <a:pt x="212" y="551"/>
                    </a:lnTo>
                    <a:lnTo>
                      <a:pt x="214" y="548"/>
                    </a:lnTo>
                    <a:lnTo>
                      <a:pt x="223" y="533"/>
                    </a:lnTo>
                    <a:lnTo>
                      <a:pt x="233" y="533"/>
                    </a:lnTo>
                    <a:lnTo>
                      <a:pt x="253" y="548"/>
                    </a:lnTo>
                    <a:lnTo>
                      <a:pt x="253" y="557"/>
                    </a:lnTo>
                    <a:lnTo>
                      <a:pt x="262" y="567"/>
                    </a:lnTo>
                    <a:lnTo>
                      <a:pt x="275" y="569"/>
                    </a:lnTo>
                    <a:lnTo>
                      <a:pt x="287" y="565"/>
                    </a:lnTo>
                    <a:lnTo>
                      <a:pt x="317" y="567"/>
                    </a:lnTo>
                    <a:lnTo>
                      <a:pt x="342" y="548"/>
                    </a:lnTo>
                    <a:lnTo>
                      <a:pt x="355" y="542"/>
                    </a:lnTo>
                    <a:lnTo>
                      <a:pt x="355" y="232"/>
                    </a:lnTo>
                    <a:lnTo>
                      <a:pt x="399" y="232"/>
                    </a:lnTo>
                    <a:lnTo>
                      <a:pt x="399" y="71"/>
                    </a:lnTo>
                    <a:lnTo>
                      <a:pt x="403" y="67"/>
                    </a:lnTo>
                    <a:lnTo>
                      <a:pt x="498" y="55"/>
                    </a:lnTo>
                    <a:lnTo>
                      <a:pt x="507" y="57"/>
                    </a:lnTo>
                    <a:lnTo>
                      <a:pt x="512" y="67"/>
                    </a:lnTo>
                    <a:lnTo>
                      <a:pt x="514" y="78"/>
                    </a:lnTo>
                    <a:lnTo>
                      <a:pt x="526" y="64"/>
                    </a:lnTo>
                    <a:lnTo>
                      <a:pt x="539" y="55"/>
                    </a:lnTo>
                    <a:lnTo>
                      <a:pt x="560" y="48"/>
                    </a:lnTo>
                    <a:lnTo>
                      <a:pt x="564" y="44"/>
                    </a:lnTo>
                    <a:lnTo>
                      <a:pt x="569" y="41"/>
                    </a:lnTo>
                    <a:lnTo>
                      <a:pt x="578" y="41"/>
                    </a:lnTo>
                    <a:lnTo>
                      <a:pt x="573" y="30"/>
                    </a:lnTo>
                    <a:lnTo>
                      <a:pt x="569" y="28"/>
                    </a:lnTo>
                    <a:lnTo>
                      <a:pt x="541" y="25"/>
                    </a:lnTo>
                    <a:lnTo>
                      <a:pt x="539" y="23"/>
                    </a:lnTo>
                    <a:lnTo>
                      <a:pt x="499" y="32"/>
                    </a:lnTo>
                    <a:lnTo>
                      <a:pt x="498" y="33"/>
                    </a:lnTo>
                    <a:lnTo>
                      <a:pt x="423" y="53"/>
                    </a:lnTo>
                    <a:lnTo>
                      <a:pt x="421" y="50"/>
                    </a:lnTo>
                    <a:lnTo>
                      <a:pt x="305" y="37"/>
                    </a:lnTo>
                    <a:lnTo>
                      <a:pt x="300" y="28"/>
                    </a:lnTo>
                    <a:lnTo>
                      <a:pt x="287" y="21"/>
                    </a:lnTo>
                    <a:lnTo>
                      <a:pt x="271" y="2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08" name="Freeform 58">
                <a:extLst>
                  <a:ext uri="{FF2B5EF4-FFF2-40B4-BE49-F238E27FC236}">
                    <a16:creationId xmlns:a16="http://schemas.microsoft.com/office/drawing/2014/main" id="{1DA09010-1BCA-4C43-907F-0E23DDC13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849" y="5232020"/>
                <a:ext cx="943327" cy="928639"/>
              </a:xfrm>
              <a:custGeom>
                <a:avLst/>
                <a:gdLst>
                  <a:gd name="T0" fmla="*/ 96 w 578"/>
                  <a:gd name="T1" fmla="*/ 21 h 569"/>
                  <a:gd name="T2" fmla="*/ 75 w 578"/>
                  <a:gd name="T3" fmla="*/ 8 h 569"/>
                  <a:gd name="T4" fmla="*/ 46 w 578"/>
                  <a:gd name="T5" fmla="*/ 0 h 569"/>
                  <a:gd name="T6" fmla="*/ 30 w 578"/>
                  <a:gd name="T7" fmla="*/ 10 h 569"/>
                  <a:gd name="T8" fmla="*/ 17 w 578"/>
                  <a:gd name="T9" fmla="*/ 8 h 569"/>
                  <a:gd name="T10" fmla="*/ 0 w 578"/>
                  <a:gd name="T11" fmla="*/ 42 h 569"/>
                  <a:gd name="T12" fmla="*/ 1 w 578"/>
                  <a:gd name="T13" fmla="*/ 58 h 569"/>
                  <a:gd name="T14" fmla="*/ 21 w 578"/>
                  <a:gd name="T15" fmla="*/ 85 h 569"/>
                  <a:gd name="T16" fmla="*/ 92 w 578"/>
                  <a:gd name="T17" fmla="*/ 219 h 569"/>
                  <a:gd name="T18" fmla="*/ 119 w 578"/>
                  <a:gd name="T19" fmla="*/ 342 h 569"/>
                  <a:gd name="T20" fmla="*/ 135 w 578"/>
                  <a:gd name="T21" fmla="*/ 410 h 569"/>
                  <a:gd name="T22" fmla="*/ 141 w 578"/>
                  <a:gd name="T23" fmla="*/ 437 h 569"/>
                  <a:gd name="T24" fmla="*/ 201 w 578"/>
                  <a:gd name="T25" fmla="*/ 549 h 569"/>
                  <a:gd name="T26" fmla="*/ 207 w 578"/>
                  <a:gd name="T27" fmla="*/ 551 h 569"/>
                  <a:gd name="T28" fmla="*/ 214 w 578"/>
                  <a:gd name="T29" fmla="*/ 548 h 569"/>
                  <a:gd name="T30" fmla="*/ 233 w 578"/>
                  <a:gd name="T31" fmla="*/ 533 h 569"/>
                  <a:gd name="T32" fmla="*/ 253 w 578"/>
                  <a:gd name="T33" fmla="*/ 557 h 569"/>
                  <a:gd name="T34" fmla="*/ 275 w 578"/>
                  <a:gd name="T35" fmla="*/ 569 h 569"/>
                  <a:gd name="T36" fmla="*/ 317 w 578"/>
                  <a:gd name="T37" fmla="*/ 567 h 569"/>
                  <a:gd name="T38" fmla="*/ 355 w 578"/>
                  <a:gd name="T39" fmla="*/ 542 h 569"/>
                  <a:gd name="T40" fmla="*/ 399 w 578"/>
                  <a:gd name="T41" fmla="*/ 232 h 569"/>
                  <a:gd name="T42" fmla="*/ 403 w 578"/>
                  <a:gd name="T43" fmla="*/ 67 h 569"/>
                  <a:gd name="T44" fmla="*/ 507 w 578"/>
                  <a:gd name="T45" fmla="*/ 57 h 569"/>
                  <a:gd name="T46" fmla="*/ 514 w 578"/>
                  <a:gd name="T47" fmla="*/ 78 h 569"/>
                  <a:gd name="T48" fmla="*/ 539 w 578"/>
                  <a:gd name="T49" fmla="*/ 55 h 569"/>
                  <a:gd name="T50" fmla="*/ 564 w 578"/>
                  <a:gd name="T51" fmla="*/ 44 h 569"/>
                  <a:gd name="T52" fmla="*/ 578 w 578"/>
                  <a:gd name="T53" fmla="*/ 41 h 569"/>
                  <a:gd name="T54" fmla="*/ 569 w 578"/>
                  <a:gd name="T55" fmla="*/ 28 h 569"/>
                  <a:gd name="T56" fmla="*/ 539 w 578"/>
                  <a:gd name="T57" fmla="*/ 23 h 569"/>
                  <a:gd name="T58" fmla="*/ 498 w 578"/>
                  <a:gd name="T59" fmla="*/ 33 h 569"/>
                  <a:gd name="T60" fmla="*/ 421 w 578"/>
                  <a:gd name="T61" fmla="*/ 50 h 569"/>
                  <a:gd name="T62" fmla="*/ 300 w 578"/>
                  <a:gd name="T63" fmla="*/ 28 h 569"/>
                  <a:gd name="T64" fmla="*/ 271 w 578"/>
                  <a:gd name="T65" fmla="*/ 21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8" h="569">
                    <a:moveTo>
                      <a:pt x="271" y="21"/>
                    </a:moveTo>
                    <a:lnTo>
                      <a:pt x="96" y="21"/>
                    </a:lnTo>
                    <a:lnTo>
                      <a:pt x="85" y="12"/>
                    </a:lnTo>
                    <a:lnTo>
                      <a:pt x="75" y="8"/>
                    </a:lnTo>
                    <a:lnTo>
                      <a:pt x="71" y="1"/>
                    </a:lnTo>
                    <a:lnTo>
                      <a:pt x="46" y="0"/>
                    </a:lnTo>
                    <a:lnTo>
                      <a:pt x="39" y="3"/>
                    </a:lnTo>
                    <a:lnTo>
                      <a:pt x="30" y="10"/>
                    </a:lnTo>
                    <a:lnTo>
                      <a:pt x="25" y="14"/>
                    </a:lnTo>
                    <a:lnTo>
                      <a:pt x="17" y="8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1" y="50"/>
                    </a:lnTo>
                    <a:lnTo>
                      <a:pt x="1" y="58"/>
                    </a:lnTo>
                    <a:lnTo>
                      <a:pt x="14" y="80"/>
                    </a:lnTo>
                    <a:lnTo>
                      <a:pt x="21" y="85"/>
                    </a:lnTo>
                    <a:lnTo>
                      <a:pt x="92" y="214"/>
                    </a:lnTo>
                    <a:lnTo>
                      <a:pt x="92" y="219"/>
                    </a:lnTo>
                    <a:lnTo>
                      <a:pt x="117" y="260"/>
                    </a:lnTo>
                    <a:lnTo>
                      <a:pt x="119" y="342"/>
                    </a:lnTo>
                    <a:lnTo>
                      <a:pt x="135" y="374"/>
                    </a:lnTo>
                    <a:lnTo>
                      <a:pt x="135" y="410"/>
                    </a:lnTo>
                    <a:lnTo>
                      <a:pt x="142" y="430"/>
                    </a:lnTo>
                    <a:lnTo>
                      <a:pt x="141" y="437"/>
                    </a:lnTo>
                    <a:lnTo>
                      <a:pt x="153" y="489"/>
                    </a:lnTo>
                    <a:lnTo>
                      <a:pt x="201" y="549"/>
                    </a:lnTo>
                    <a:lnTo>
                      <a:pt x="205" y="549"/>
                    </a:lnTo>
                    <a:lnTo>
                      <a:pt x="207" y="551"/>
                    </a:lnTo>
                    <a:lnTo>
                      <a:pt x="212" y="551"/>
                    </a:lnTo>
                    <a:lnTo>
                      <a:pt x="214" y="548"/>
                    </a:lnTo>
                    <a:lnTo>
                      <a:pt x="223" y="533"/>
                    </a:lnTo>
                    <a:lnTo>
                      <a:pt x="233" y="533"/>
                    </a:lnTo>
                    <a:lnTo>
                      <a:pt x="253" y="548"/>
                    </a:lnTo>
                    <a:lnTo>
                      <a:pt x="253" y="557"/>
                    </a:lnTo>
                    <a:lnTo>
                      <a:pt x="262" y="567"/>
                    </a:lnTo>
                    <a:lnTo>
                      <a:pt x="275" y="569"/>
                    </a:lnTo>
                    <a:lnTo>
                      <a:pt x="287" y="565"/>
                    </a:lnTo>
                    <a:lnTo>
                      <a:pt x="317" y="567"/>
                    </a:lnTo>
                    <a:lnTo>
                      <a:pt x="342" y="548"/>
                    </a:lnTo>
                    <a:lnTo>
                      <a:pt x="355" y="542"/>
                    </a:lnTo>
                    <a:lnTo>
                      <a:pt x="355" y="232"/>
                    </a:lnTo>
                    <a:lnTo>
                      <a:pt x="399" y="232"/>
                    </a:lnTo>
                    <a:lnTo>
                      <a:pt x="399" y="71"/>
                    </a:lnTo>
                    <a:lnTo>
                      <a:pt x="403" y="67"/>
                    </a:lnTo>
                    <a:lnTo>
                      <a:pt x="498" y="55"/>
                    </a:lnTo>
                    <a:lnTo>
                      <a:pt x="507" y="57"/>
                    </a:lnTo>
                    <a:lnTo>
                      <a:pt x="512" y="67"/>
                    </a:lnTo>
                    <a:lnTo>
                      <a:pt x="514" y="78"/>
                    </a:lnTo>
                    <a:lnTo>
                      <a:pt x="526" y="64"/>
                    </a:lnTo>
                    <a:lnTo>
                      <a:pt x="539" y="55"/>
                    </a:lnTo>
                    <a:lnTo>
                      <a:pt x="560" y="48"/>
                    </a:lnTo>
                    <a:lnTo>
                      <a:pt x="564" y="44"/>
                    </a:lnTo>
                    <a:lnTo>
                      <a:pt x="569" y="41"/>
                    </a:lnTo>
                    <a:lnTo>
                      <a:pt x="578" y="41"/>
                    </a:lnTo>
                    <a:lnTo>
                      <a:pt x="573" y="30"/>
                    </a:lnTo>
                    <a:lnTo>
                      <a:pt x="569" y="28"/>
                    </a:lnTo>
                    <a:lnTo>
                      <a:pt x="541" y="25"/>
                    </a:lnTo>
                    <a:lnTo>
                      <a:pt x="539" y="23"/>
                    </a:lnTo>
                    <a:lnTo>
                      <a:pt x="499" y="32"/>
                    </a:lnTo>
                    <a:lnTo>
                      <a:pt x="498" y="33"/>
                    </a:lnTo>
                    <a:lnTo>
                      <a:pt x="423" y="53"/>
                    </a:lnTo>
                    <a:lnTo>
                      <a:pt x="421" y="50"/>
                    </a:lnTo>
                    <a:lnTo>
                      <a:pt x="305" y="37"/>
                    </a:lnTo>
                    <a:lnTo>
                      <a:pt x="300" y="28"/>
                    </a:lnTo>
                    <a:lnTo>
                      <a:pt x="287" y="21"/>
                    </a:lnTo>
                    <a:lnTo>
                      <a:pt x="271" y="2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09" name="Freeform 59">
                <a:extLst>
                  <a:ext uri="{FF2B5EF4-FFF2-40B4-BE49-F238E27FC236}">
                    <a16:creationId xmlns:a16="http://schemas.microsoft.com/office/drawing/2014/main" id="{881B32DC-BF5F-4EA8-9338-818C38763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190" y="5896266"/>
                <a:ext cx="88131" cy="115876"/>
              </a:xfrm>
              <a:custGeom>
                <a:avLst/>
                <a:gdLst>
                  <a:gd name="T0" fmla="*/ 54 w 54"/>
                  <a:gd name="T1" fmla="*/ 50 h 71"/>
                  <a:gd name="T2" fmla="*/ 50 w 54"/>
                  <a:gd name="T3" fmla="*/ 5 h 71"/>
                  <a:gd name="T4" fmla="*/ 45 w 54"/>
                  <a:gd name="T5" fmla="*/ 12 h 71"/>
                  <a:gd name="T6" fmla="*/ 27 w 54"/>
                  <a:gd name="T7" fmla="*/ 0 h 71"/>
                  <a:gd name="T8" fmla="*/ 16 w 54"/>
                  <a:gd name="T9" fmla="*/ 7 h 71"/>
                  <a:gd name="T10" fmla="*/ 0 w 54"/>
                  <a:gd name="T11" fmla="*/ 42 h 71"/>
                  <a:gd name="T12" fmla="*/ 11 w 54"/>
                  <a:gd name="T13" fmla="*/ 67 h 71"/>
                  <a:gd name="T14" fmla="*/ 38 w 54"/>
                  <a:gd name="T15" fmla="*/ 71 h 71"/>
                  <a:gd name="T16" fmla="*/ 45 w 54"/>
                  <a:gd name="T17" fmla="*/ 64 h 71"/>
                  <a:gd name="T18" fmla="*/ 48 w 54"/>
                  <a:gd name="T19" fmla="*/ 51 h 71"/>
                  <a:gd name="T20" fmla="*/ 54 w 54"/>
                  <a:gd name="T21" fmla="*/ 5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71">
                    <a:moveTo>
                      <a:pt x="54" y="50"/>
                    </a:moveTo>
                    <a:lnTo>
                      <a:pt x="50" y="5"/>
                    </a:lnTo>
                    <a:lnTo>
                      <a:pt x="45" y="12"/>
                    </a:lnTo>
                    <a:lnTo>
                      <a:pt x="27" y="0"/>
                    </a:lnTo>
                    <a:lnTo>
                      <a:pt x="16" y="7"/>
                    </a:lnTo>
                    <a:lnTo>
                      <a:pt x="0" y="42"/>
                    </a:lnTo>
                    <a:lnTo>
                      <a:pt x="11" y="67"/>
                    </a:lnTo>
                    <a:lnTo>
                      <a:pt x="38" y="71"/>
                    </a:lnTo>
                    <a:lnTo>
                      <a:pt x="45" y="64"/>
                    </a:lnTo>
                    <a:lnTo>
                      <a:pt x="48" y="51"/>
                    </a:lnTo>
                    <a:lnTo>
                      <a:pt x="54" y="5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10" name="Freeform 60">
                <a:extLst>
                  <a:ext uri="{FF2B5EF4-FFF2-40B4-BE49-F238E27FC236}">
                    <a16:creationId xmlns:a16="http://schemas.microsoft.com/office/drawing/2014/main" id="{91E0F045-209C-4F73-B18D-0B6D0C4AF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190" y="5896266"/>
                <a:ext cx="88131" cy="115876"/>
              </a:xfrm>
              <a:custGeom>
                <a:avLst/>
                <a:gdLst>
                  <a:gd name="T0" fmla="*/ 54 w 54"/>
                  <a:gd name="T1" fmla="*/ 50 h 71"/>
                  <a:gd name="T2" fmla="*/ 50 w 54"/>
                  <a:gd name="T3" fmla="*/ 5 h 71"/>
                  <a:gd name="T4" fmla="*/ 45 w 54"/>
                  <a:gd name="T5" fmla="*/ 12 h 71"/>
                  <a:gd name="T6" fmla="*/ 27 w 54"/>
                  <a:gd name="T7" fmla="*/ 0 h 71"/>
                  <a:gd name="T8" fmla="*/ 16 w 54"/>
                  <a:gd name="T9" fmla="*/ 7 h 71"/>
                  <a:gd name="T10" fmla="*/ 0 w 54"/>
                  <a:gd name="T11" fmla="*/ 42 h 71"/>
                  <a:gd name="T12" fmla="*/ 11 w 54"/>
                  <a:gd name="T13" fmla="*/ 67 h 71"/>
                  <a:gd name="T14" fmla="*/ 38 w 54"/>
                  <a:gd name="T15" fmla="*/ 71 h 71"/>
                  <a:gd name="T16" fmla="*/ 45 w 54"/>
                  <a:gd name="T17" fmla="*/ 64 h 71"/>
                  <a:gd name="T18" fmla="*/ 48 w 54"/>
                  <a:gd name="T19" fmla="*/ 51 h 71"/>
                  <a:gd name="T20" fmla="*/ 54 w 54"/>
                  <a:gd name="T21" fmla="*/ 5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71">
                    <a:moveTo>
                      <a:pt x="54" y="50"/>
                    </a:moveTo>
                    <a:lnTo>
                      <a:pt x="50" y="5"/>
                    </a:lnTo>
                    <a:lnTo>
                      <a:pt x="45" y="12"/>
                    </a:lnTo>
                    <a:lnTo>
                      <a:pt x="27" y="0"/>
                    </a:lnTo>
                    <a:lnTo>
                      <a:pt x="16" y="7"/>
                    </a:lnTo>
                    <a:lnTo>
                      <a:pt x="0" y="42"/>
                    </a:lnTo>
                    <a:lnTo>
                      <a:pt x="11" y="67"/>
                    </a:lnTo>
                    <a:lnTo>
                      <a:pt x="38" y="71"/>
                    </a:lnTo>
                    <a:lnTo>
                      <a:pt x="45" y="64"/>
                    </a:lnTo>
                    <a:lnTo>
                      <a:pt x="48" y="51"/>
                    </a:lnTo>
                    <a:lnTo>
                      <a:pt x="54" y="5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11" name="Freeform 61">
                <a:extLst>
                  <a:ext uri="{FF2B5EF4-FFF2-40B4-BE49-F238E27FC236}">
                    <a16:creationId xmlns:a16="http://schemas.microsoft.com/office/drawing/2014/main" id="{AE3562E0-5123-4492-8DFB-BAEFB7D69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9627" y="5462139"/>
                <a:ext cx="26113" cy="40801"/>
              </a:xfrm>
              <a:custGeom>
                <a:avLst/>
                <a:gdLst>
                  <a:gd name="T0" fmla="*/ 5 w 16"/>
                  <a:gd name="T1" fmla="*/ 5 h 25"/>
                  <a:gd name="T2" fmla="*/ 7 w 16"/>
                  <a:gd name="T3" fmla="*/ 3 h 25"/>
                  <a:gd name="T4" fmla="*/ 12 w 16"/>
                  <a:gd name="T5" fmla="*/ 0 h 25"/>
                  <a:gd name="T6" fmla="*/ 14 w 16"/>
                  <a:gd name="T7" fmla="*/ 7 h 25"/>
                  <a:gd name="T8" fmla="*/ 16 w 16"/>
                  <a:gd name="T9" fmla="*/ 14 h 25"/>
                  <a:gd name="T10" fmla="*/ 16 w 16"/>
                  <a:gd name="T11" fmla="*/ 19 h 25"/>
                  <a:gd name="T12" fmla="*/ 10 w 16"/>
                  <a:gd name="T13" fmla="*/ 23 h 25"/>
                  <a:gd name="T14" fmla="*/ 2 w 16"/>
                  <a:gd name="T15" fmla="*/ 25 h 25"/>
                  <a:gd name="T16" fmla="*/ 0 w 16"/>
                  <a:gd name="T17" fmla="*/ 16 h 25"/>
                  <a:gd name="T18" fmla="*/ 3 w 16"/>
                  <a:gd name="T19" fmla="*/ 8 h 25"/>
                  <a:gd name="T20" fmla="*/ 5 w 16"/>
                  <a:gd name="T21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5">
                    <a:moveTo>
                      <a:pt x="5" y="5"/>
                    </a:moveTo>
                    <a:lnTo>
                      <a:pt x="7" y="3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6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2" y="25"/>
                    </a:lnTo>
                    <a:lnTo>
                      <a:pt x="0" y="16"/>
                    </a:lnTo>
                    <a:lnTo>
                      <a:pt x="3" y="8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12" name="Freeform 62">
                <a:extLst>
                  <a:ext uri="{FF2B5EF4-FFF2-40B4-BE49-F238E27FC236}">
                    <a16:creationId xmlns:a16="http://schemas.microsoft.com/office/drawing/2014/main" id="{1CC00FEB-705B-4CCE-BB7C-0D758E9B8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9627" y="5462139"/>
                <a:ext cx="26113" cy="40801"/>
              </a:xfrm>
              <a:custGeom>
                <a:avLst/>
                <a:gdLst>
                  <a:gd name="T0" fmla="*/ 5 w 16"/>
                  <a:gd name="T1" fmla="*/ 5 h 25"/>
                  <a:gd name="T2" fmla="*/ 7 w 16"/>
                  <a:gd name="T3" fmla="*/ 3 h 25"/>
                  <a:gd name="T4" fmla="*/ 12 w 16"/>
                  <a:gd name="T5" fmla="*/ 0 h 25"/>
                  <a:gd name="T6" fmla="*/ 14 w 16"/>
                  <a:gd name="T7" fmla="*/ 7 h 25"/>
                  <a:gd name="T8" fmla="*/ 16 w 16"/>
                  <a:gd name="T9" fmla="*/ 14 h 25"/>
                  <a:gd name="T10" fmla="*/ 16 w 16"/>
                  <a:gd name="T11" fmla="*/ 19 h 25"/>
                  <a:gd name="T12" fmla="*/ 10 w 16"/>
                  <a:gd name="T13" fmla="*/ 23 h 25"/>
                  <a:gd name="T14" fmla="*/ 2 w 16"/>
                  <a:gd name="T15" fmla="*/ 25 h 25"/>
                  <a:gd name="T16" fmla="*/ 0 w 16"/>
                  <a:gd name="T17" fmla="*/ 16 h 25"/>
                  <a:gd name="T18" fmla="*/ 3 w 16"/>
                  <a:gd name="T19" fmla="*/ 8 h 25"/>
                  <a:gd name="T20" fmla="*/ 5 w 16"/>
                  <a:gd name="T21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5">
                    <a:moveTo>
                      <a:pt x="5" y="5"/>
                    </a:moveTo>
                    <a:lnTo>
                      <a:pt x="7" y="3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16" y="14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2" y="25"/>
                    </a:lnTo>
                    <a:lnTo>
                      <a:pt x="0" y="16"/>
                    </a:lnTo>
                    <a:lnTo>
                      <a:pt x="3" y="8"/>
                    </a:lnTo>
                    <a:lnTo>
                      <a:pt x="5" y="5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13" name="Freeform 63">
                <a:extLst>
                  <a:ext uri="{FF2B5EF4-FFF2-40B4-BE49-F238E27FC236}">
                    <a16:creationId xmlns:a16="http://schemas.microsoft.com/office/drawing/2014/main" id="{4A498B11-7FD9-409D-85D9-F999E8788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664" y="3503674"/>
                <a:ext cx="22849" cy="11424"/>
              </a:xfrm>
              <a:custGeom>
                <a:avLst/>
                <a:gdLst>
                  <a:gd name="T0" fmla="*/ 14 w 14"/>
                  <a:gd name="T1" fmla="*/ 2 h 7"/>
                  <a:gd name="T2" fmla="*/ 14 w 14"/>
                  <a:gd name="T3" fmla="*/ 2 h 7"/>
                  <a:gd name="T4" fmla="*/ 9 w 14"/>
                  <a:gd name="T5" fmla="*/ 0 h 7"/>
                  <a:gd name="T6" fmla="*/ 5 w 14"/>
                  <a:gd name="T7" fmla="*/ 2 h 7"/>
                  <a:gd name="T8" fmla="*/ 0 w 14"/>
                  <a:gd name="T9" fmla="*/ 2 h 7"/>
                  <a:gd name="T10" fmla="*/ 2 w 14"/>
                  <a:gd name="T11" fmla="*/ 5 h 7"/>
                  <a:gd name="T12" fmla="*/ 7 w 14"/>
                  <a:gd name="T13" fmla="*/ 7 h 7"/>
                  <a:gd name="T14" fmla="*/ 13 w 14"/>
                  <a:gd name="T15" fmla="*/ 7 h 7"/>
                  <a:gd name="T16" fmla="*/ 14 w 14"/>
                  <a:gd name="T1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14" y="2"/>
                    </a:moveTo>
                    <a:lnTo>
                      <a:pt x="14" y="2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7" y="7"/>
                    </a:lnTo>
                    <a:lnTo>
                      <a:pt x="13" y="7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14" name="Freeform 64">
                <a:extLst>
                  <a:ext uri="{FF2B5EF4-FFF2-40B4-BE49-F238E27FC236}">
                    <a16:creationId xmlns:a16="http://schemas.microsoft.com/office/drawing/2014/main" id="{6191576E-4D8F-4090-BBEC-08400D442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664" y="3503674"/>
                <a:ext cx="22849" cy="11424"/>
              </a:xfrm>
              <a:custGeom>
                <a:avLst/>
                <a:gdLst>
                  <a:gd name="T0" fmla="*/ 14 w 14"/>
                  <a:gd name="T1" fmla="*/ 2 h 7"/>
                  <a:gd name="T2" fmla="*/ 14 w 14"/>
                  <a:gd name="T3" fmla="*/ 2 h 7"/>
                  <a:gd name="T4" fmla="*/ 9 w 14"/>
                  <a:gd name="T5" fmla="*/ 0 h 7"/>
                  <a:gd name="T6" fmla="*/ 5 w 14"/>
                  <a:gd name="T7" fmla="*/ 2 h 7"/>
                  <a:gd name="T8" fmla="*/ 0 w 14"/>
                  <a:gd name="T9" fmla="*/ 2 h 7"/>
                  <a:gd name="T10" fmla="*/ 2 w 14"/>
                  <a:gd name="T11" fmla="*/ 5 h 7"/>
                  <a:gd name="T12" fmla="*/ 7 w 14"/>
                  <a:gd name="T13" fmla="*/ 7 h 7"/>
                  <a:gd name="T14" fmla="*/ 13 w 14"/>
                  <a:gd name="T15" fmla="*/ 7 h 7"/>
                  <a:gd name="T16" fmla="*/ 14 w 14"/>
                  <a:gd name="T1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14" y="2"/>
                    </a:moveTo>
                    <a:lnTo>
                      <a:pt x="14" y="2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7" y="7"/>
                    </a:lnTo>
                    <a:lnTo>
                      <a:pt x="13" y="7"/>
                    </a:lnTo>
                    <a:lnTo>
                      <a:pt x="14" y="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15" name="Freeform 65">
                <a:extLst>
                  <a:ext uri="{FF2B5EF4-FFF2-40B4-BE49-F238E27FC236}">
                    <a16:creationId xmlns:a16="http://schemas.microsoft.com/office/drawing/2014/main" id="{D2264879-87BE-405F-BA48-1FFF59C7E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785" y="4435577"/>
                <a:ext cx="22849" cy="48962"/>
              </a:xfrm>
              <a:custGeom>
                <a:avLst/>
                <a:gdLst>
                  <a:gd name="T0" fmla="*/ 5 w 14"/>
                  <a:gd name="T1" fmla="*/ 0 h 30"/>
                  <a:gd name="T2" fmla="*/ 7 w 14"/>
                  <a:gd name="T3" fmla="*/ 16 h 30"/>
                  <a:gd name="T4" fmla="*/ 9 w 14"/>
                  <a:gd name="T5" fmla="*/ 20 h 30"/>
                  <a:gd name="T6" fmla="*/ 11 w 14"/>
                  <a:gd name="T7" fmla="*/ 20 h 30"/>
                  <a:gd name="T8" fmla="*/ 14 w 14"/>
                  <a:gd name="T9" fmla="*/ 30 h 30"/>
                  <a:gd name="T10" fmla="*/ 3 w 14"/>
                  <a:gd name="T11" fmla="*/ 22 h 30"/>
                  <a:gd name="T12" fmla="*/ 0 w 14"/>
                  <a:gd name="T13" fmla="*/ 7 h 30"/>
                  <a:gd name="T14" fmla="*/ 3 w 14"/>
                  <a:gd name="T15" fmla="*/ 0 h 30"/>
                  <a:gd name="T16" fmla="*/ 5 w 1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0">
                    <a:moveTo>
                      <a:pt x="5" y="0"/>
                    </a:moveTo>
                    <a:lnTo>
                      <a:pt x="7" y="16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4" y="30"/>
                    </a:lnTo>
                    <a:lnTo>
                      <a:pt x="3" y="22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16" name="Freeform 66">
                <a:extLst>
                  <a:ext uri="{FF2B5EF4-FFF2-40B4-BE49-F238E27FC236}">
                    <a16:creationId xmlns:a16="http://schemas.microsoft.com/office/drawing/2014/main" id="{EF1A6701-2831-4B81-A9AE-7A96BF676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785" y="4435577"/>
                <a:ext cx="22849" cy="48962"/>
              </a:xfrm>
              <a:custGeom>
                <a:avLst/>
                <a:gdLst>
                  <a:gd name="T0" fmla="*/ 5 w 14"/>
                  <a:gd name="T1" fmla="*/ 0 h 30"/>
                  <a:gd name="T2" fmla="*/ 7 w 14"/>
                  <a:gd name="T3" fmla="*/ 16 h 30"/>
                  <a:gd name="T4" fmla="*/ 9 w 14"/>
                  <a:gd name="T5" fmla="*/ 20 h 30"/>
                  <a:gd name="T6" fmla="*/ 11 w 14"/>
                  <a:gd name="T7" fmla="*/ 20 h 30"/>
                  <a:gd name="T8" fmla="*/ 14 w 14"/>
                  <a:gd name="T9" fmla="*/ 30 h 30"/>
                  <a:gd name="T10" fmla="*/ 3 w 14"/>
                  <a:gd name="T11" fmla="*/ 22 h 30"/>
                  <a:gd name="T12" fmla="*/ 0 w 14"/>
                  <a:gd name="T13" fmla="*/ 7 h 30"/>
                  <a:gd name="T14" fmla="*/ 3 w 14"/>
                  <a:gd name="T15" fmla="*/ 0 h 30"/>
                  <a:gd name="T16" fmla="*/ 5 w 1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0">
                    <a:moveTo>
                      <a:pt x="5" y="0"/>
                    </a:moveTo>
                    <a:lnTo>
                      <a:pt x="7" y="16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4" y="30"/>
                    </a:lnTo>
                    <a:lnTo>
                      <a:pt x="3" y="22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17" name="Freeform 67">
                <a:extLst>
                  <a:ext uri="{FF2B5EF4-FFF2-40B4-BE49-F238E27FC236}">
                    <a16:creationId xmlns:a16="http://schemas.microsoft.com/office/drawing/2014/main" id="{2F9F9872-6C43-4EC0-B3C8-ACE02A8E9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829" y="2844324"/>
                <a:ext cx="445551" cy="314986"/>
              </a:xfrm>
              <a:custGeom>
                <a:avLst/>
                <a:gdLst>
                  <a:gd name="T0" fmla="*/ 41 w 273"/>
                  <a:gd name="T1" fmla="*/ 132 h 193"/>
                  <a:gd name="T2" fmla="*/ 12 w 273"/>
                  <a:gd name="T3" fmla="*/ 88 h 193"/>
                  <a:gd name="T4" fmla="*/ 5 w 273"/>
                  <a:gd name="T5" fmla="*/ 91 h 193"/>
                  <a:gd name="T6" fmla="*/ 2 w 273"/>
                  <a:gd name="T7" fmla="*/ 84 h 193"/>
                  <a:gd name="T8" fmla="*/ 30 w 273"/>
                  <a:gd name="T9" fmla="*/ 68 h 193"/>
                  <a:gd name="T10" fmla="*/ 46 w 273"/>
                  <a:gd name="T11" fmla="*/ 25 h 193"/>
                  <a:gd name="T12" fmla="*/ 59 w 273"/>
                  <a:gd name="T13" fmla="*/ 7 h 193"/>
                  <a:gd name="T14" fmla="*/ 82 w 273"/>
                  <a:gd name="T15" fmla="*/ 9 h 193"/>
                  <a:gd name="T16" fmla="*/ 98 w 273"/>
                  <a:gd name="T17" fmla="*/ 4 h 193"/>
                  <a:gd name="T18" fmla="*/ 107 w 273"/>
                  <a:gd name="T19" fmla="*/ 0 h 193"/>
                  <a:gd name="T20" fmla="*/ 116 w 273"/>
                  <a:gd name="T21" fmla="*/ 0 h 193"/>
                  <a:gd name="T22" fmla="*/ 139 w 273"/>
                  <a:gd name="T23" fmla="*/ 2 h 193"/>
                  <a:gd name="T24" fmla="*/ 154 w 273"/>
                  <a:gd name="T25" fmla="*/ 13 h 193"/>
                  <a:gd name="T26" fmla="*/ 170 w 273"/>
                  <a:gd name="T27" fmla="*/ 22 h 193"/>
                  <a:gd name="T28" fmla="*/ 175 w 273"/>
                  <a:gd name="T29" fmla="*/ 23 h 193"/>
                  <a:gd name="T30" fmla="*/ 189 w 273"/>
                  <a:gd name="T31" fmla="*/ 45 h 193"/>
                  <a:gd name="T32" fmla="*/ 195 w 273"/>
                  <a:gd name="T33" fmla="*/ 52 h 193"/>
                  <a:gd name="T34" fmla="*/ 200 w 273"/>
                  <a:gd name="T35" fmla="*/ 52 h 193"/>
                  <a:gd name="T36" fmla="*/ 207 w 273"/>
                  <a:gd name="T37" fmla="*/ 61 h 193"/>
                  <a:gd name="T38" fmla="*/ 207 w 273"/>
                  <a:gd name="T39" fmla="*/ 65 h 193"/>
                  <a:gd name="T40" fmla="*/ 216 w 273"/>
                  <a:gd name="T41" fmla="*/ 70 h 193"/>
                  <a:gd name="T42" fmla="*/ 223 w 273"/>
                  <a:gd name="T43" fmla="*/ 79 h 193"/>
                  <a:gd name="T44" fmla="*/ 237 w 273"/>
                  <a:gd name="T45" fmla="*/ 88 h 193"/>
                  <a:gd name="T46" fmla="*/ 236 w 273"/>
                  <a:gd name="T47" fmla="*/ 102 h 193"/>
                  <a:gd name="T48" fmla="*/ 239 w 273"/>
                  <a:gd name="T49" fmla="*/ 104 h 193"/>
                  <a:gd name="T50" fmla="*/ 245 w 273"/>
                  <a:gd name="T51" fmla="*/ 122 h 193"/>
                  <a:gd name="T52" fmla="*/ 241 w 273"/>
                  <a:gd name="T53" fmla="*/ 134 h 193"/>
                  <a:gd name="T54" fmla="*/ 252 w 273"/>
                  <a:gd name="T55" fmla="*/ 148 h 193"/>
                  <a:gd name="T56" fmla="*/ 259 w 273"/>
                  <a:gd name="T57" fmla="*/ 147 h 193"/>
                  <a:gd name="T58" fmla="*/ 262 w 273"/>
                  <a:gd name="T59" fmla="*/ 156 h 193"/>
                  <a:gd name="T60" fmla="*/ 270 w 273"/>
                  <a:gd name="T61" fmla="*/ 165 h 193"/>
                  <a:gd name="T62" fmla="*/ 270 w 273"/>
                  <a:gd name="T63" fmla="*/ 168 h 193"/>
                  <a:gd name="T64" fmla="*/ 270 w 273"/>
                  <a:gd name="T65" fmla="*/ 177 h 193"/>
                  <a:gd name="T66" fmla="*/ 271 w 273"/>
                  <a:gd name="T67" fmla="*/ 188 h 193"/>
                  <a:gd name="T68" fmla="*/ 257 w 273"/>
                  <a:gd name="T69" fmla="*/ 190 h 193"/>
                  <a:gd name="T70" fmla="*/ 237 w 273"/>
                  <a:gd name="T71" fmla="*/ 190 h 193"/>
                  <a:gd name="T72" fmla="*/ 223 w 273"/>
                  <a:gd name="T73" fmla="*/ 190 h 193"/>
                  <a:gd name="T74" fmla="*/ 209 w 273"/>
                  <a:gd name="T75" fmla="*/ 190 h 193"/>
                  <a:gd name="T76" fmla="*/ 202 w 273"/>
                  <a:gd name="T77" fmla="*/ 188 h 193"/>
                  <a:gd name="T78" fmla="*/ 195 w 273"/>
                  <a:gd name="T79" fmla="*/ 179 h 193"/>
                  <a:gd name="T80" fmla="*/ 180 w 273"/>
                  <a:gd name="T81" fmla="*/ 177 h 193"/>
                  <a:gd name="T82" fmla="*/ 59 w 273"/>
                  <a:gd name="T83" fmla="*/ 188 h 193"/>
                  <a:gd name="T84" fmla="*/ 37 w 273"/>
                  <a:gd name="T85" fmla="*/ 191 h 193"/>
                  <a:gd name="T86" fmla="*/ 36 w 273"/>
                  <a:gd name="T87" fmla="*/ 190 h 193"/>
                  <a:gd name="T88" fmla="*/ 39 w 273"/>
                  <a:gd name="T89" fmla="*/ 157 h 193"/>
                  <a:gd name="T90" fmla="*/ 79 w 273"/>
                  <a:gd name="T91" fmla="*/ 148 h 193"/>
                  <a:gd name="T92" fmla="*/ 95 w 273"/>
                  <a:gd name="T93" fmla="*/ 147 h 193"/>
                  <a:gd name="T94" fmla="*/ 107 w 273"/>
                  <a:gd name="T95" fmla="*/ 140 h 193"/>
                  <a:gd name="T96" fmla="*/ 121 w 273"/>
                  <a:gd name="T97" fmla="*/ 145 h 193"/>
                  <a:gd name="T98" fmla="*/ 139 w 273"/>
                  <a:gd name="T99" fmla="*/ 152 h 193"/>
                  <a:gd name="T100" fmla="*/ 152 w 273"/>
                  <a:gd name="T101" fmla="*/ 150 h 193"/>
                  <a:gd name="T102" fmla="*/ 164 w 273"/>
                  <a:gd name="T103" fmla="*/ 143 h 193"/>
                  <a:gd name="T104" fmla="*/ 162 w 273"/>
                  <a:gd name="T105" fmla="*/ 140 h 193"/>
                  <a:gd name="T106" fmla="*/ 145 w 273"/>
                  <a:gd name="T107" fmla="*/ 143 h 193"/>
                  <a:gd name="T108" fmla="*/ 132 w 273"/>
                  <a:gd name="T109" fmla="*/ 136 h 193"/>
                  <a:gd name="T110" fmla="*/ 116 w 273"/>
                  <a:gd name="T111" fmla="*/ 129 h 193"/>
                  <a:gd name="T112" fmla="*/ 102 w 273"/>
                  <a:gd name="T113" fmla="*/ 129 h 193"/>
                  <a:gd name="T114" fmla="*/ 89 w 273"/>
                  <a:gd name="T115" fmla="*/ 13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3" h="193">
                    <a:moveTo>
                      <a:pt x="45" y="138"/>
                    </a:moveTo>
                    <a:lnTo>
                      <a:pt x="43" y="138"/>
                    </a:lnTo>
                    <a:lnTo>
                      <a:pt x="41" y="132"/>
                    </a:lnTo>
                    <a:lnTo>
                      <a:pt x="36" y="125"/>
                    </a:lnTo>
                    <a:lnTo>
                      <a:pt x="34" y="116"/>
                    </a:lnTo>
                    <a:lnTo>
                      <a:pt x="12" y="88"/>
                    </a:lnTo>
                    <a:lnTo>
                      <a:pt x="9" y="88"/>
                    </a:lnTo>
                    <a:lnTo>
                      <a:pt x="7" y="88"/>
                    </a:lnTo>
                    <a:lnTo>
                      <a:pt x="5" y="91"/>
                    </a:lnTo>
                    <a:lnTo>
                      <a:pt x="2" y="88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5" y="84"/>
                    </a:lnTo>
                    <a:lnTo>
                      <a:pt x="14" y="81"/>
                    </a:lnTo>
                    <a:lnTo>
                      <a:pt x="30" y="68"/>
                    </a:lnTo>
                    <a:lnTo>
                      <a:pt x="45" y="45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54" y="16"/>
                    </a:lnTo>
                    <a:lnTo>
                      <a:pt x="55" y="7"/>
                    </a:lnTo>
                    <a:lnTo>
                      <a:pt x="59" y="7"/>
                    </a:lnTo>
                    <a:lnTo>
                      <a:pt x="61" y="6"/>
                    </a:lnTo>
                    <a:lnTo>
                      <a:pt x="73" y="6"/>
                    </a:lnTo>
                    <a:lnTo>
                      <a:pt x="82" y="9"/>
                    </a:lnTo>
                    <a:lnTo>
                      <a:pt x="87" y="7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34" y="2"/>
                    </a:lnTo>
                    <a:lnTo>
                      <a:pt x="136" y="2"/>
                    </a:lnTo>
                    <a:lnTo>
                      <a:pt x="139" y="2"/>
                    </a:lnTo>
                    <a:lnTo>
                      <a:pt x="141" y="6"/>
                    </a:lnTo>
                    <a:lnTo>
                      <a:pt x="145" y="6"/>
                    </a:lnTo>
                    <a:lnTo>
                      <a:pt x="154" y="13"/>
                    </a:lnTo>
                    <a:lnTo>
                      <a:pt x="155" y="18"/>
                    </a:lnTo>
                    <a:lnTo>
                      <a:pt x="161" y="23"/>
                    </a:lnTo>
                    <a:lnTo>
                      <a:pt x="170" y="22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9" y="23"/>
                    </a:lnTo>
                    <a:lnTo>
                      <a:pt x="189" y="43"/>
                    </a:lnTo>
                    <a:lnTo>
                      <a:pt x="189" y="45"/>
                    </a:lnTo>
                    <a:lnTo>
                      <a:pt x="193" y="47"/>
                    </a:lnTo>
                    <a:lnTo>
                      <a:pt x="195" y="50"/>
                    </a:lnTo>
                    <a:lnTo>
                      <a:pt x="195" y="52"/>
                    </a:lnTo>
                    <a:lnTo>
                      <a:pt x="196" y="54"/>
                    </a:lnTo>
                    <a:lnTo>
                      <a:pt x="200" y="52"/>
                    </a:lnTo>
                    <a:lnTo>
                      <a:pt x="200" y="52"/>
                    </a:lnTo>
                    <a:lnTo>
                      <a:pt x="202" y="57"/>
                    </a:lnTo>
                    <a:lnTo>
                      <a:pt x="205" y="59"/>
                    </a:lnTo>
                    <a:lnTo>
                      <a:pt x="207" y="61"/>
                    </a:lnTo>
                    <a:lnTo>
                      <a:pt x="204" y="63"/>
                    </a:lnTo>
                    <a:lnTo>
                      <a:pt x="204" y="63"/>
                    </a:lnTo>
                    <a:lnTo>
                      <a:pt x="207" y="65"/>
                    </a:lnTo>
                    <a:lnTo>
                      <a:pt x="209" y="68"/>
                    </a:lnTo>
                    <a:lnTo>
                      <a:pt x="212" y="70"/>
                    </a:lnTo>
                    <a:lnTo>
                      <a:pt x="216" y="70"/>
                    </a:lnTo>
                    <a:lnTo>
                      <a:pt x="220" y="72"/>
                    </a:lnTo>
                    <a:lnTo>
                      <a:pt x="221" y="73"/>
                    </a:lnTo>
                    <a:lnTo>
                      <a:pt x="223" y="79"/>
                    </a:lnTo>
                    <a:lnTo>
                      <a:pt x="225" y="79"/>
                    </a:lnTo>
                    <a:lnTo>
                      <a:pt x="229" y="81"/>
                    </a:lnTo>
                    <a:lnTo>
                      <a:pt x="237" y="88"/>
                    </a:lnTo>
                    <a:lnTo>
                      <a:pt x="237" y="91"/>
                    </a:lnTo>
                    <a:lnTo>
                      <a:pt x="236" y="97"/>
                    </a:lnTo>
                    <a:lnTo>
                      <a:pt x="236" y="102"/>
                    </a:lnTo>
                    <a:lnTo>
                      <a:pt x="237" y="102"/>
                    </a:lnTo>
                    <a:lnTo>
                      <a:pt x="237" y="104"/>
                    </a:lnTo>
                    <a:lnTo>
                      <a:pt x="239" y="104"/>
                    </a:lnTo>
                    <a:lnTo>
                      <a:pt x="241" y="107"/>
                    </a:lnTo>
                    <a:lnTo>
                      <a:pt x="243" y="118"/>
                    </a:lnTo>
                    <a:lnTo>
                      <a:pt x="245" y="122"/>
                    </a:lnTo>
                    <a:lnTo>
                      <a:pt x="246" y="125"/>
                    </a:lnTo>
                    <a:lnTo>
                      <a:pt x="243" y="131"/>
                    </a:lnTo>
                    <a:lnTo>
                      <a:pt x="241" y="134"/>
                    </a:lnTo>
                    <a:lnTo>
                      <a:pt x="248" y="141"/>
                    </a:lnTo>
                    <a:lnTo>
                      <a:pt x="250" y="147"/>
                    </a:lnTo>
                    <a:lnTo>
                      <a:pt x="252" y="148"/>
                    </a:lnTo>
                    <a:lnTo>
                      <a:pt x="254" y="148"/>
                    </a:lnTo>
                    <a:lnTo>
                      <a:pt x="255" y="145"/>
                    </a:lnTo>
                    <a:lnTo>
                      <a:pt x="259" y="147"/>
                    </a:lnTo>
                    <a:lnTo>
                      <a:pt x="259" y="148"/>
                    </a:lnTo>
                    <a:lnTo>
                      <a:pt x="262" y="152"/>
                    </a:lnTo>
                    <a:lnTo>
                      <a:pt x="262" y="156"/>
                    </a:lnTo>
                    <a:lnTo>
                      <a:pt x="266" y="156"/>
                    </a:lnTo>
                    <a:lnTo>
                      <a:pt x="268" y="161"/>
                    </a:lnTo>
                    <a:lnTo>
                      <a:pt x="270" y="165"/>
                    </a:lnTo>
                    <a:lnTo>
                      <a:pt x="271" y="166"/>
                    </a:lnTo>
                    <a:lnTo>
                      <a:pt x="270" y="166"/>
                    </a:lnTo>
                    <a:lnTo>
                      <a:pt x="270" y="168"/>
                    </a:lnTo>
                    <a:lnTo>
                      <a:pt x="271" y="172"/>
                    </a:lnTo>
                    <a:lnTo>
                      <a:pt x="271" y="175"/>
                    </a:lnTo>
                    <a:lnTo>
                      <a:pt x="270" y="177"/>
                    </a:lnTo>
                    <a:lnTo>
                      <a:pt x="270" y="182"/>
                    </a:lnTo>
                    <a:lnTo>
                      <a:pt x="273" y="186"/>
                    </a:lnTo>
                    <a:lnTo>
                      <a:pt x="271" y="188"/>
                    </a:lnTo>
                    <a:lnTo>
                      <a:pt x="271" y="190"/>
                    </a:lnTo>
                    <a:lnTo>
                      <a:pt x="262" y="188"/>
                    </a:lnTo>
                    <a:lnTo>
                      <a:pt x="257" y="190"/>
                    </a:lnTo>
                    <a:lnTo>
                      <a:pt x="246" y="190"/>
                    </a:lnTo>
                    <a:lnTo>
                      <a:pt x="245" y="190"/>
                    </a:lnTo>
                    <a:lnTo>
                      <a:pt x="237" y="190"/>
                    </a:lnTo>
                    <a:lnTo>
                      <a:pt x="232" y="191"/>
                    </a:lnTo>
                    <a:lnTo>
                      <a:pt x="229" y="193"/>
                    </a:lnTo>
                    <a:lnTo>
                      <a:pt x="223" y="190"/>
                    </a:lnTo>
                    <a:lnTo>
                      <a:pt x="221" y="191"/>
                    </a:lnTo>
                    <a:lnTo>
                      <a:pt x="214" y="190"/>
                    </a:lnTo>
                    <a:lnTo>
                      <a:pt x="209" y="190"/>
                    </a:lnTo>
                    <a:lnTo>
                      <a:pt x="204" y="184"/>
                    </a:lnTo>
                    <a:lnTo>
                      <a:pt x="204" y="184"/>
                    </a:lnTo>
                    <a:lnTo>
                      <a:pt x="202" y="188"/>
                    </a:lnTo>
                    <a:lnTo>
                      <a:pt x="196" y="188"/>
                    </a:lnTo>
                    <a:lnTo>
                      <a:pt x="196" y="182"/>
                    </a:lnTo>
                    <a:lnTo>
                      <a:pt x="195" y="179"/>
                    </a:lnTo>
                    <a:lnTo>
                      <a:pt x="187" y="179"/>
                    </a:lnTo>
                    <a:lnTo>
                      <a:pt x="182" y="181"/>
                    </a:lnTo>
                    <a:lnTo>
                      <a:pt x="180" y="177"/>
                    </a:lnTo>
                    <a:lnTo>
                      <a:pt x="107" y="177"/>
                    </a:lnTo>
                    <a:lnTo>
                      <a:pt x="82" y="188"/>
                    </a:lnTo>
                    <a:lnTo>
                      <a:pt x="59" y="188"/>
                    </a:lnTo>
                    <a:lnTo>
                      <a:pt x="46" y="193"/>
                    </a:lnTo>
                    <a:lnTo>
                      <a:pt x="41" y="193"/>
                    </a:lnTo>
                    <a:lnTo>
                      <a:pt x="37" y="191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6" y="163"/>
                    </a:lnTo>
                    <a:lnTo>
                      <a:pt x="39" y="157"/>
                    </a:lnTo>
                    <a:lnTo>
                      <a:pt x="75" y="154"/>
                    </a:lnTo>
                    <a:lnTo>
                      <a:pt x="77" y="154"/>
                    </a:lnTo>
                    <a:lnTo>
                      <a:pt x="79" y="148"/>
                    </a:lnTo>
                    <a:lnTo>
                      <a:pt x="82" y="147"/>
                    </a:lnTo>
                    <a:lnTo>
                      <a:pt x="86" y="148"/>
                    </a:lnTo>
                    <a:lnTo>
                      <a:pt x="95" y="147"/>
                    </a:lnTo>
                    <a:lnTo>
                      <a:pt x="102" y="145"/>
                    </a:lnTo>
                    <a:lnTo>
                      <a:pt x="105" y="140"/>
                    </a:lnTo>
                    <a:lnTo>
                      <a:pt x="107" y="140"/>
                    </a:lnTo>
                    <a:lnTo>
                      <a:pt x="112" y="140"/>
                    </a:lnTo>
                    <a:lnTo>
                      <a:pt x="114" y="143"/>
                    </a:lnTo>
                    <a:lnTo>
                      <a:pt x="121" y="145"/>
                    </a:lnTo>
                    <a:lnTo>
                      <a:pt x="127" y="148"/>
                    </a:lnTo>
                    <a:lnTo>
                      <a:pt x="132" y="148"/>
                    </a:lnTo>
                    <a:lnTo>
                      <a:pt x="139" y="152"/>
                    </a:lnTo>
                    <a:lnTo>
                      <a:pt x="145" y="152"/>
                    </a:lnTo>
                    <a:lnTo>
                      <a:pt x="148" y="154"/>
                    </a:lnTo>
                    <a:lnTo>
                      <a:pt x="152" y="150"/>
                    </a:lnTo>
                    <a:lnTo>
                      <a:pt x="162" y="148"/>
                    </a:lnTo>
                    <a:lnTo>
                      <a:pt x="164" y="147"/>
                    </a:lnTo>
                    <a:lnTo>
                      <a:pt x="164" y="143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2" y="140"/>
                    </a:lnTo>
                    <a:lnTo>
                      <a:pt x="159" y="138"/>
                    </a:lnTo>
                    <a:lnTo>
                      <a:pt x="155" y="138"/>
                    </a:lnTo>
                    <a:lnTo>
                      <a:pt x="145" y="143"/>
                    </a:lnTo>
                    <a:lnTo>
                      <a:pt x="139" y="141"/>
                    </a:lnTo>
                    <a:lnTo>
                      <a:pt x="134" y="140"/>
                    </a:lnTo>
                    <a:lnTo>
                      <a:pt x="132" y="136"/>
                    </a:lnTo>
                    <a:lnTo>
                      <a:pt x="130" y="134"/>
                    </a:lnTo>
                    <a:lnTo>
                      <a:pt x="121" y="134"/>
                    </a:lnTo>
                    <a:lnTo>
                      <a:pt x="116" y="129"/>
                    </a:lnTo>
                    <a:lnTo>
                      <a:pt x="112" y="129"/>
                    </a:lnTo>
                    <a:lnTo>
                      <a:pt x="109" y="127"/>
                    </a:lnTo>
                    <a:lnTo>
                      <a:pt x="102" y="129"/>
                    </a:lnTo>
                    <a:lnTo>
                      <a:pt x="96" y="129"/>
                    </a:lnTo>
                    <a:lnTo>
                      <a:pt x="91" y="132"/>
                    </a:lnTo>
                    <a:lnTo>
                      <a:pt x="89" y="138"/>
                    </a:lnTo>
                    <a:lnTo>
                      <a:pt x="45" y="13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18" name="Freeform 68">
                <a:extLst>
                  <a:ext uri="{FF2B5EF4-FFF2-40B4-BE49-F238E27FC236}">
                    <a16:creationId xmlns:a16="http://schemas.microsoft.com/office/drawing/2014/main" id="{D3FEBD98-2B5A-4407-A9B6-68F14C164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829" y="2844324"/>
                <a:ext cx="445551" cy="314986"/>
              </a:xfrm>
              <a:custGeom>
                <a:avLst/>
                <a:gdLst>
                  <a:gd name="T0" fmla="*/ 41 w 273"/>
                  <a:gd name="T1" fmla="*/ 132 h 193"/>
                  <a:gd name="T2" fmla="*/ 12 w 273"/>
                  <a:gd name="T3" fmla="*/ 88 h 193"/>
                  <a:gd name="T4" fmla="*/ 5 w 273"/>
                  <a:gd name="T5" fmla="*/ 91 h 193"/>
                  <a:gd name="T6" fmla="*/ 2 w 273"/>
                  <a:gd name="T7" fmla="*/ 84 h 193"/>
                  <a:gd name="T8" fmla="*/ 30 w 273"/>
                  <a:gd name="T9" fmla="*/ 68 h 193"/>
                  <a:gd name="T10" fmla="*/ 46 w 273"/>
                  <a:gd name="T11" fmla="*/ 25 h 193"/>
                  <a:gd name="T12" fmla="*/ 59 w 273"/>
                  <a:gd name="T13" fmla="*/ 7 h 193"/>
                  <a:gd name="T14" fmla="*/ 82 w 273"/>
                  <a:gd name="T15" fmla="*/ 9 h 193"/>
                  <a:gd name="T16" fmla="*/ 98 w 273"/>
                  <a:gd name="T17" fmla="*/ 4 h 193"/>
                  <a:gd name="T18" fmla="*/ 107 w 273"/>
                  <a:gd name="T19" fmla="*/ 0 h 193"/>
                  <a:gd name="T20" fmla="*/ 116 w 273"/>
                  <a:gd name="T21" fmla="*/ 0 h 193"/>
                  <a:gd name="T22" fmla="*/ 139 w 273"/>
                  <a:gd name="T23" fmla="*/ 2 h 193"/>
                  <a:gd name="T24" fmla="*/ 154 w 273"/>
                  <a:gd name="T25" fmla="*/ 13 h 193"/>
                  <a:gd name="T26" fmla="*/ 170 w 273"/>
                  <a:gd name="T27" fmla="*/ 22 h 193"/>
                  <a:gd name="T28" fmla="*/ 175 w 273"/>
                  <a:gd name="T29" fmla="*/ 23 h 193"/>
                  <a:gd name="T30" fmla="*/ 189 w 273"/>
                  <a:gd name="T31" fmla="*/ 45 h 193"/>
                  <a:gd name="T32" fmla="*/ 195 w 273"/>
                  <a:gd name="T33" fmla="*/ 52 h 193"/>
                  <a:gd name="T34" fmla="*/ 200 w 273"/>
                  <a:gd name="T35" fmla="*/ 52 h 193"/>
                  <a:gd name="T36" fmla="*/ 207 w 273"/>
                  <a:gd name="T37" fmla="*/ 61 h 193"/>
                  <a:gd name="T38" fmla="*/ 207 w 273"/>
                  <a:gd name="T39" fmla="*/ 65 h 193"/>
                  <a:gd name="T40" fmla="*/ 216 w 273"/>
                  <a:gd name="T41" fmla="*/ 70 h 193"/>
                  <a:gd name="T42" fmla="*/ 223 w 273"/>
                  <a:gd name="T43" fmla="*/ 79 h 193"/>
                  <a:gd name="T44" fmla="*/ 237 w 273"/>
                  <a:gd name="T45" fmla="*/ 88 h 193"/>
                  <a:gd name="T46" fmla="*/ 236 w 273"/>
                  <a:gd name="T47" fmla="*/ 102 h 193"/>
                  <a:gd name="T48" fmla="*/ 239 w 273"/>
                  <a:gd name="T49" fmla="*/ 104 h 193"/>
                  <a:gd name="T50" fmla="*/ 245 w 273"/>
                  <a:gd name="T51" fmla="*/ 122 h 193"/>
                  <a:gd name="T52" fmla="*/ 241 w 273"/>
                  <a:gd name="T53" fmla="*/ 134 h 193"/>
                  <a:gd name="T54" fmla="*/ 252 w 273"/>
                  <a:gd name="T55" fmla="*/ 148 h 193"/>
                  <a:gd name="T56" fmla="*/ 259 w 273"/>
                  <a:gd name="T57" fmla="*/ 147 h 193"/>
                  <a:gd name="T58" fmla="*/ 262 w 273"/>
                  <a:gd name="T59" fmla="*/ 156 h 193"/>
                  <a:gd name="T60" fmla="*/ 270 w 273"/>
                  <a:gd name="T61" fmla="*/ 165 h 193"/>
                  <a:gd name="T62" fmla="*/ 270 w 273"/>
                  <a:gd name="T63" fmla="*/ 168 h 193"/>
                  <a:gd name="T64" fmla="*/ 270 w 273"/>
                  <a:gd name="T65" fmla="*/ 177 h 193"/>
                  <a:gd name="T66" fmla="*/ 271 w 273"/>
                  <a:gd name="T67" fmla="*/ 188 h 193"/>
                  <a:gd name="T68" fmla="*/ 257 w 273"/>
                  <a:gd name="T69" fmla="*/ 190 h 193"/>
                  <a:gd name="T70" fmla="*/ 237 w 273"/>
                  <a:gd name="T71" fmla="*/ 190 h 193"/>
                  <a:gd name="T72" fmla="*/ 223 w 273"/>
                  <a:gd name="T73" fmla="*/ 190 h 193"/>
                  <a:gd name="T74" fmla="*/ 209 w 273"/>
                  <a:gd name="T75" fmla="*/ 190 h 193"/>
                  <a:gd name="T76" fmla="*/ 202 w 273"/>
                  <a:gd name="T77" fmla="*/ 188 h 193"/>
                  <a:gd name="T78" fmla="*/ 195 w 273"/>
                  <a:gd name="T79" fmla="*/ 179 h 193"/>
                  <a:gd name="T80" fmla="*/ 180 w 273"/>
                  <a:gd name="T81" fmla="*/ 177 h 193"/>
                  <a:gd name="T82" fmla="*/ 59 w 273"/>
                  <a:gd name="T83" fmla="*/ 188 h 193"/>
                  <a:gd name="T84" fmla="*/ 37 w 273"/>
                  <a:gd name="T85" fmla="*/ 191 h 193"/>
                  <a:gd name="T86" fmla="*/ 36 w 273"/>
                  <a:gd name="T87" fmla="*/ 190 h 193"/>
                  <a:gd name="T88" fmla="*/ 39 w 273"/>
                  <a:gd name="T89" fmla="*/ 157 h 193"/>
                  <a:gd name="T90" fmla="*/ 79 w 273"/>
                  <a:gd name="T91" fmla="*/ 148 h 193"/>
                  <a:gd name="T92" fmla="*/ 95 w 273"/>
                  <a:gd name="T93" fmla="*/ 147 h 193"/>
                  <a:gd name="T94" fmla="*/ 107 w 273"/>
                  <a:gd name="T95" fmla="*/ 140 h 193"/>
                  <a:gd name="T96" fmla="*/ 121 w 273"/>
                  <a:gd name="T97" fmla="*/ 145 h 193"/>
                  <a:gd name="T98" fmla="*/ 139 w 273"/>
                  <a:gd name="T99" fmla="*/ 152 h 193"/>
                  <a:gd name="T100" fmla="*/ 152 w 273"/>
                  <a:gd name="T101" fmla="*/ 150 h 193"/>
                  <a:gd name="T102" fmla="*/ 164 w 273"/>
                  <a:gd name="T103" fmla="*/ 143 h 193"/>
                  <a:gd name="T104" fmla="*/ 162 w 273"/>
                  <a:gd name="T105" fmla="*/ 140 h 193"/>
                  <a:gd name="T106" fmla="*/ 145 w 273"/>
                  <a:gd name="T107" fmla="*/ 143 h 193"/>
                  <a:gd name="T108" fmla="*/ 132 w 273"/>
                  <a:gd name="T109" fmla="*/ 136 h 193"/>
                  <a:gd name="T110" fmla="*/ 116 w 273"/>
                  <a:gd name="T111" fmla="*/ 129 h 193"/>
                  <a:gd name="T112" fmla="*/ 102 w 273"/>
                  <a:gd name="T113" fmla="*/ 129 h 193"/>
                  <a:gd name="T114" fmla="*/ 89 w 273"/>
                  <a:gd name="T115" fmla="*/ 13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3" h="193">
                    <a:moveTo>
                      <a:pt x="45" y="138"/>
                    </a:moveTo>
                    <a:lnTo>
                      <a:pt x="43" y="138"/>
                    </a:lnTo>
                    <a:lnTo>
                      <a:pt x="41" y="132"/>
                    </a:lnTo>
                    <a:lnTo>
                      <a:pt x="36" y="125"/>
                    </a:lnTo>
                    <a:lnTo>
                      <a:pt x="34" y="116"/>
                    </a:lnTo>
                    <a:lnTo>
                      <a:pt x="12" y="88"/>
                    </a:lnTo>
                    <a:lnTo>
                      <a:pt x="9" y="88"/>
                    </a:lnTo>
                    <a:lnTo>
                      <a:pt x="7" y="88"/>
                    </a:lnTo>
                    <a:lnTo>
                      <a:pt x="5" y="91"/>
                    </a:lnTo>
                    <a:lnTo>
                      <a:pt x="2" y="88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5" y="84"/>
                    </a:lnTo>
                    <a:lnTo>
                      <a:pt x="14" y="81"/>
                    </a:lnTo>
                    <a:lnTo>
                      <a:pt x="30" y="68"/>
                    </a:lnTo>
                    <a:lnTo>
                      <a:pt x="45" y="45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54" y="16"/>
                    </a:lnTo>
                    <a:lnTo>
                      <a:pt x="55" y="7"/>
                    </a:lnTo>
                    <a:lnTo>
                      <a:pt x="59" y="7"/>
                    </a:lnTo>
                    <a:lnTo>
                      <a:pt x="61" y="6"/>
                    </a:lnTo>
                    <a:lnTo>
                      <a:pt x="73" y="6"/>
                    </a:lnTo>
                    <a:lnTo>
                      <a:pt x="82" y="9"/>
                    </a:lnTo>
                    <a:lnTo>
                      <a:pt x="87" y="7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34" y="2"/>
                    </a:lnTo>
                    <a:lnTo>
                      <a:pt x="136" y="2"/>
                    </a:lnTo>
                    <a:lnTo>
                      <a:pt x="139" y="2"/>
                    </a:lnTo>
                    <a:lnTo>
                      <a:pt x="141" y="6"/>
                    </a:lnTo>
                    <a:lnTo>
                      <a:pt x="145" y="6"/>
                    </a:lnTo>
                    <a:lnTo>
                      <a:pt x="154" y="13"/>
                    </a:lnTo>
                    <a:lnTo>
                      <a:pt x="155" y="18"/>
                    </a:lnTo>
                    <a:lnTo>
                      <a:pt x="161" y="23"/>
                    </a:lnTo>
                    <a:lnTo>
                      <a:pt x="170" y="22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9" y="23"/>
                    </a:lnTo>
                    <a:lnTo>
                      <a:pt x="189" y="43"/>
                    </a:lnTo>
                    <a:lnTo>
                      <a:pt x="189" y="45"/>
                    </a:lnTo>
                    <a:lnTo>
                      <a:pt x="193" y="47"/>
                    </a:lnTo>
                    <a:lnTo>
                      <a:pt x="195" y="50"/>
                    </a:lnTo>
                    <a:lnTo>
                      <a:pt x="195" y="52"/>
                    </a:lnTo>
                    <a:lnTo>
                      <a:pt x="196" y="54"/>
                    </a:lnTo>
                    <a:lnTo>
                      <a:pt x="200" y="52"/>
                    </a:lnTo>
                    <a:lnTo>
                      <a:pt x="200" y="52"/>
                    </a:lnTo>
                    <a:lnTo>
                      <a:pt x="202" y="57"/>
                    </a:lnTo>
                    <a:lnTo>
                      <a:pt x="205" y="59"/>
                    </a:lnTo>
                    <a:lnTo>
                      <a:pt x="207" y="61"/>
                    </a:lnTo>
                    <a:lnTo>
                      <a:pt x="204" y="63"/>
                    </a:lnTo>
                    <a:lnTo>
                      <a:pt x="204" y="63"/>
                    </a:lnTo>
                    <a:lnTo>
                      <a:pt x="207" y="65"/>
                    </a:lnTo>
                    <a:lnTo>
                      <a:pt x="209" y="68"/>
                    </a:lnTo>
                    <a:lnTo>
                      <a:pt x="212" y="70"/>
                    </a:lnTo>
                    <a:lnTo>
                      <a:pt x="216" y="70"/>
                    </a:lnTo>
                    <a:lnTo>
                      <a:pt x="220" y="72"/>
                    </a:lnTo>
                    <a:lnTo>
                      <a:pt x="221" y="73"/>
                    </a:lnTo>
                    <a:lnTo>
                      <a:pt x="223" y="79"/>
                    </a:lnTo>
                    <a:lnTo>
                      <a:pt x="225" y="79"/>
                    </a:lnTo>
                    <a:lnTo>
                      <a:pt x="229" y="81"/>
                    </a:lnTo>
                    <a:lnTo>
                      <a:pt x="237" y="88"/>
                    </a:lnTo>
                    <a:lnTo>
                      <a:pt x="237" y="91"/>
                    </a:lnTo>
                    <a:lnTo>
                      <a:pt x="236" y="97"/>
                    </a:lnTo>
                    <a:lnTo>
                      <a:pt x="236" y="102"/>
                    </a:lnTo>
                    <a:lnTo>
                      <a:pt x="237" y="102"/>
                    </a:lnTo>
                    <a:lnTo>
                      <a:pt x="237" y="104"/>
                    </a:lnTo>
                    <a:lnTo>
                      <a:pt x="239" y="104"/>
                    </a:lnTo>
                    <a:lnTo>
                      <a:pt x="241" y="107"/>
                    </a:lnTo>
                    <a:lnTo>
                      <a:pt x="243" y="118"/>
                    </a:lnTo>
                    <a:lnTo>
                      <a:pt x="245" y="122"/>
                    </a:lnTo>
                    <a:lnTo>
                      <a:pt x="246" y="125"/>
                    </a:lnTo>
                    <a:lnTo>
                      <a:pt x="243" y="131"/>
                    </a:lnTo>
                    <a:lnTo>
                      <a:pt x="241" y="134"/>
                    </a:lnTo>
                    <a:lnTo>
                      <a:pt x="248" y="141"/>
                    </a:lnTo>
                    <a:lnTo>
                      <a:pt x="250" y="147"/>
                    </a:lnTo>
                    <a:lnTo>
                      <a:pt x="252" y="148"/>
                    </a:lnTo>
                    <a:lnTo>
                      <a:pt x="254" y="148"/>
                    </a:lnTo>
                    <a:lnTo>
                      <a:pt x="255" y="145"/>
                    </a:lnTo>
                    <a:lnTo>
                      <a:pt x="259" y="147"/>
                    </a:lnTo>
                    <a:lnTo>
                      <a:pt x="259" y="148"/>
                    </a:lnTo>
                    <a:lnTo>
                      <a:pt x="262" y="152"/>
                    </a:lnTo>
                    <a:lnTo>
                      <a:pt x="262" y="156"/>
                    </a:lnTo>
                    <a:lnTo>
                      <a:pt x="266" y="156"/>
                    </a:lnTo>
                    <a:lnTo>
                      <a:pt x="268" y="161"/>
                    </a:lnTo>
                    <a:lnTo>
                      <a:pt x="270" y="165"/>
                    </a:lnTo>
                    <a:lnTo>
                      <a:pt x="271" y="166"/>
                    </a:lnTo>
                    <a:lnTo>
                      <a:pt x="270" y="166"/>
                    </a:lnTo>
                    <a:lnTo>
                      <a:pt x="270" y="168"/>
                    </a:lnTo>
                    <a:lnTo>
                      <a:pt x="271" y="172"/>
                    </a:lnTo>
                    <a:lnTo>
                      <a:pt x="271" y="175"/>
                    </a:lnTo>
                    <a:lnTo>
                      <a:pt x="270" y="177"/>
                    </a:lnTo>
                    <a:lnTo>
                      <a:pt x="270" y="182"/>
                    </a:lnTo>
                    <a:lnTo>
                      <a:pt x="273" y="186"/>
                    </a:lnTo>
                    <a:lnTo>
                      <a:pt x="271" y="188"/>
                    </a:lnTo>
                    <a:lnTo>
                      <a:pt x="271" y="190"/>
                    </a:lnTo>
                    <a:lnTo>
                      <a:pt x="262" y="188"/>
                    </a:lnTo>
                    <a:lnTo>
                      <a:pt x="257" y="190"/>
                    </a:lnTo>
                    <a:lnTo>
                      <a:pt x="246" y="190"/>
                    </a:lnTo>
                    <a:lnTo>
                      <a:pt x="245" y="190"/>
                    </a:lnTo>
                    <a:lnTo>
                      <a:pt x="237" y="190"/>
                    </a:lnTo>
                    <a:lnTo>
                      <a:pt x="232" y="191"/>
                    </a:lnTo>
                    <a:lnTo>
                      <a:pt x="229" y="193"/>
                    </a:lnTo>
                    <a:lnTo>
                      <a:pt x="223" y="190"/>
                    </a:lnTo>
                    <a:lnTo>
                      <a:pt x="221" y="191"/>
                    </a:lnTo>
                    <a:lnTo>
                      <a:pt x="214" y="190"/>
                    </a:lnTo>
                    <a:lnTo>
                      <a:pt x="209" y="190"/>
                    </a:lnTo>
                    <a:lnTo>
                      <a:pt x="204" y="184"/>
                    </a:lnTo>
                    <a:lnTo>
                      <a:pt x="204" y="184"/>
                    </a:lnTo>
                    <a:lnTo>
                      <a:pt x="202" y="188"/>
                    </a:lnTo>
                    <a:lnTo>
                      <a:pt x="196" y="188"/>
                    </a:lnTo>
                    <a:lnTo>
                      <a:pt x="196" y="182"/>
                    </a:lnTo>
                    <a:lnTo>
                      <a:pt x="195" y="179"/>
                    </a:lnTo>
                    <a:lnTo>
                      <a:pt x="187" y="179"/>
                    </a:lnTo>
                    <a:lnTo>
                      <a:pt x="182" y="181"/>
                    </a:lnTo>
                    <a:lnTo>
                      <a:pt x="180" y="177"/>
                    </a:lnTo>
                    <a:lnTo>
                      <a:pt x="107" y="177"/>
                    </a:lnTo>
                    <a:lnTo>
                      <a:pt x="82" y="188"/>
                    </a:lnTo>
                    <a:lnTo>
                      <a:pt x="59" y="188"/>
                    </a:lnTo>
                    <a:lnTo>
                      <a:pt x="46" y="193"/>
                    </a:lnTo>
                    <a:lnTo>
                      <a:pt x="41" y="193"/>
                    </a:lnTo>
                    <a:lnTo>
                      <a:pt x="37" y="191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6" y="163"/>
                    </a:lnTo>
                    <a:lnTo>
                      <a:pt x="39" y="157"/>
                    </a:lnTo>
                    <a:lnTo>
                      <a:pt x="75" y="154"/>
                    </a:lnTo>
                    <a:lnTo>
                      <a:pt x="77" y="154"/>
                    </a:lnTo>
                    <a:lnTo>
                      <a:pt x="79" y="148"/>
                    </a:lnTo>
                    <a:lnTo>
                      <a:pt x="82" y="147"/>
                    </a:lnTo>
                    <a:lnTo>
                      <a:pt x="86" y="148"/>
                    </a:lnTo>
                    <a:lnTo>
                      <a:pt x="95" y="147"/>
                    </a:lnTo>
                    <a:lnTo>
                      <a:pt x="102" y="145"/>
                    </a:lnTo>
                    <a:lnTo>
                      <a:pt x="105" y="140"/>
                    </a:lnTo>
                    <a:lnTo>
                      <a:pt x="107" y="140"/>
                    </a:lnTo>
                    <a:lnTo>
                      <a:pt x="112" y="140"/>
                    </a:lnTo>
                    <a:lnTo>
                      <a:pt x="114" y="143"/>
                    </a:lnTo>
                    <a:lnTo>
                      <a:pt x="121" y="145"/>
                    </a:lnTo>
                    <a:lnTo>
                      <a:pt x="127" y="148"/>
                    </a:lnTo>
                    <a:lnTo>
                      <a:pt x="132" y="148"/>
                    </a:lnTo>
                    <a:lnTo>
                      <a:pt x="139" y="152"/>
                    </a:lnTo>
                    <a:lnTo>
                      <a:pt x="145" y="152"/>
                    </a:lnTo>
                    <a:lnTo>
                      <a:pt x="148" y="154"/>
                    </a:lnTo>
                    <a:lnTo>
                      <a:pt x="152" y="150"/>
                    </a:lnTo>
                    <a:lnTo>
                      <a:pt x="162" y="148"/>
                    </a:lnTo>
                    <a:lnTo>
                      <a:pt x="164" y="147"/>
                    </a:lnTo>
                    <a:lnTo>
                      <a:pt x="164" y="143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2" y="140"/>
                    </a:lnTo>
                    <a:lnTo>
                      <a:pt x="159" y="138"/>
                    </a:lnTo>
                    <a:lnTo>
                      <a:pt x="155" y="138"/>
                    </a:lnTo>
                    <a:lnTo>
                      <a:pt x="145" y="143"/>
                    </a:lnTo>
                    <a:lnTo>
                      <a:pt x="139" y="141"/>
                    </a:lnTo>
                    <a:lnTo>
                      <a:pt x="134" y="140"/>
                    </a:lnTo>
                    <a:lnTo>
                      <a:pt x="132" y="136"/>
                    </a:lnTo>
                    <a:lnTo>
                      <a:pt x="130" y="134"/>
                    </a:lnTo>
                    <a:lnTo>
                      <a:pt x="121" y="134"/>
                    </a:lnTo>
                    <a:lnTo>
                      <a:pt x="116" y="129"/>
                    </a:lnTo>
                    <a:lnTo>
                      <a:pt x="112" y="129"/>
                    </a:lnTo>
                    <a:lnTo>
                      <a:pt x="109" y="127"/>
                    </a:lnTo>
                    <a:lnTo>
                      <a:pt x="102" y="129"/>
                    </a:lnTo>
                    <a:lnTo>
                      <a:pt x="96" y="129"/>
                    </a:lnTo>
                    <a:lnTo>
                      <a:pt x="91" y="132"/>
                    </a:lnTo>
                    <a:lnTo>
                      <a:pt x="89" y="138"/>
                    </a:lnTo>
                    <a:lnTo>
                      <a:pt x="45" y="138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19" name="Freeform 69">
                <a:extLst>
                  <a:ext uri="{FF2B5EF4-FFF2-40B4-BE49-F238E27FC236}">
                    <a16:creationId xmlns:a16="http://schemas.microsoft.com/office/drawing/2014/main" id="{2B46A7DC-6ECC-49D7-8E95-01E1D9511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851" y="4097742"/>
                <a:ext cx="765433" cy="760537"/>
              </a:xfrm>
              <a:custGeom>
                <a:avLst/>
                <a:gdLst>
                  <a:gd name="T0" fmla="*/ 418 w 469"/>
                  <a:gd name="T1" fmla="*/ 159 h 466"/>
                  <a:gd name="T2" fmla="*/ 412 w 469"/>
                  <a:gd name="T3" fmla="*/ 243 h 466"/>
                  <a:gd name="T4" fmla="*/ 428 w 469"/>
                  <a:gd name="T5" fmla="*/ 266 h 466"/>
                  <a:gd name="T6" fmla="*/ 423 w 469"/>
                  <a:gd name="T7" fmla="*/ 277 h 466"/>
                  <a:gd name="T8" fmla="*/ 423 w 469"/>
                  <a:gd name="T9" fmla="*/ 300 h 466"/>
                  <a:gd name="T10" fmla="*/ 418 w 469"/>
                  <a:gd name="T11" fmla="*/ 312 h 466"/>
                  <a:gd name="T12" fmla="*/ 427 w 469"/>
                  <a:gd name="T13" fmla="*/ 339 h 466"/>
                  <a:gd name="T14" fmla="*/ 434 w 469"/>
                  <a:gd name="T15" fmla="*/ 359 h 466"/>
                  <a:gd name="T16" fmla="*/ 437 w 469"/>
                  <a:gd name="T17" fmla="*/ 373 h 466"/>
                  <a:gd name="T18" fmla="*/ 443 w 469"/>
                  <a:gd name="T19" fmla="*/ 386 h 466"/>
                  <a:gd name="T20" fmla="*/ 455 w 469"/>
                  <a:gd name="T21" fmla="*/ 403 h 466"/>
                  <a:gd name="T22" fmla="*/ 469 w 469"/>
                  <a:gd name="T23" fmla="*/ 409 h 466"/>
                  <a:gd name="T24" fmla="*/ 393 w 469"/>
                  <a:gd name="T25" fmla="*/ 450 h 466"/>
                  <a:gd name="T26" fmla="*/ 368 w 469"/>
                  <a:gd name="T27" fmla="*/ 448 h 466"/>
                  <a:gd name="T28" fmla="*/ 314 w 469"/>
                  <a:gd name="T29" fmla="*/ 459 h 466"/>
                  <a:gd name="T30" fmla="*/ 293 w 469"/>
                  <a:gd name="T31" fmla="*/ 466 h 466"/>
                  <a:gd name="T32" fmla="*/ 275 w 469"/>
                  <a:gd name="T33" fmla="*/ 455 h 466"/>
                  <a:gd name="T34" fmla="*/ 228 w 469"/>
                  <a:gd name="T35" fmla="*/ 459 h 466"/>
                  <a:gd name="T36" fmla="*/ 216 w 469"/>
                  <a:gd name="T37" fmla="*/ 441 h 466"/>
                  <a:gd name="T38" fmla="*/ 205 w 469"/>
                  <a:gd name="T39" fmla="*/ 384 h 466"/>
                  <a:gd name="T40" fmla="*/ 182 w 469"/>
                  <a:gd name="T41" fmla="*/ 378 h 466"/>
                  <a:gd name="T42" fmla="*/ 175 w 469"/>
                  <a:gd name="T43" fmla="*/ 373 h 466"/>
                  <a:gd name="T44" fmla="*/ 160 w 469"/>
                  <a:gd name="T45" fmla="*/ 370 h 466"/>
                  <a:gd name="T46" fmla="*/ 141 w 469"/>
                  <a:gd name="T47" fmla="*/ 361 h 466"/>
                  <a:gd name="T48" fmla="*/ 75 w 469"/>
                  <a:gd name="T49" fmla="*/ 330 h 466"/>
                  <a:gd name="T50" fmla="*/ 39 w 469"/>
                  <a:gd name="T51" fmla="*/ 277 h 466"/>
                  <a:gd name="T52" fmla="*/ 7 w 469"/>
                  <a:gd name="T53" fmla="*/ 236 h 466"/>
                  <a:gd name="T54" fmla="*/ 12 w 469"/>
                  <a:gd name="T55" fmla="*/ 214 h 466"/>
                  <a:gd name="T56" fmla="*/ 3 w 469"/>
                  <a:gd name="T57" fmla="*/ 179 h 466"/>
                  <a:gd name="T58" fmla="*/ 2 w 469"/>
                  <a:gd name="T59" fmla="*/ 146 h 466"/>
                  <a:gd name="T60" fmla="*/ 50 w 469"/>
                  <a:gd name="T61" fmla="*/ 89 h 466"/>
                  <a:gd name="T62" fmla="*/ 41 w 469"/>
                  <a:gd name="T63" fmla="*/ 82 h 466"/>
                  <a:gd name="T64" fmla="*/ 39 w 469"/>
                  <a:gd name="T65" fmla="*/ 66 h 466"/>
                  <a:gd name="T66" fmla="*/ 36 w 469"/>
                  <a:gd name="T67" fmla="*/ 4 h 466"/>
                  <a:gd name="T68" fmla="*/ 57 w 469"/>
                  <a:gd name="T69" fmla="*/ 2 h 466"/>
                  <a:gd name="T70" fmla="*/ 93 w 469"/>
                  <a:gd name="T71" fmla="*/ 66 h 466"/>
                  <a:gd name="T72" fmla="*/ 102 w 469"/>
                  <a:gd name="T73" fmla="*/ 75 h 466"/>
                  <a:gd name="T74" fmla="*/ 109 w 469"/>
                  <a:gd name="T75" fmla="*/ 62 h 466"/>
                  <a:gd name="T76" fmla="*/ 134 w 469"/>
                  <a:gd name="T77" fmla="*/ 68 h 466"/>
                  <a:gd name="T78" fmla="*/ 144 w 469"/>
                  <a:gd name="T79" fmla="*/ 80 h 466"/>
                  <a:gd name="T80" fmla="*/ 150 w 469"/>
                  <a:gd name="T81" fmla="*/ 66 h 466"/>
                  <a:gd name="T82" fmla="*/ 177 w 469"/>
                  <a:gd name="T83" fmla="*/ 57 h 466"/>
                  <a:gd name="T84" fmla="*/ 164 w 469"/>
                  <a:gd name="T85" fmla="*/ 52 h 466"/>
                  <a:gd name="T86" fmla="*/ 166 w 469"/>
                  <a:gd name="T87" fmla="*/ 41 h 466"/>
                  <a:gd name="T88" fmla="*/ 173 w 469"/>
                  <a:gd name="T89" fmla="*/ 37 h 466"/>
                  <a:gd name="T90" fmla="*/ 178 w 469"/>
                  <a:gd name="T91" fmla="*/ 25 h 466"/>
                  <a:gd name="T92" fmla="*/ 187 w 469"/>
                  <a:gd name="T93" fmla="*/ 18 h 466"/>
                  <a:gd name="T94" fmla="*/ 189 w 469"/>
                  <a:gd name="T95" fmla="*/ 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9" h="466">
                    <a:moveTo>
                      <a:pt x="348" y="89"/>
                    </a:moveTo>
                    <a:lnTo>
                      <a:pt x="357" y="123"/>
                    </a:lnTo>
                    <a:lnTo>
                      <a:pt x="418" y="159"/>
                    </a:lnTo>
                    <a:lnTo>
                      <a:pt x="398" y="221"/>
                    </a:lnTo>
                    <a:lnTo>
                      <a:pt x="400" y="236"/>
                    </a:lnTo>
                    <a:lnTo>
                      <a:pt x="412" y="243"/>
                    </a:lnTo>
                    <a:lnTo>
                      <a:pt x="418" y="250"/>
                    </a:lnTo>
                    <a:lnTo>
                      <a:pt x="423" y="255"/>
                    </a:lnTo>
                    <a:lnTo>
                      <a:pt x="428" y="266"/>
                    </a:lnTo>
                    <a:lnTo>
                      <a:pt x="428" y="270"/>
                    </a:lnTo>
                    <a:lnTo>
                      <a:pt x="427" y="270"/>
                    </a:lnTo>
                    <a:lnTo>
                      <a:pt x="423" y="277"/>
                    </a:lnTo>
                    <a:lnTo>
                      <a:pt x="421" y="291"/>
                    </a:lnTo>
                    <a:lnTo>
                      <a:pt x="423" y="295"/>
                    </a:lnTo>
                    <a:lnTo>
                      <a:pt x="423" y="300"/>
                    </a:lnTo>
                    <a:lnTo>
                      <a:pt x="423" y="304"/>
                    </a:lnTo>
                    <a:lnTo>
                      <a:pt x="423" y="312"/>
                    </a:lnTo>
                    <a:lnTo>
                      <a:pt x="418" y="312"/>
                    </a:lnTo>
                    <a:lnTo>
                      <a:pt x="416" y="318"/>
                    </a:lnTo>
                    <a:lnTo>
                      <a:pt x="423" y="336"/>
                    </a:lnTo>
                    <a:lnTo>
                      <a:pt x="427" y="339"/>
                    </a:lnTo>
                    <a:lnTo>
                      <a:pt x="427" y="341"/>
                    </a:lnTo>
                    <a:lnTo>
                      <a:pt x="423" y="343"/>
                    </a:lnTo>
                    <a:lnTo>
                      <a:pt x="434" y="359"/>
                    </a:lnTo>
                    <a:lnTo>
                      <a:pt x="435" y="362"/>
                    </a:lnTo>
                    <a:lnTo>
                      <a:pt x="434" y="368"/>
                    </a:lnTo>
                    <a:lnTo>
                      <a:pt x="437" y="373"/>
                    </a:lnTo>
                    <a:lnTo>
                      <a:pt x="439" y="377"/>
                    </a:lnTo>
                    <a:lnTo>
                      <a:pt x="439" y="382"/>
                    </a:lnTo>
                    <a:lnTo>
                      <a:pt x="443" y="386"/>
                    </a:lnTo>
                    <a:lnTo>
                      <a:pt x="443" y="391"/>
                    </a:lnTo>
                    <a:lnTo>
                      <a:pt x="452" y="396"/>
                    </a:lnTo>
                    <a:lnTo>
                      <a:pt x="455" y="403"/>
                    </a:lnTo>
                    <a:lnTo>
                      <a:pt x="462" y="405"/>
                    </a:lnTo>
                    <a:lnTo>
                      <a:pt x="468" y="409"/>
                    </a:lnTo>
                    <a:lnTo>
                      <a:pt x="469" y="409"/>
                    </a:lnTo>
                    <a:lnTo>
                      <a:pt x="469" y="414"/>
                    </a:lnTo>
                    <a:lnTo>
                      <a:pt x="444" y="434"/>
                    </a:lnTo>
                    <a:lnTo>
                      <a:pt x="393" y="450"/>
                    </a:lnTo>
                    <a:lnTo>
                      <a:pt x="385" y="450"/>
                    </a:lnTo>
                    <a:lnTo>
                      <a:pt x="375" y="445"/>
                    </a:lnTo>
                    <a:lnTo>
                      <a:pt x="368" y="448"/>
                    </a:lnTo>
                    <a:lnTo>
                      <a:pt x="357" y="448"/>
                    </a:lnTo>
                    <a:lnTo>
                      <a:pt x="346" y="459"/>
                    </a:lnTo>
                    <a:lnTo>
                      <a:pt x="314" y="459"/>
                    </a:lnTo>
                    <a:lnTo>
                      <a:pt x="305" y="464"/>
                    </a:lnTo>
                    <a:lnTo>
                      <a:pt x="298" y="464"/>
                    </a:lnTo>
                    <a:lnTo>
                      <a:pt x="293" y="466"/>
                    </a:lnTo>
                    <a:lnTo>
                      <a:pt x="289" y="466"/>
                    </a:lnTo>
                    <a:lnTo>
                      <a:pt x="280" y="457"/>
                    </a:lnTo>
                    <a:lnTo>
                      <a:pt x="275" y="455"/>
                    </a:lnTo>
                    <a:lnTo>
                      <a:pt x="269" y="455"/>
                    </a:lnTo>
                    <a:lnTo>
                      <a:pt x="264" y="461"/>
                    </a:lnTo>
                    <a:lnTo>
                      <a:pt x="228" y="459"/>
                    </a:lnTo>
                    <a:lnTo>
                      <a:pt x="228" y="457"/>
                    </a:lnTo>
                    <a:lnTo>
                      <a:pt x="225" y="450"/>
                    </a:lnTo>
                    <a:lnTo>
                      <a:pt x="216" y="441"/>
                    </a:lnTo>
                    <a:lnTo>
                      <a:pt x="216" y="439"/>
                    </a:lnTo>
                    <a:lnTo>
                      <a:pt x="216" y="425"/>
                    </a:lnTo>
                    <a:lnTo>
                      <a:pt x="205" y="384"/>
                    </a:lnTo>
                    <a:lnTo>
                      <a:pt x="196" y="375"/>
                    </a:lnTo>
                    <a:lnTo>
                      <a:pt x="187" y="373"/>
                    </a:lnTo>
                    <a:lnTo>
                      <a:pt x="182" y="378"/>
                    </a:lnTo>
                    <a:lnTo>
                      <a:pt x="180" y="373"/>
                    </a:lnTo>
                    <a:lnTo>
                      <a:pt x="178" y="373"/>
                    </a:lnTo>
                    <a:lnTo>
                      <a:pt x="175" y="373"/>
                    </a:lnTo>
                    <a:lnTo>
                      <a:pt x="166" y="375"/>
                    </a:lnTo>
                    <a:lnTo>
                      <a:pt x="164" y="375"/>
                    </a:lnTo>
                    <a:lnTo>
                      <a:pt x="160" y="370"/>
                    </a:lnTo>
                    <a:lnTo>
                      <a:pt x="152" y="370"/>
                    </a:lnTo>
                    <a:lnTo>
                      <a:pt x="143" y="366"/>
                    </a:lnTo>
                    <a:lnTo>
                      <a:pt x="141" y="361"/>
                    </a:lnTo>
                    <a:lnTo>
                      <a:pt x="139" y="361"/>
                    </a:lnTo>
                    <a:lnTo>
                      <a:pt x="91" y="346"/>
                    </a:lnTo>
                    <a:lnTo>
                      <a:pt x="75" y="330"/>
                    </a:lnTo>
                    <a:lnTo>
                      <a:pt x="69" y="329"/>
                    </a:lnTo>
                    <a:lnTo>
                      <a:pt x="64" y="329"/>
                    </a:lnTo>
                    <a:lnTo>
                      <a:pt x="39" y="277"/>
                    </a:lnTo>
                    <a:lnTo>
                      <a:pt x="39" y="259"/>
                    </a:lnTo>
                    <a:lnTo>
                      <a:pt x="25" y="245"/>
                    </a:lnTo>
                    <a:lnTo>
                      <a:pt x="7" y="236"/>
                    </a:lnTo>
                    <a:lnTo>
                      <a:pt x="5" y="225"/>
                    </a:lnTo>
                    <a:lnTo>
                      <a:pt x="9" y="220"/>
                    </a:lnTo>
                    <a:lnTo>
                      <a:pt x="12" y="214"/>
                    </a:lnTo>
                    <a:lnTo>
                      <a:pt x="7" y="195"/>
                    </a:lnTo>
                    <a:lnTo>
                      <a:pt x="7" y="182"/>
                    </a:lnTo>
                    <a:lnTo>
                      <a:pt x="3" y="179"/>
                    </a:lnTo>
                    <a:lnTo>
                      <a:pt x="0" y="175"/>
                    </a:lnTo>
                    <a:lnTo>
                      <a:pt x="0" y="148"/>
                    </a:lnTo>
                    <a:lnTo>
                      <a:pt x="2" y="146"/>
                    </a:lnTo>
                    <a:lnTo>
                      <a:pt x="21" y="141"/>
                    </a:lnTo>
                    <a:lnTo>
                      <a:pt x="50" y="96"/>
                    </a:lnTo>
                    <a:lnTo>
                      <a:pt x="50" y="89"/>
                    </a:lnTo>
                    <a:lnTo>
                      <a:pt x="48" y="86"/>
                    </a:lnTo>
                    <a:lnTo>
                      <a:pt x="46" y="82"/>
                    </a:lnTo>
                    <a:lnTo>
                      <a:pt x="41" y="82"/>
                    </a:lnTo>
                    <a:lnTo>
                      <a:pt x="37" y="79"/>
                    </a:lnTo>
                    <a:lnTo>
                      <a:pt x="37" y="71"/>
                    </a:lnTo>
                    <a:lnTo>
                      <a:pt x="39" y="66"/>
                    </a:lnTo>
                    <a:lnTo>
                      <a:pt x="52" y="50"/>
                    </a:lnTo>
                    <a:lnTo>
                      <a:pt x="53" y="43"/>
                    </a:lnTo>
                    <a:lnTo>
                      <a:pt x="36" y="4"/>
                    </a:lnTo>
                    <a:lnTo>
                      <a:pt x="52" y="5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93" y="2"/>
                    </a:lnTo>
                    <a:lnTo>
                      <a:pt x="89" y="48"/>
                    </a:lnTo>
                    <a:lnTo>
                      <a:pt x="93" y="66"/>
                    </a:lnTo>
                    <a:lnTo>
                      <a:pt x="93" y="71"/>
                    </a:lnTo>
                    <a:lnTo>
                      <a:pt x="96" y="79"/>
                    </a:lnTo>
                    <a:lnTo>
                      <a:pt x="102" y="75"/>
                    </a:lnTo>
                    <a:lnTo>
                      <a:pt x="105" y="70"/>
                    </a:lnTo>
                    <a:lnTo>
                      <a:pt x="110" y="70"/>
                    </a:lnTo>
                    <a:lnTo>
                      <a:pt x="109" y="62"/>
                    </a:lnTo>
                    <a:lnTo>
                      <a:pt x="112" y="57"/>
                    </a:lnTo>
                    <a:lnTo>
                      <a:pt x="128" y="71"/>
                    </a:lnTo>
                    <a:lnTo>
                      <a:pt x="134" y="68"/>
                    </a:lnTo>
                    <a:lnTo>
                      <a:pt x="137" y="70"/>
                    </a:lnTo>
                    <a:lnTo>
                      <a:pt x="139" y="86"/>
                    </a:lnTo>
                    <a:lnTo>
                      <a:pt x="144" y="80"/>
                    </a:lnTo>
                    <a:lnTo>
                      <a:pt x="144" y="75"/>
                    </a:lnTo>
                    <a:lnTo>
                      <a:pt x="146" y="68"/>
                    </a:lnTo>
                    <a:lnTo>
                      <a:pt x="150" y="66"/>
                    </a:lnTo>
                    <a:lnTo>
                      <a:pt x="162" y="66"/>
                    </a:lnTo>
                    <a:lnTo>
                      <a:pt x="169" y="62"/>
                    </a:lnTo>
                    <a:lnTo>
                      <a:pt x="177" y="57"/>
                    </a:lnTo>
                    <a:lnTo>
                      <a:pt x="178" y="55"/>
                    </a:lnTo>
                    <a:lnTo>
                      <a:pt x="177" y="52"/>
                    </a:lnTo>
                    <a:lnTo>
                      <a:pt x="164" y="52"/>
                    </a:lnTo>
                    <a:lnTo>
                      <a:pt x="157" y="48"/>
                    </a:lnTo>
                    <a:lnTo>
                      <a:pt x="159" y="46"/>
                    </a:lnTo>
                    <a:lnTo>
                      <a:pt x="166" y="41"/>
                    </a:lnTo>
                    <a:lnTo>
                      <a:pt x="164" y="39"/>
                    </a:lnTo>
                    <a:lnTo>
                      <a:pt x="166" y="37"/>
                    </a:lnTo>
                    <a:lnTo>
                      <a:pt x="173" y="37"/>
                    </a:lnTo>
                    <a:lnTo>
                      <a:pt x="173" y="34"/>
                    </a:lnTo>
                    <a:lnTo>
                      <a:pt x="177" y="29"/>
                    </a:lnTo>
                    <a:lnTo>
                      <a:pt x="178" y="25"/>
                    </a:lnTo>
                    <a:lnTo>
                      <a:pt x="182" y="23"/>
                    </a:lnTo>
                    <a:lnTo>
                      <a:pt x="184" y="16"/>
                    </a:lnTo>
                    <a:lnTo>
                      <a:pt x="187" y="18"/>
                    </a:lnTo>
                    <a:lnTo>
                      <a:pt x="189" y="14"/>
                    </a:lnTo>
                    <a:lnTo>
                      <a:pt x="187" y="9"/>
                    </a:lnTo>
                    <a:lnTo>
                      <a:pt x="189" y="4"/>
                    </a:lnTo>
                    <a:lnTo>
                      <a:pt x="198" y="0"/>
                    </a:lnTo>
                    <a:lnTo>
                      <a:pt x="348" y="89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20" name="Freeform 70">
                <a:extLst>
                  <a:ext uri="{FF2B5EF4-FFF2-40B4-BE49-F238E27FC236}">
                    <a16:creationId xmlns:a16="http://schemas.microsoft.com/office/drawing/2014/main" id="{636A9D15-BA05-49EF-9A04-670C70199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851" y="4097742"/>
                <a:ext cx="765433" cy="760537"/>
              </a:xfrm>
              <a:custGeom>
                <a:avLst/>
                <a:gdLst>
                  <a:gd name="T0" fmla="*/ 418 w 469"/>
                  <a:gd name="T1" fmla="*/ 159 h 466"/>
                  <a:gd name="T2" fmla="*/ 412 w 469"/>
                  <a:gd name="T3" fmla="*/ 243 h 466"/>
                  <a:gd name="T4" fmla="*/ 428 w 469"/>
                  <a:gd name="T5" fmla="*/ 266 h 466"/>
                  <a:gd name="T6" fmla="*/ 423 w 469"/>
                  <a:gd name="T7" fmla="*/ 277 h 466"/>
                  <a:gd name="T8" fmla="*/ 423 w 469"/>
                  <a:gd name="T9" fmla="*/ 300 h 466"/>
                  <a:gd name="T10" fmla="*/ 418 w 469"/>
                  <a:gd name="T11" fmla="*/ 312 h 466"/>
                  <a:gd name="T12" fmla="*/ 427 w 469"/>
                  <a:gd name="T13" fmla="*/ 339 h 466"/>
                  <a:gd name="T14" fmla="*/ 434 w 469"/>
                  <a:gd name="T15" fmla="*/ 359 h 466"/>
                  <a:gd name="T16" fmla="*/ 437 w 469"/>
                  <a:gd name="T17" fmla="*/ 373 h 466"/>
                  <a:gd name="T18" fmla="*/ 443 w 469"/>
                  <a:gd name="T19" fmla="*/ 386 h 466"/>
                  <a:gd name="T20" fmla="*/ 455 w 469"/>
                  <a:gd name="T21" fmla="*/ 403 h 466"/>
                  <a:gd name="T22" fmla="*/ 469 w 469"/>
                  <a:gd name="T23" fmla="*/ 409 h 466"/>
                  <a:gd name="T24" fmla="*/ 393 w 469"/>
                  <a:gd name="T25" fmla="*/ 450 h 466"/>
                  <a:gd name="T26" fmla="*/ 368 w 469"/>
                  <a:gd name="T27" fmla="*/ 448 h 466"/>
                  <a:gd name="T28" fmla="*/ 314 w 469"/>
                  <a:gd name="T29" fmla="*/ 459 h 466"/>
                  <a:gd name="T30" fmla="*/ 293 w 469"/>
                  <a:gd name="T31" fmla="*/ 466 h 466"/>
                  <a:gd name="T32" fmla="*/ 275 w 469"/>
                  <a:gd name="T33" fmla="*/ 455 h 466"/>
                  <a:gd name="T34" fmla="*/ 228 w 469"/>
                  <a:gd name="T35" fmla="*/ 459 h 466"/>
                  <a:gd name="T36" fmla="*/ 216 w 469"/>
                  <a:gd name="T37" fmla="*/ 441 h 466"/>
                  <a:gd name="T38" fmla="*/ 205 w 469"/>
                  <a:gd name="T39" fmla="*/ 384 h 466"/>
                  <a:gd name="T40" fmla="*/ 182 w 469"/>
                  <a:gd name="T41" fmla="*/ 378 h 466"/>
                  <a:gd name="T42" fmla="*/ 175 w 469"/>
                  <a:gd name="T43" fmla="*/ 373 h 466"/>
                  <a:gd name="T44" fmla="*/ 160 w 469"/>
                  <a:gd name="T45" fmla="*/ 370 h 466"/>
                  <a:gd name="T46" fmla="*/ 141 w 469"/>
                  <a:gd name="T47" fmla="*/ 361 h 466"/>
                  <a:gd name="T48" fmla="*/ 75 w 469"/>
                  <a:gd name="T49" fmla="*/ 330 h 466"/>
                  <a:gd name="T50" fmla="*/ 39 w 469"/>
                  <a:gd name="T51" fmla="*/ 277 h 466"/>
                  <a:gd name="T52" fmla="*/ 7 w 469"/>
                  <a:gd name="T53" fmla="*/ 236 h 466"/>
                  <a:gd name="T54" fmla="*/ 12 w 469"/>
                  <a:gd name="T55" fmla="*/ 214 h 466"/>
                  <a:gd name="T56" fmla="*/ 3 w 469"/>
                  <a:gd name="T57" fmla="*/ 179 h 466"/>
                  <a:gd name="T58" fmla="*/ 2 w 469"/>
                  <a:gd name="T59" fmla="*/ 146 h 466"/>
                  <a:gd name="T60" fmla="*/ 50 w 469"/>
                  <a:gd name="T61" fmla="*/ 89 h 466"/>
                  <a:gd name="T62" fmla="*/ 41 w 469"/>
                  <a:gd name="T63" fmla="*/ 82 h 466"/>
                  <a:gd name="T64" fmla="*/ 39 w 469"/>
                  <a:gd name="T65" fmla="*/ 66 h 466"/>
                  <a:gd name="T66" fmla="*/ 36 w 469"/>
                  <a:gd name="T67" fmla="*/ 4 h 466"/>
                  <a:gd name="T68" fmla="*/ 57 w 469"/>
                  <a:gd name="T69" fmla="*/ 2 h 466"/>
                  <a:gd name="T70" fmla="*/ 93 w 469"/>
                  <a:gd name="T71" fmla="*/ 66 h 466"/>
                  <a:gd name="T72" fmla="*/ 102 w 469"/>
                  <a:gd name="T73" fmla="*/ 75 h 466"/>
                  <a:gd name="T74" fmla="*/ 109 w 469"/>
                  <a:gd name="T75" fmla="*/ 62 h 466"/>
                  <a:gd name="T76" fmla="*/ 134 w 469"/>
                  <a:gd name="T77" fmla="*/ 68 h 466"/>
                  <a:gd name="T78" fmla="*/ 144 w 469"/>
                  <a:gd name="T79" fmla="*/ 80 h 466"/>
                  <a:gd name="T80" fmla="*/ 150 w 469"/>
                  <a:gd name="T81" fmla="*/ 66 h 466"/>
                  <a:gd name="T82" fmla="*/ 177 w 469"/>
                  <a:gd name="T83" fmla="*/ 57 h 466"/>
                  <a:gd name="T84" fmla="*/ 164 w 469"/>
                  <a:gd name="T85" fmla="*/ 52 h 466"/>
                  <a:gd name="T86" fmla="*/ 166 w 469"/>
                  <a:gd name="T87" fmla="*/ 41 h 466"/>
                  <a:gd name="T88" fmla="*/ 173 w 469"/>
                  <a:gd name="T89" fmla="*/ 37 h 466"/>
                  <a:gd name="T90" fmla="*/ 178 w 469"/>
                  <a:gd name="T91" fmla="*/ 25 h 466"/>
                  <a:gd name="T92" fmla="*/ 187 w 469"/>
                  <a:gd name="T93" fmla="*/ 18 h 466"/>
                  <a:gd name="T94" fmla="*/ 189 w 469"/>
                  <a:gd name="T95" fmla="*/ 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9" h="466">
                    <a:moveTo>
                      <a:pt x="348" y="89"/>
                    </a:moveTo>
                    <a:lnTo>
                      <a:pt x="357" y="123"/>
                    </a:lnTo>
                    <a:lnTo>
                      <a:pt x="418" y="159"/>
                    </a:lnTo>
                    <a:lnTo>
                      <a:pt x="398" y="221"/>
                    </a:lnTo>
                    <a:lnTo>
                      <a:pt x="400" y="236"/>
                    </a:lnTo>
                    <a:lnTo>
                      <a:pt x="412" y="243"/>
                    </a:lnTo>
                    <a:lnTo>
                      <a:pt x="418" y="250"/>
                    </a:lnTo>
                    <a:lnTo>
                      <a:pt x="423" y="255"/>
                    </a:lnTo>
                    <a:lnTo>
                      <a:pt x="428" y="266"/>
                    </a:lnTo>
                    <a:lnTo>
                      <a:pt x="428" y="270"/>
                    </a:lnTo>
                    <a:lnTo>
                      <a:pt x="427" y="270"/>
                    </a:lnTo>
                    <a:lnTo>
                      <a:pt x="423" y="277"/>
                    </a:lnTo>
                    <a:lnTo>
                      <a:pt x="421" y="291"/>
                    </a:lnTo>
                    <a:lnTo>
                      <a:pt x="423" y="295"/>
                    </a:lnTo>
                    <a:lnTo>
                      <a:pt x="423" y="300"/>
                    </a:lnTo>
                    <a:lnTo>
                      <a:pt x="423" y="304"/>
                    </a:lnTo>
                    <a:lnTo>
                      <a:pt x="423" y="312"/>
                    </a:lnTo>
                    <a:lnTo>
                      <a:pt x="418" y="312"/>
                    </a:lnTo>
                    <a:lnTo>
                      <a:pt x="416" y="318"/>
                    </a:lnTo>
                    <a:lnTo>
                      <a:pt x="423" y="336"/>
                    </a:lnTo>
                    <a:lnTo>
                      <a:pt x="427" y="339"/>
                    </a:lnTo>
                    <a:lnTo>
                      <a:pt x="427" y="341"/>
                    </a:lnTo>
                    <a:lnTo>
                      <a:pt x="423" y="343"/>
                    </a:lnTo>
                    <a:lnTo>
                      <a:pt x="434" y="359"/>
                    </a:lnTo>
                    <a:lnTo>
                      <a:pt x="435" y="362"/>
                    </a:lnTo>
                    <a:lnTo>
                      <a:pt x="434" y="368"/>
                    </a:lnTo>
                    <a:lnTo>
                      <a:pt x="437" y="373"/>
                    </a:lnTo>
                    <a:lnTo>
                      <a:pt x="439" y="377"/>
                    </a:lnTo>
                    <a:lnTo>
                      <a:pt x="439" y="382"/>
                    </a:lnTo>
                    <a:lnTo>
                      <a:pt x="443" y="386"/>
                    </a:lnTo>
                    <a:lnTo>
                      <a:pt x="443" y="391"/>
                    </a:lnTo>
                    <a:lnTo>
                      <a:pt x="452" y="396"/>
                    </a:lnTo>
                    <a:lnTo>
                      <a:pt x="455" y="403"/>
                    </a:lnTo>
                    <a:lnTo>
                      <a:pt x="462" y="405"/>
                    </a:lnTo>
                    <a:lnTo>
                      <a:pt x="468" y="409"/>
                    </a:lnTo>
                    <a:lnTo>
                      <a:pt x="469" y="409"/>
                    </a:lnTo>
                    <a:lnTo>
                      <a:pt x="469" y="414"/>
                    </a:lnTo>
                    <a:lnTo>
                      <a:pt x="444" y="434"/>
                    </a:lnTo>
                    <a:lnTo>
                      <a:pt x="393" y="450"/>
                    </a:lnTo>
                    <a:lnTo>
                      <a:pt x="385" y="450"/>
                    </a:lnTo>
                    <a:lnTo>
                      <a:pt x="375" y="445"/>
                    </a:lnTo>
                    <a:lnTo>
                      <a:pt x="368" y="448"/>
                    </a:lnTo>
                    <a:lnTo>
                      <a:pt x="357" y="448"/>
                    </a:lnTo>
                    <a:lnTo>
                      <a:pt x="346" y="459"/>
                    </a:lnTo>
                    <a:lnTo>
                      <a:pt x="314" y="459"/>
                    </a:lnTo>
                    <a:lnTo>
                      <a:pt x="305" y="464"/>
                    </a:lnTo>
                    <a:lnTo>
                      <a:pt x="298" y="464"/>
                    </a:lnTo>
                    <a:lnTo>
                      <a:pt x="293" y="466"/>
                    </a:lnTo>
                    <a:lnTo>
                      <a:pt x="289" y="466"/>
                    </a:lnTo>
                    <a:lnTo>
                      <a:pt x="280" y="457"/>
                    </a:lnTo>
                    <a:lnTo>
                      <a:pt x="275" y="455"/>
                    </a:lnTo>
                    <a:lnTo>
                      <a:pt x="269" y="455"/>
                    </a:lnTo>
                    <a:lnTo>
                      <a:pt x="264" y="461"/>
                    </a:lnTo>
                    <a:lnTo>
                      <a:pt x="228" y="459"/>
                    </a:lnTo>
                    <a:lnTo>
                      <a:pt x="228" y="457"/>
                    </a:lnTo>
                    <a:lnTo>
                      <a:pt x="225" y="450"/>
                    </a:lnTo>
                    <a:lnTo>
                      <a:pt x="216" y="441"/>
                    </a:lnTo>
                    <a:lnTo>
                      <a:pt x="216" y="439"/>
                    </a:lnTo>
                    <a:lnTo>
                      <a:pt x="216" y="425"/>
                    </a:lnTo>
                    <a:lnTo>
                      <a:pt x="205" y="384"/>
                    </a:lnTo>
                    <a:lnTo>
                      <a:pt x="196" y="375"/>
                    </a:lnTo>
                    <a:lnTo>
                      <a:pt x="187" y="373"/>
                    </a:lnTo>
                    <a:lnTo>
                      <a:pt x="182" y="378"/>
                    </a:lnTo>
                    <a:lnTo>
                      <a:pt x="180" y="373"/>
                    </a:lnTo>
                    <a:lnTo>
                      <a:pt x="178" y="373"/>
                    </a:lnTo>
                    <a:lnTo>
                      <a:pt x="175" y="373"/>
                    </a:lnTo>
                    <a:lnTo>
                      <a:pt x="166" y="375"/>
                    </a:lnTo>
                    <a:lnTo>
                      <a:pt x="164" y="375"/>
                    </a:lnTo>
                    <a:lnTo>
                      <a:pt x="160" y="370"/>
                    </a:lnTo>
                    <a:lnTo>
                      <a:pt x="152" y="370"/>
                    </a:lnTo>
                    <a:lnTo>
                      <a:pt x="143" y="366"/>
                    </a:lnTo>
                    <a:lnTo>
                      <a:pt x="141" y="361"/>
                    </a:lnTo>
                    <a:lnTo>
                      <a:pt x="139" y="361"/>
                    </a:lnTo>
                    <a:lnTo>
                      <a:pt x="91" y="346"/>
                    </a:lnTo>
                    <a:lnTo>
                      <a:pt x="75" y="330"/>
                    </a:lnTo>
                    <a:lnTo>
                      <a:pt x="69" y="329"/>
                    </a:lnTo>
                    <a:lnTo>
                      <a:pt x="64" y="329"/>
                    </a:lnTo>
                    <a:lnTo>
                      <a:pt x="39" y="277"/>
                    </a:lnTo>
                    <a:lnTo>
                      <a:pt x="39" y="259"/>
                    </a:lnTo>
                    <a:lnTo>
                      <a:pt x="25" y="245"/>
                    </a:lnTo>
                    <a:lnTo>
                      <a:pt x="7" y="236"/>
                    </a:lnTo>
                    <a:lnTo>
                      <a:pt x="5" y="225"/>
                    </a:lnTo>
                    <a:lnTo>
                      <a:pt x="9" y="220"/>
                    </a:lnTo>
                    <a:lnTo>
                      <a:pt x="12" y="214"/>
                    </a:lnTo>
                    <a:lnTo>
                      <a:pt x="7" y="195"/>
                    </a:lnTo>
                    <a:lnTo>
                      <a:pt x="7" y="182"/>
                    </a:lnTo>
                    <a:lnTo>
                      <a:pt x="3" y="179"/>
                    </a:lnTo>
                    <a:lnTo>
                      <a:pt x="0" y="175"/>
                    </a:lnTo>
                    <a:lnTo>
                      <a:pt x="0" y="148"/>
                    </a:lnTo>
                    <a:lnTo>
                      <a:pt x="2" y="146"/>
                    </a:lnTo>
                    <a:lnTo>
                      <a:pt x="21" y="141"/>
                    </a:lnTo>
                    <a:lnTo>
                      <a:pt x="50" y="96"/>
                    </a:lnTo>
                    <a:lnTo>
                      <a:pt x="50" y="89"/>
                    </a:lnTo>
                    <a:lnTo>
                      <a:pt x="48" y="86"/>
                    </a:lnTo>
                    <a:lnTo>
                      <a:pt x="46" y="82"/>
                    </a:lnTo>
                    <a:lnTo>
                      <a:pt x="41" y="82"/>
                    </a:lnTo>
                    <a:lnTo>
                      <a:pt x="37" y="79"/>
                    </a:lnTo>
                    <a:lnTo>
                      <a:pt x="37" y="71"/>
                    </a:lnTo>
                    <a:lnTo>
                      <a:pt x="39" y="66"/>
                    </a:lnTo>
                    <a:lnTo>
                      <a:pt x="52" y="50"/>
                    </a:lnTo>
                    <a:lnTo>
                      <a:pt x="53" y="43"/>
                    </a:lnTo>
                    <a:lnTo>
                      <a:pt x="36" y="4"/>
                    </a:lnTo>
                    <a:lnTo>
                      <a:pt x="52" y="5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93" y="2"/>
                    </a:lnTo>
                    <a:lnTo>
                      <a:pt x="89" y="48"/>
                    </a:lnTo>
                    <a:lnTo>
                      <a:pt x="93" y="66"/>
                    </a:lnTo>
                    <a:lnTo>
                      <a:pt x="93" y="71"/>
                    </a:lnTo>
                    <a:lnTo>
                      <a:pt x="96" y="79"/>
                    </a:lnTo>
                    <a:lnTo>
                      <a:pt x="102" y="75"/>
                    </a:lnTo>
                    <a:lnTo>
                      <a:pt x="105" y="70"/>
                    </a:lnTo>
                    <a:lnTo>
                      <a:pt x="110" y="70"/>
                    </a:lnTo>
                    <a:lnTo>
                      <a:pt x="109" y="62"/>
                    </a:lnTo>
                    <a:lnTo>
                      <a:pt x="112" y="57"/>
                    </a:lnTo>
                    <a:lnTo>
                      <a:pt x="128" y="71"/>
                    </a:lnTo>
                    <a:lnTo>
                      <a:pt x="134" y="68"/>
                    </a:lnTo>
                    <a:lnTo>
                      <a:pt x="137" y="70"/>
                    </a:lnTo>
                    <a:lnTo>
                      <a:pt x="139" y="86"/>
                    </a:lnTo>
                    <a:lnTo>
                      <a:pt x="144" y="80"/>
                    </a:lnTo>
                    <a:lnTo>
                      <a:pt x="144" y="75"/>
                    </a:lnTo>
                    <a:lnTo>
                      <a:pt x="146" y="68"/>
                    </a:lnTo>
                    <a:lnTo>
                      <a:pt x="150" y="66"/>
                    </a:lnTo>
                    <a:lnTo>
                      <a:pt x="162" y="66"/>
                    </a:lnTo>
                    <a:lnTo>
                      <a:pt x="169" y="62"/>
                    </a:lnTo>
                    <a:lnTo>
                      <a:pt x="177" y="57"/>
                    </a:lnTo>
                    <a:lnTo>
                      <a:pt x="178" y="55"/>
                    </a:lnTo>
                    <a:lnTo>
                      <a:pt x="177" y="52"/>
                    </a:lnTo>
                    <a:lnTo>
                      <a:pt x="164" y="52"/>
                    </a:lnTo>
                    <a:lnTo>
                      <a:pt x="157" y="48"/>
                    </a:lnTo>
                    <a:lnTo>
                      <a:pt x="159" y="46"/>
                    </a:lnTo>
                    <a:lnTo>
                      <a:pt x="166" y="41"/>
                    </a:lnTo>
                    <a:lnTo>
                      <a:pt x="164" y="39"/>
                    </a:lnTo>
                    <a:lnTo>
                      <a:pt x="166" y="37"/>
                    </a:lnTo>
                    <a:lnTo>
                      <a:pt x="173" y="37"/>
                    </a:lnTo>
                    <a:lnTo>
                      <a:pt x="173" y="34"/>
                    </a:lnTo>
                    <a:lnTo>
                      <a:pt x="177" y="29"/>
                    </a:lnTo>
                    <a:lnTo>
                      <a:pt x="178" y="25"/>
                    </a:lnTo>
                    <a:lnTo>
                      <a:pt x="182" y="23"/>
                    </a:lnTo>
                    <a:lnTo>
                      <a:pt x="184" y="16"/>
                    </a:lnTo>
                    <a:lnTo>
                      <a:pt x="187" y="18"/>
                    </a:lnTo>
                    <a:lnTo>
                      <a:pt x="189" y="14"/>
                    </a:lnTo>
                    <a:lnTo>
                      <a:pt x="187" y="9"/>
                    </a:lnTo>
                    <a:lnTo>
                      <a:pt x="189" y="4"/>
                    </a:lnTo>
                    <a:lnTo>
                      <a:pt x="198" y="0"/>
                    </a:lnTo>
                    <a:lnTo>
                      <a:pt x="348" y="89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21" name="Freeform 71">
                <a:extLst>
                  <a:ext uri="{FF2B5EF4-FFF2-40B4-BE49-F238E27FC236}">
                    <a16:creationId xmlns:a16="http://schemas.microsoft.com/office/drawing/2014/main" id="{85BB3B25-AC03-4BAE-86B5-B7C8CE00C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127" y="3329044"/>
                <a:ext cx="215431" cy="212167"/>
              </a:xfrm>
              <a:custGeom>
                <a:avLst/>
                <a:gdLst>
                  <a:gd name="T0" fmla="*/ 7 w 132"/>
                  <a:gd name="T1" fmla="*/ 39 h 130"/>
                  <a:gd name="T2" fmla="*/ 16 w 132"/>
                  <a:gd name="T3" fmla="*/ 37 h 130"/>
                  <a:gd name="T4" fmla="*/ 23 w 132"/>
                  <a:gd name="T5" fmla="*/ 30 h 130"/>
                  <a:gd name="T6" fmla="*/ 25 w 132"/>
                  <a:gd name="T7" fmla="*/ 25 h 130"/>
                  <a:gd name="T8" fmla="*/ 37 w 132"/>
                  <a:gd name="T9" fmla="*/ 12 h 130"/>
                  <a:gd name="T10" fmla="*/ 39 w 132"/>
                  <a:gd name="T11" fmla="*/ 3 h 130"/>
                  <a:gd name="T12" fmla="*/ 48 w 132"/>
                  <a:gd name="T13" fmla="*/ 5 h 130"/>
                  <a:gd name="T14" fmla="*/ 61 w 132"/>
                  <a:gd name="T15" fmla="*/ 0 h 130"/>
                  <a:gd name="T16" fmla="*/ 95 w 132"/>
                  <a:gd name="T17" fmla="*/ 5 h 130"/>
                  <a:gd name="T18" fmla="*/ 102 w 132"/>
                  <a:gd name="T19" fmla="*/ 12 h 130"/>
                  <a:gd name="T20" fmla="*/ 105 w 132"/>
                  <a:gd name="T21" fmla="*/ 17 h 130"/>
                  <a:gd name="T22" fmla="*/ 107 w 132"/>
                  <a:gd name="T23" fmla="*/ 23 h 130"/>
                  <a:gd name="T24" fmla="*/ 112 w 132"/>
                  <a:gd name="T25" fmla="*/ 26 h 130"/>
                  <a:gd name="T26" fmla="*/ 114 w 132"/>
                  <a:gd name="T27" fmla="*/ 28 h 130"/>
                  <a:gd name="T28" fmla="*/ 114 w 132"/>
                  <a:gd name="T29" fmla="*/ 34 h 130"/>
                  <a:gd name="T30" fmla="*/ 114 w 132"/>
                  <a:gd name="T31" fmla="*/ 39 h 130"/>
                  <a:gd name="T32" fmla="*/ 120 w 132"/>
                  <a:gd name="T33" fmla="*/ 42 h 130"/>
                  <a:gd name="T34" fmla="*/ 121 w 132"/>
                  <a:gd name="T35" fmla="*/ 55 h 130"/>
                  <a:gd name="T36" fmla="*/ 118 w 132"/>
                  <a:gd name="T37" fmla="*/ 57 h 130"/>
                  <a:gd name="T38" fmla="*/ 112 w 132"/>
                  <a:gd name="T39" fmla="*/ 71 h 130"/>
                  <a:gd name="T40" fmla="*/ 128 w 132"/>
                  <a:gd name="T41" fmla="*/ 64 h 130"/>
                  <a:gd name="T42" fmla="*/ 130 w 132"/>
                  <a:gd name="T43" fmla="*/ 66 h 130"/>
                  <a:gd name="T44" fmla="*/ 132 w 132"/>
                  <a:gd name="T45" fmla="*/ 75 h 130"/>
                  <a:gd name="T46" fmla="*/ 123 w 132"/>
                  <a:gd name="T47" fmla="*/ 78 h 130"/>
                  <a:gd name="T48" fmla="*/ 118 w 132"/>
                  <a:gd name="T49" fmla="*/ 84 h 130"/>
                  <a:gd name="T50" fmla="*/ 116 w 132"/>
                  <a:gd name="T51" fmla="*/ 96 h 130"/>
                  <a:gd name="T52" fmla="*/ 111 w 132"/>
                  <a:gd name="T53" fmla="*/ 101 h 130"/>
                  <a:gd name="T54" fmla="*/ 102 w 132"/>
                  <a:gd name="T55" fmla="*/ 107 h 130"/>
                  <a:gd name="T56" fmla="*/ 89 w 132"/>
                  <a:gd name="T57" fmla="*/ 116 h 130"/>
                  <a:gd name="T58" fmla="*/ 87 w 132"/>
                  <a:gd name="T59" fmla="*/ 121 h 130"/>
                  <a:gd name="T60" fmla="*/ 86 w 132"/>
                  <a:gd name="T61" fmla="*/ 128 h 130"/>
                  <a:gd name="T62" fmla="*/ 80 w 132"/>
                  <a:gd name="T63" fmla="*/ 130 h 130"/>
                  <a:gd name="T64" fmla="*/ 41 w 132"/>
                  <a:gd name="T65" fmla="*/ 109 h 130"/>
                  <a:gd name="T66" fmla="*/ 18 w 132"/>
                  <a:gd name="T67" fmla="*/ 92 h 130"/>
                  <a:gd name="T68" fmla="*/ 18 w 132"/>
                  <a:gd name="T69" fmla="*/ 85 h 130"/>
                  <a:gd name="T70" fmla="*/ 12 w 132"/>
                  <a:gd name="T71" fmla="*/ 80 h 130"/>
                  <a:gd name="T72" fmla="*/ 3 w 132"/>
                  <a:gd name="T73" fmla="*/ 71 h 130"/>
                  <a:gd name="T74" fmla="*/ 7 w 132"/>
                  <a:gd name="T75" fmla="*/ 66 h 130"/>
                  <a:gd name="T76" fmla="*/ 11 w 132"/>
                  <a:gd name="T77" fmla="*/ 67 h 130"/>
                  <a:gd name="T78" fmla="*/ 9 w 132"/>
                  <a:gd name="T79" fmla="*/ 64 h 130"/>
                  <a:gd name="T80" fmla="*/ 3 w 132"/>
                  <a:gd name="T81" fmla="*/ 60 h 130"/>
                  <a:gd name="T82" fmla="*/ 3 w 132"/>
                  <a:gd name="T83" fmla="*/ 50 h 130"/>
                  <a:gd name="T84" fmla="*/ 0 w 132"/>
                  <a:gd name="T85" fmla="*/ 46 h 130"/>
                  <a:gd name="T86" fmla="*/ 2 w 132"/>
                  <a:gd name="T87" fmla="*/ 3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2" h="130">
                    <a:moveTo>
                      <a:pt x="2" y="37"/>
                    </a:moveTo>
                    <a:lnTo>
                      <a:pt x="7" y="39"/>
                    </a:lnTo>
                    <a:lnTo>
                      <a:pt x="14" y="39"/>
                    </a:lnTo>
                    <a:lnTo>
                      <a:pt x="16" y="37"/>
                    </a:lnTo>
                    <a:lnTo>
                      <a:pt x="20" y="30"/>
                    </a:lnTo>
                    <a:lnTo>
                      <a:pt x="23" y="30"/>
                    </a:lnTo>
                    <a:lnTo>
                      <a:pt x="25" y="28"/>
                    </a:lnTo>
                    <a:lnTo>
                      <a:pt x="25" y="25"/>
                    </a:lnTo>
                    <a:lnTo>
                      <a:pt x="28" y="23"/>
                    </a:lnTo>
                    <a:lnTo>
                      <a:pt x="37" y="12"/>
                    </a:lnTo>
                    <a:lnTo>
                      <a:pt x="36" y="5"/>
                    </a:lnTo>
                    <a:lnTo>
                      <a:pt x="39" y="3"/>
                    </a:lnTo>
                    <a:lnTo>
                      <a:pt x="46" y="3"/>
                    </a:lnTo>
                    <a:lnTo>
                      <a:pt x="48" y="5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91" y="0"/>
                    </a:lnTo>
                    <a:lnTo>
                      <a:pt x="95" y="5"/>
                    </a:lnTo>
                    <a:lnTo>
                      <a:pt x="98" y="9"/>
                    </a:lnTo>
                    <a:lnTo>
                      <a:pt x="102" y="12"/>
                    </a:lnTo>
                    <a:lnTo>
                      <a:pt x="105" y="16"/>
                    </a:lnTo>
                    <a:lnTo>
                      <a:pt x="105" y="17"/>
                    </a:lnTo>
                    <a:lnTo>
                      <a:pt x="107" y="19"/>
                    </a:lnTo>
                    <a:lnTo>
                      <a:pt x="107" y="23"/>
                    </a:lnTo>
                    <a:lnTo>
                      <a:pt x="107" y="25"/>
                    </a:lnTo>
                    <a:lnTo>
                      <a:pt x="112" y="26"/>
                    </a:lnTo>
                    <a:lnTo>
                      <a:pt x="114" y="26"/>
                    </a:lnTo>
                    <a:lnTo>
                      <a:pt x="114" y="28"/>
                    </a:lnTo>
                    <a:lnTo>
                      <a:pt x="112" y="30"/>
                    </a:lnTo>
                    <a:lnTo>
                      <a:pt x="114" y="34"/>
                    </a:lnTo>
                    <a:lnTo>
                      <a:pt x="114" y="35"/>
                    </a:lnTo>
                    <a:lnTo>
                      <a:pt x="114" y="39"/>
                    </a:lnTo>
                    <a:lnTo>
                      <a:pt x="116" y="41"/>
                    </a:lnTo>
                    <a:lnTo>
                      <a:pt x="120" y="42"/>
                    </a:lnTo>
                    <a:lnTo>
                      <a:pt x="121" y="46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18" y="57"/>
                    </a:lnTo>
                    <a:lnTo>
                      <a:pt x="112" y="69"/>
                    </a:lnTo>
                    <a:lnTo>
                      <a:pt x="112" y="71"/>
                    </a:lnTo>
                    <a:lnTo>
                      <a:pt x="123" y="67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30" y="66"/>
                    </a:lnTo>
                    <a:lnTo>
                      <a:pt x="128" y="73"/>
                    </a:lnTo>
                    <a:lnTo>
                      <a:pt x="132" y="75"/>
                    </a:lnTo>
                    <a:lnTo>
                      <a:pt x="132" y="76"/>
                    </a:lnTo>
                    <a:lnTo>
                      <a:pt x="123" y="78"/>
                    </a:lnTo>
                    <a:lnTo>
                      <a:pt x="121" y="82"/>
                    </a:lnTo>
                    <a:lnTo>
                      <a:pt x="118" y="84"/>
                    </a:lnTo>
                    <a:lnTo>
                      <a:pt x="118" y="96"/>
                    </a:lnTo>
                    <a:lnTo>
                      <a:pt x="116" y="96"/>
                    </a:lnTo>
                    <a:lnTo>
                      <a:pt x="114" y="100"/>
                    </a:lnTo>
                    <a:lnTo>
                      <a:pt x="111" y="101"/>
                    </a:lnTo>
                    <a:lnTo>
                      <a:pt x="107" y="105"/>
                    </a:lnTo>
                    <a:lnTo>
                      <a:pt x="102" y="107"/>
                    </a:lnTo>
                    <a:lnTo>
                      <a:pt x="93" y="116"/>
                    </a:lnTo>
                    <a:lnTo>
                      <a:pt x="89" y="116"/>
                    </a:lnTo>
                    <a:lnTo>
                      <a:pt x="87" y="117"/>
                    </a:lnTo>
                    <a:lnTo>
                      <a:pt x="87" y="121"/>
                    </a:lnTo>
                    <a:lnTo>
                      <a:pt x="86" y="123"/>
                    </a:lnTo>
                    <a:lnTo>
                      <a:pt x="86" y="128"/>
                    </a:lnTo>
                    <a:lnTo>
                      <a:pt x="82" y="130"/>
                    </a:lnTo>
                    <a:lnTo>
                      <a:pt x="80" y="130"/>
                    </a:lnTo>
                    <a:lnTo>
                      <a:pt x="41" y="114"/>
                    </a:lnTo>
                    <a:lnTo>
                      <a:pt x="41" y="109"/>
                    </a:lnTo>
                    <a:lnTo>
                      <a:pt x="37" y="105"/>
                    </a:lnTo>
                    <a:lnTo>
                      <a:pt x="18" y="92"/>
                    </a:lnTo>
                    <a:lnTo>
                      <a:pt x="20" y="87"/>
                    </a:lnTo>
                    <a:lnTo>
                      <a:pt x="18" y="85"/>
                    </a:lnTo>
                    <a:lnTo>
                      <a:pt x="18" y="84"/>
                    </a:lnTo>
                    <a:lnTo>
                      <a:pt x="12" y="80"/>
                    </a:lnTo>
                    <a:lnTo>
                      <a:pt x="9" y="78"/>
                    </a:lnTo>
                    <a:lnTo>
                      <a:pt x="3" y="71"/>
                    </a:lnTo>
                    <a:lnTo>
                      <a:pt x="3" y="66"/>
                    </a:lnTo>
                    <a:lnTo>
                      <a:pt x="7" y="66"/>
                    </a:lnTo>
                    <a:lnTo>
                      <a:pt x="7" y="67"/>
                    </a:lnTo>
                    <a:lnTo>
                      <a:pt x="11" y="67"/>
                    </a:lnTo>
                    <a:lnTo>
                      <a:pt x="11" y="66"/>
                    </a:lnTo>
                    <a:lnTo>
                      <a:pt x="9" y="64"/>
                    </a:lnTo>
                    <a:lnTo>
                      <a:pt x="5" y="64"/>
                    </a:lnTo>
                    <a:lnTo>
                      <a:pt x="3" y="60"/>
                    </a:lnTo>
                    <a:lnTo>
                      <a:pt x="5" y="55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22" name="Freeform 72">
                <a:extLst>
                  <a:ext uri="{FF2B5EF4-FFF2-40B4-BE49-F238E27FC236}">
                    <a16:creationId xmlns:a16="http://schemas.microsoft.com/office/drawing/2014/main" id="{7AEB6D2E-5591-4CBB-B0E1-E669C7F41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127" y="3329044"/>
                <a:ext cx="215431" cy="212167"/>
              </a:xfrm>
              <a:custGeom>
                <a:avLst/>
                <a:gdLst>
                  <a:gd name="T0" fmla="*/ 7 w 132"/>
                  <a:gd name="T1" fmla="*/ 39 h 130"/>
                  <a:gd name="T2" fmla="*/ 16 w 132"/>
                  <a:gd name="T3" fmla="*/ 37 h 130"/>
                  <a:gd name="T4" fmla="*/ 23 w 132"/>
                  <a:gd name="T5" fmla="*/ 30 h 130"/>
                  <a:gd name="T6" fmla="*/ 25 w 132"/>
                  <a:gd name="T7" fmla="*/ 25 h 130"/>
                  <a:gd name="T8" fmla="*/ 37 w 132"/>
                  <a:gd name="T9" fmla="*/ 12 h 130"/>
                  <a:gd name="T10" fmla="*/ 39 w 132"/>
                  <a:gd name="T11" fmla="*/ 3 h 130"/>
                  <a:gd name="T12" fmla="*/ 48 w 132"/>
                  <a:gd name="T13" fmla="*/ 5 h 130"/>
                  <a:gd name="T14" fmla="*/ 61 w 132"/>
                  <a:gd name="T15" fmla="*/ 0 h 130"/>
                  <a:gd name="T16" fmla="*/ 95 w 132"/>
                  <a:gd name="T17" fmla="*/ 5 h 130"/>
                  <a:gd name="T18" fmla="*/ 102 w 132"/>
                  <a:gd name="T19" fmla="*/ 12 h 130"/>
                  <a:gd name="T20" fmla="*/ 105 w 132"/>
                  <a:gd name="T21" fmla="*/ 17 h 130"/>
                  <a:gd name="T22" fmla="*/ 107 w 132"/>
                  <a:gd name="T23" fmla="*/ 23 h 130"/>
                  <a:gd name="T24" fmla="*/ 112 w 132"/>
                  <a:gd name="T25" fmla="*/ 26 h 130"/>
                  <a:gd name="T26" fmla="*/ 114 w 132"/>
                  <a:gd name="T27" fmla="*/ 28 h 130"/>
                  <a:gd name="T28" fmla="*/ 114 w 132"/>
                  <a:gd name="T29" fmla="*/ 34 h 130"/>
                  <a:gd name="T30" fmla="*/ 114 w 132"/>
                  <a:gd name="T31" fmla="*/ 39 h 130"/>
                  <a:gd name="T32" fmla="*/ 120 w 132"/>
                  <a:gd name="T33" fmla="*/ 42 h 130"/>
                  <a:gd name="T34" fmla="*/ 121 w 132"/>
                  <a:gd name="T35" fmla="*/ 55 h 130"/>
                  <a:gd name="T36" fmla="*/ 118 w 132"/>
                  <a:gd name="T37" fmla="*/ 57 h 130"/>
                  <a:gd name="T38" fmla="*/ 112 w 132"/>
                  <a:gd name="T39" fmla="*/ 71 h 130"/>
                  <a:gd name="T40" fmla="*/ 128 w 132"/>
                  <a:gd name="T41" fmla="*/ 64 h 130"/>
                  <a:gd name="T42" fmla="*/ 130 w 132"/>
                  <a:gd name="T43" fmla="*/ 66 h 130"/>
                  <a:gd name="T44" fmla="*/ 132 w 132"/>
                  <a:gd name="T45" fmla="*/ 75 h 130"/>
                  <a:gd name="T46" fmla="*/ 123 w 132"/>
                  <a:gd name="T47" fmla="*/ 78 h 130"/>
                  <a:gd name="T48" fmla="*/ 118 w 132"/>
                  <a:gd name="T49" fmla="*/ 84 h 130"/>
                  <a:gd name="T50" fmla="*/ 116 w 132"/>
                  <a:gd name="T51" fmla="*/ 96 h 130"/>
                  <a:gd name="T52" fmla="*/ 111 w 132"/>
                  <a:gd name="T53" fmla="*/ 101 h 130"/>
                  <a:gd name="T54" fmla="*/ 102 w 132"/>
                  <a:gd name="T55" fmla="*/ 107 h 130"/>
                  <a:gd name="T56" fmla="*/ 89 w 132"/>
                  <a:gd name="T57" fmla="*/ 116 h 130"/>
                  <a:gd name="T58" fmla="*/ 87 w 132"/>
                  <a:gd name="T59" fmla="*/ 121 h 130"/>
                  <a:gd name="T60" fmla="*/ 86 w 132"/>
                  <a:gd name="T61" fmla="*/ 128 h 130"/>
                  <a:gd name="T62" fmla="*/ 80 w 132"/>
                  <a:gd name="T63" fmla="*/ 130 h 130"/>
                  <a:gd name="T64" fmla="*/ 41 w 132"/>
                  <a:gd name="T65" fmla="*/ 109 h 130"/>
                  <a:gd name="T66" fmla="*/ 18 w 132"/>
                  <a:gd name="T67" fmla="*/ 92 h 130"/>
                  <a:gd name="T68" fmla="*/ 18 w 132"/>
                  <a:gd name="T69" fmla="*/ 85 h 130"/>
                  <a:gd name="T70" fmla="*/ 12 w 132"/>
                  <a:gd name="T71" fmla="*/ 80 h 130"/>
                  <a:gd name="T72" fmla="*/ 3 w 132"/>
                  <a:gd name="T73" fmla="*/ 71 h 130"/>
                  <a:gd name="T74" fmla="*/ 7 w 132"/>
                  <a:gd name="T75" fmla="*/ 66 h 130"/>
                  <a:gd name="T76" fmla="*/ 11 w 132"/>
                  <a:gd name="T77" fmla="*/ 67 h 130"/>
                  <a:gd name="T78" fmla="*/ 9 w 132"/>
                  <a:gd name="T79" fmla="*/ 64 h 130"/>
                  <a:gd name="T80" fmla="*/ 3 w 132"/>
                  <a:gd name="T81" fmla="*/ 60 h 130"/>
                  <a:gd name="T82" fmla="*/ 3 w 132"/>
                  <a:gd name="T83" fmla="*/ 50 h 130"/>
                  <a:gd name="T84" fmla="*/ 0 w 132"/>
                  <a:gd name="T85" fmla="*/ 46 h 130"/>
                  <a:gd name="T86" fmla="*/ 2 w 132"/>
                  <a:gd name="T87" fmla="*/ 3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2" h="130">
                    <a:moveTo>
                      <a:pt x="2" y="37"/>
                    </a:moveTo>
                    <a:lnTo>
                      <a:pt x="7" y="39"/>
                    </a:lnTo>
                    <a:lnTo>
                      <a:pt x="14" y="39"/>
                    </a:lnTo>
                    <a:lnTo>
                      <a:pt x="16" y="37"/>
                    </a:lnTo>
                    <a:lnTo>
                      <a:pt x="20" y="30"/>
                    </a:lnTo>
                    <a:lnTo>
                      <a:pt x="23" y="30"/>
                    </a:lnTo>
                    <a:lnTo>
                      <a:pt x="25" y="28"/>
                    </a:lnTo>
                    <a:lnTo>
                      <a:pt x="25" y="25"/>
                    </a:lnTo>
                    <a:lnTo>
                      <a:pt x="28" y="23"/>
                    </a:lnTo>
                    <a:lnTo>
                      <a:pt x="37" y="12"/>
                    </a:lnTo>
                    <a:lnTo>
                      <a:pt x="36" y="5"/>
                    </a:lnTo>
                    <a:lnTo>
                      <a:pt x="39" y="3"/>
                    </a:lnTo>
                    <a:lnTo>
                      <a:pt x="46" y="3"/>
                    </a:lnTo>
                    <a:lnTo>
                      <a:pt x="48" y="5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91" y="0"/>
                    </a:lnTo>
                    <a:lnTo>
                      <a:pt x="95" y="5"/>
                    </a:lnTo>
                    <a:lnTo>
                      <a:pt x="98" y="9"/>
                    </a:lnTo>
                    <a:lnTo>
                      <a:pt x="102" y="12"/>
                    </a:lnTo>
                    <a:lnTo>
                      <a:pt x="105" y="16"/>
                    </a:lnTo>
                    <a:lnTo>
                      <a:pt x="105" y="17"/>
                    </a:lnTo>
                    <a:lnTo>
                      <a:pt x="107" y="19"/>
                    </a:lnTo>
                    <a:lnTo>
                      <a:pt x="107" y="23"/>
                    </a:lnTo>
                    <a:lnTo>
                      <a:pt x="107" y="25"/>
                    </a:lnTo>
                    <a:lnTo>
                      <a:pt x="112" y="26"/>
                    </a:lnTo>
                    <a:lnTo>
                      <a:pt x="114" y="26"/>
                    </a:lnTo>
                    <a:lnTo>
                      <a:pt x="114" y="28"/>
                    </a:lnTo>
                    <a:lnTo>
                      <a:pt x="112" y="30"/>
                    </a:lnTo>
                    <a:lnTo>
                      <a:pt x="114" y="34"/>
                    </a:lnTo>
                    <a:lnTo>
                      <a:pt x="114" y="35"/>
                    </a:lnTo>
                    <a:lnTo>
                      <a:pt x="114" y="39"/>
                    </a:lnTo>
                    <a:lnTo>
                      <a:pt x="116" y="41"/>
                    </a:lnTo>
                    <a:lnTo>
                      <a:pt x="120" y="42"/>
                    </a:lnTo>
                    <a:lnTo>
                      <a:pt x="121" y="46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18" y="57"/>
                    </a:lnTo>
                    <a:lnTo>
                      <a:pt x="112" y="69"/>
                    </a:lnTo>
                    <a:lnTo>
                      <a:pt x="112" y="71"/>
                    </a:lnTo>
                    <a:lnTo>
                      <a:pt x="123" y="67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30" y="66"/>
                    </a:lnTo>
                    <a:lnTo>
                      <a:pt x="128" y="73"/>
                    </a:lnTo>
                    <a:lnTo>
                      <a:pt x="132" y="75"/>
                    </a:lnTo>
                    <a:lnTo>
                      <a:pt x="132" y="76"/>
                    </a:lnTo>
                    <a:lnTo>
                      <a:pt x="123" y="78"/>
                    </a:lnTo>
                    <a:lnTo>
                      <a:pt x="121" y="82"/>
                    </a:lnTo>
                    <a:lnTo>
                      <a:pt x="118" y="84"/>
                    </a:lnTo>
                    <a:lnTo>
                      <a:pt x="118" y="96"/>
                    </a:lnTo>
                    <a:lnTo>
                      <a:pt x="116" y="96"/>
                    </a:lnTo>
                    <a:lnTo>
                      <a:pt x="114" y="100"/>
                    </a:lnTo>
                    <a:lnTo>
                      <a:pt x="111" y="101"/>
                    </a:lnTo>
                    <a:lnTo>
                      <a:pt x="107" y="105"/>
                    </a:lnTo>
                    <a:lnTo>
                      <a:pt x="102" y="107"/>
                    </a:lnTo>
                    <a:lnTo>
                      <a:pt x="93" y="116"/>
                    </a:lnTo>
                    <a:lnTo>
                      <a:pt x="89" y="116"/>
                    </a:lnTo>
                    <a:lnTo>
                      <a:pt x="87" y="117"/>
                    </a:lnTo>
                    <a:lnTo>
                      <a:pt x="87" y="121"/>
                    </a:lnTo>
                    <a:lnTo>
                      <a:pt x="86" y="123"/>
                    </a:lnTo>
                    <a:lnTo>
                      <a:pt x="86" y="128"/>
                    </a:lnTo>
                    <a:lnTo>
                      <a:pt x="82" y="130"/>
                    </a:lnTo>
                    <a:lnTo>
                      <a:pt x="80" y="130"/>
                    </a:lnTo>
                    <a:lnTo>
                      <a:pt x="41" y="114"/>
                    </a:lnTo>
                    <a:lnTo>
                      <a:pt x="41" y="109"/>
                    </a:lnTo>
                    <a:lnTo>
                      <a:pt x="37" y="105"/>
                    </a:lnTo>
                    <a:lnTo>
                      <a:pt x="18" y="92"/>
                    </a:lnTo>
                    <a:lnTo>
                      <a:pt x="20" y="87"/>
                    </a:lnTo>
                    <a:lnTo>
                      <a:pt x="18" y="85"/>
                    </a:lnTo>
                    <a:lnTo>
                      <a:pt x="18" y="84"/>
                    </a:lnTo>
                    <a:lnTo>
                      <a:pt x="12" y="80"/>
                    </a:lnTo>
                    <a:lnTo>
                      <a:pt x="9" y="78"/>
                    </a:lnTo>
                    <a:lnTo>
                      <a:pt x="3" y="71"/>
                    </a:lnTo>
                    <a:lnTo>
                      <a:pt x="3" y="66"/>
                    </a:lnTo>
                    <a:lnTo>
                      <a:pt x="7" y="66"/>
                    </a:lnTo>
                    <a:lnTo>
                      <a:pt x="7" y="67"/>
                    </a:lnTo>
                    <a:lnTo>
                      <a:pt x="11" y="67"/>
                    </a:lnTo>
                    <a:lnTo>
                      <a:pt x="11" y="66"/>
                    </a:lnTo>
                    <a:lnTo>
                      <a:pt x="9" y="64"/>
                    </a:lnTo>
                    <a:lnTo>
                      <a:pt x="5" y="64"/>
                    </a:lnTo>
                    <a:lnTo>
                      <a:pt x="3" y="60"/>
                    </a:lnTo>
                    <a:lnTo>
                      <a:pt x="5" y="55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2" y="37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23" name="Freeform 73">
                <a:extLst>
                  <a:ext uri="{FF2B5EF4-FFF2-40B4-BE49-F238E27FC236}">
                    <a16:creationId xmlns:a16="http://schemas.microsoft.com/office/drawing/2014/main" id="{DB181D26-4054-4AC9-AA30-BD244364E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698" y="3273555"/>
                <a:ext cx="434126" cy="453711"/>
              </a:xfrm>
              <a:custGeom>
                <a:avLst/>
                <a:gdLst>
                  <a:gd name="T0" fmla="*/ 189 w 266"/>
                  <a:gd name="T1" fmla="*/ 243 h 278"/>
                  <a:gd name="T2" fmla="*/ 247 w 266"/>
                  <a:gd name="T3" fmla="*/ 243 h 278"/>
                  <a:gd name="T4" fmla="*/ 252 w 266"/>
                  <a:gd name="T5" fmla="*/ 221 h 278"/>
                  <a:gd name="T6" fmla="*/ 234 w 266"/>
                  <a:gd name="T7" fmla="*/ 168 h 278"/>
                  <a:gd name="T8" fmla="*/ 247 w 266"/>
                  <a:gd name="T9" fmla="*/ 137 h 278"/>
                  <a:gd name="T10" fmla="*/ 261 w 266"/>
                  <a:gd name="T11" fmla="*/ 114 h 278"/>
                  <a:gd name="T12" fmla="*/ 256 w 266"/>
                  <a:gd name="T13" fmla="*/ 73 h 278"/>
                  <a:gd name="T14" fmla="*/ 254 w 266"/>
                  <a:gd name="T15" fmla="*/ 60 h 278"/>
                  <a:gd name="T16" fmla="*/ 248 w 266"/>
                  <a:gd name="T17" fmla="*/ 55 h 278"/>
                  <a:gd name="T18" fmla="*/ 234 w 266"/>
                  <a:gd name="T19" fmla="*/ 34 h 278"/>
                  <a:gd name="T20" fmla="*/ 186 w 266"/>
                  <a:gd name="T21" fmla="*/ 41 h 278"/>
                  <a:gd name="T22" fmla="*/ 175 w 266"/>
                  <a:gd name="T23" fmla="*/ 43 h 278"/>
                  <a:gd name="T24" fmla="*/ 168 w 266"/>
                  <a:gd name="T25" fmla="*/ 46 h 278"/>
                  <a:gd name="T26" fmla="*/ 156 w 266"/>
                  <a:gd name="T27" fmla="*/ 37 h 278"/>
                  <a:gd name="T28" fmla="*/ 150 w 266"/>
                  <a:gd name="T29" fmla="*/ 25 h 278"/>
                  <a:gd name="T30" fmla="*/ 147 w 266"/>
                  <a:gd name="T31" fmla="*/ 18 h 278"/>
                  <a:gd name="T32" fmla="*/ 132 w 266"/>
                  <a:gd name="T33" fmla="*/ 14 h 278"/>
                  <a:gd name="T34" fmla="*/ 113 w 266"/>
                  <a:gd name="T35" fmla="*/ 18 h 278"/>
                  <a:gd name="T36" fmla="*/ 104 w 266"/>
                  <a:gd name="T37" fmla="*/ 10 h 278"/>
                  <a:gd name="T38" fmla="*/ 100 w 266"/>
                  <a:gd name="T39" fmla="*/ 0 h 278"/>
                  <a:gd name="T40" fmla="*/ 89 w 266"/>
                  <a:gd name="T41" fmla="*/ 7 h 278"/>
                  <a:gd name="T42" fmla="*/ 82 w 266"/>
                  <a:gd name="T43" fmla="*/ 10 h 278"/>
                  <a:gd name="T44" fmla="*/ 68 w 266"/>
                  <a:gd name="T45" fmla="*/ 19 h 278"/>
                  <a:gd name="T46" fmla="*/ 59 w 266"/>
                  <a:gd name="T47" fmla="*/ 23 h 278"/>
                  <a:gd name="T48" fmla="*/ 52 w 266"/>
                  <a:gd name="T49" fmla="*/ 21 h 278"/>
                  <a:gd name="T50" fmla="*/ 45 w 266"/>
                  <a:gd name="T51" fmla="*/ 12 h 278"/>
                  <a:gd name="T52" fmla="*/ 34 w 266"/>
                  <a:gd name="T53" fmla="*/ 16 h 278"/>
                  <a:gd name="T54" fmla="*/ 25 w 266"/>
                  <a:gd name="T55" fmla="*/ 25 h 278"/>
                  <a:gd name="T56" fmla="*/ 18 w 266"/>
                  <a:gd name="T57" fmla="*/ 55 h 278"/>
                  <a:gd name="T58" fmla="*/ 29 w 266"/>
                  <a:gd name="T59" fmla="*/ 71 h 278"/>
                  <a:gd name="T60" fmla="*/ 32 w 266"/>
                  <a:gd name="T61" fmla="*/ 76 h 278"/>
                  <a:gd name="T62" fmla="*/ 32 w 266"/>
                  <a:gd name="T63" fmla="*/ 87 h 278"/>
                  <a:gd name="T64" fmla="*/ 38 w 266"/>
                  <a:gd name="T65" fmla="*/ 105 h 278"/>
                  <a:gd name="T66" fmla="*/ 31 w 266"/>
                  <a:gd name="T67" fmla="*/ 101 h 278"/>
                  <a:gd name="T68" fmla="*/ 15 w 266"/>
                  <a:gd name="T69" fmla="*/ 101 h 278"/>
                  <a:gd name="T70" fmla="*/ 16 w 266"/>
                  <a:gd name="T71" fmla="*/ 110 h 278"/>
                  <a:gd name="T72" fmla="*/ 23 w 266"/>
                  <a:gd name="T73" fmla="*/ 116 h 278"/>
                  <a:gd name="T74" fmla="*/ 22 w 266"/>
                  <a:gd name="T75" fmla="*/ 130 h 278"/>
                  <a:gd name="T76" fmla="*/ 4 w 266"/>
                  <a:gd name="T77" fmla="*/ 141 h 278"/>
                  <a:gd name="T78" fmla="*/ 11 w 266"/>
                  <a:gd name="T79" fmla="*/ 157 h 278"/>
                  <a:gd name="T80" fmla="*/ 0 w 266"/>
                  <a:gd name="T81" fmla="*/ 184 h 278"/>
                  <a:gd name="T82" fmla="*/ 6 w 266"/>
                  <a:gd name="T83" fmla="*/ 185 h 278"/>
                  <a:gd name="T84" fmla="*/ 18 w 266"/>
                  <a:gd name="T85" fmla="*/ 193 h 278"/>
                  <a:gd name="T86" fmla="*/ 31 w 266"/>
                  <a:gd name="T87" fmla="*/ 201 h 278"/>
                  <a:gd name="T88" fmla="*/ 45 w 266"/>
                  <a:gd name="T89" fmla="*/ 214 h 278"/>
                  <a:gd name="T90" fmla="*/ 52 w 266"/>
                  <a:gd name="T91" fmla="*/ 226 h 278"/>
                  <a:gd name="T92" fmla="*/ 48 w 266"/>
                  <a:gd name="T93" fmla="*/ 235 h 278"/>
                  <a:gd name="T94" fmla="*/ 45 w 266"/>
                  <a:gd name="T95" fmla="*/ 24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6" h="278">
                    <a:moveTo>
                      <a:pt x="45" y="275"/>
                    </a:moveTo>
                    <a:lnTo>
                      <a:pt x="45" y="278"/>
                    </a:lnTo>
                    <a:lnTo>
                      <a:pt x="57" y="278"/>
                    </a:lnTo>
                    <a:lnTo>
                      <a:pt x="189" y="243"/>
                    </a:lnTo>
                    <a:lnTo>
                      <a:pt x="234" y="248"/>
                    </a:lnTo>
                    <a:lnTo>
                      <a:pt x="241" y="243"/>
                    </a:lnTo>
                    <a:lnTo>
                      <a:pt x="241" y="243"/>
                    </a:lnTo>
                    <a:lnTo>
                      <a:pt x="247" y="243"/>
                    </a:lnTo>
                    <a:lnTo>
                      <a:pt x="250" y="243"/>
                    </a:lnTo>
                    <a:lnTo>
                      <a:pt x="256" y="243"/>
                    </a:lnTo>
                    <a:lnTo>
                      <a:pt x="252" y="221"/>
                    </a:lnTo>
                    <a:lnTo>
                      <a:pt x="252" y="221"/>
                    </a:lnTo>
                    <a:lnTo>
                      <a:pt x="245" y="219"/>
                    </a:lnTo>
                    <a:lnTo>
                      <a:pt x="241" y="216"/>
                    </a:lnTo>
                    <a:lnTo>
                      <a:pt x="232" y="187"/>
                    </a:lnTo>
                    <a:lnTo>
                      <a:pt x="234" y="168"/>
                    </a:lnTo>
                    <a:lnTo>
                      <a:pt x="238" y="162"/>
                    </a:lnTo>
                    <a:lnTo>
                      <a:pt x="241" y="157"/>
                    </a:lnTo>
                    <a:lnTo>
                      <a:pt x="245" y="153"/>
                    </a:lnTo>
                    <a:lnTo>
                      <a:pt x="247" y="137"/>
                    </a:lnTo>
                    <a:lnTo>
                      <a:pt x="254" y="119"/>
                    </a:lnTo>
                    <a:lnTo>
                      <a:pt x="256" y="118"/>
                    </a:lnTo>
                    <a:lnTo>
                      <a:pt x="259" y="114"/>
                    </a:lnTo>
                    <a:lnTo>
                      <a:pt x="261" y="114"/>
                    </a:lnTo>
                    <a:lnTo>
                      <a:pt x="261" y="109"/>
                    </a:lnTo>
                    <a:lnTo>
                      <a:pt x="266" y="109"/>
                    </a:lnTo>
                    <a:lnTo>
                      <a:pt x="257" y="75"/>
                    </a:lnTo>
                    <a:lnTo>
                      <a:pt x="256" y="73"/>
                    </a:lnTo>
                    <a:lnTo>
                      <a:pt x="252" y="71"/>
                    </a:lnTo>
                    <a:lnTo>
                      <a:pt x="254" y="69"/>
                    </a:lnTo>
                    <a:lnTo>
                      <a:pt x="257" y="64"/>
                    </a:lnTo>
                    <a:lnTo>
                      <a:pt x="254" y="60"/>
                    </a:lnTo>
                    <a:lnTo>
                      <a:pt x="256" y="59"/>
                    </a:lnTo>
                    <a:lnTo>
                      <a:pt x="256" y="53"/>
                    </a:lnTo>
                    <a:lnTo>
                      <a:pt x="254" y="55"/>
                    </a:lnTo>
                    <a:lnTo>
                      <a:pt x="248" y="55"/>
                    </a:lnTo>
                    <a:lnTo>
                      <a:pt x="247" y="53"/>
                    </a:lnTo>
                    <a:lnTo>
                      <a:pt x="241" y="43"/>
                    </a:lnTo>
                    <a:lnTo>
                      <a:pt x="238" y="41"/>
                    </a:lnTo>
                    <a:lnTo>
                      <a:pt x="234" y="34"/>
                    </a:lnTo>
                    <a:lnTo>
                      <a:pt x="232" y="34"/>
                    </a:lnTo>
                    <a:lnTo>
                      <a:pt x="229" y="37"/>
                    </a:lnTo>
                    <a:lnTo>
                      <a:pt x="214" y="34"/>
                    </a:lnTo>
                    <a:lnTo>
                      <a:pt x="186" y="41"/>
                    </a:lnTo>
                    <a:lnTo>
                      <a:pt x="184" y="46"/>
                    </a:lnTo>
                    <a:lnTo>
                      <a:pt x="181" y="48"/>
                    </a:lnTo>
                    <a:lnTo>
                      <a:pt x="175" y="46"/>
                    </a:lnTo>
                    <a:lnTo>
                      <a:pt x="175" y="43"/>
                    </a:lnTo>
                    <a:lnTo>
                      <a:pt x="173" y="43"/>
                    </a:lnTo>
                    <a:lnTo>
                      <a:pt x="172" y="44"/>
                    </a:lnTo>
                    <a:lnTo>
                      <a:pt x="168" y="44"/>
                    </a:lnTo>
                    <a:lnTo>
                      <a:pt x="168" y="46"/>
                    </a:lnTo>
                    <a:lnTo>
                      <a:pt x="163" y="43"/>
                    </a:lnTo>
                    <a:lnTo>
                      <a:pt x="163" y="39"/>
                    </a:lnTo>
                    <a:lnTo>
                      <a:pt x="159" y="37"/>
                    </a:lnTo>
                    <a:lnTo>
                      <a:pt x="156" y="37"/>
                    </a:lnTo>
                    <a:lnTo>
                      <a:pt x="156" y="34"/>
                    </a:lnTo>
                    <a:lnTo>
                      <a:pt x="156" y="32"/>
                    </a:lnTo>
                    <a:lnTo>
                      <a:pt x="154" y="30"/>
                    </a:lnTo>
                    <a:lnTo>
                      <a:pt x="150" y="25"/>
                    </a:lnTo>
                    <a:lnTo>
                      <a:pt x="148" y="25"/>
                    </a:lnTo>
                    <a:lnTo>
                      <a:pt x="148" y="23"/>
                    </a:lnTo>
                    <a:lnTo>
                      <a:pt x="148" y="19"/>
                    </a:lnTo>
                    <a:lnTo>
                      <a:pt x="147" y="18"/>
                    </a:lnTo>
                    <a:lnTo>
                      <a:pt x="145" y="18"/>
                    </a:lnTo>
                    <a:lnTo>
                      <a:pt x="136" y="19"/>
                    </a:lnTo>
                    <a:lnTo>
                      <a:pt x="134" y="18"/>
                    </a:lnTo>
                    <a:lnTo>
                      <a:pt x="132" y="14"/>
                    </a:lnTo>
                    <a:lnTo>
                      <a:pt x="129" y="12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3" y="18"/>
                    </a:lnTo>
                    <a:lnTo>
                      <a:pt x="111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4" y="10"/>
                    </a:lnTo>
                    <a:lnTo>
                      <a:pt x="102" y="9"/>
                    </a:lnTo>
                    <a:lnTo>
                      <a:pt x="102" y="7"/>
                    </a:lnTo>
                    <a:lnTo>
                      <a:pt x="102" y="3"/>
                    </a:lnTo>
                    <a:lnTo>
                      <a:pt x="100" y="0"/>
                    </a:lnTo>
                    <a:lnTo>
                      <a:pt x="98" y="1"/>
                    </a:lnTo>
                    <a:lnTo>
                      <a:pt x="93" y="1"/>
                    </a:lnTo>
                    <a:lnTo>
                      <a:pt x="91" y="7"/>
                    </a:lnTo>
                    <a:lnTo>
                      <a:pt x="89" y="7"/>
                    </a:lnTo>
                    <a:lnTo>
                      <a:pt x="86" y="3"/>
                    </a:lnTo>
                    <a:lnTo>
                      <a:pt x="84" y="3"/>
                    </a:lnTo>
                    <a:lnTo>
                      <a:pt x="82" y="7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1" y="18"/>
                    </a:lnTo>
                    <a:lnTo>
                      <a:pt x="73" y="18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66" y="25"/>
                    </a:lnTo>
                    <a:lnTo>
                      <a:pt x="63" y="25"/>
                    </a:lnTo>
                    <a:lnTo>
                      <a:pt x="59" y="23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18"/>
                    </a:lnTo>
                    <a:lnTo>
                      <a:pt x="48" y="12"/>
                    </a:lnTo>
                    <a:lnTo>
                      <a:pt x="45" y="12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34" y="16"/>
                    </a:lnTo>
                    <a:lnTo>
                      <a:pt x="32" y="19"/>
                    </a:lnTo>
                    <a:lnTo>
                      <a:pt x="31" y="23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18" y="35"/>
                    </a:lnTo>
                    <a:lnTo>
                      <a:pt x="18" y="55"/>
                    </a:lnTo>
                    <a:lnTo>
                      <a:pt x="20" y="57"/>
                    </a:lnTo>
                    <a:lnTo>
                      <a:pt x="25" y="60"/>
                    </a:lnTo>
                    <a:lnTo>
                      <a:pt x="31" y="60"/>
                    </a:lnTo>
                    <a:lnTo>
                      <a:pt x="29" y="71"/>
                    </a:lnTo>
                    <a:lnTo>
                      <a:pt x="32" y="69"/>
                    </a:lnTo>
                    <a:lnTo>
                      <a:pt x="36" y="75"/>
                    </a:lnTo>
                    <a:lnTo>
                      <a:pt x="36" y="75"/>
                    </a:lnTo>
                    <a:lnTo>
                      <a:pt x="32" y="76"/>
                    </a:lnTo>
                    <a:lnTo>
                      <a:pt x="31" y="80"/>
                    </a:lnTo>
                    <a:lnTo>
                      <a:pt x="27" y="87"/>
                    </a:lnTo>
                    <a:lnTo>
                      <a:pt x="29" y="85"/>
                    </a:lnTo>
                    <a:lnTo>
                      <a:pt x="32" y="87"/>
                    </a:lnTo>
                    <a:lnTo>
                      <a:pt x="34" y="87"/>
                    </a:lnTo>
                    <a:lnTo>
                      <a:pt x="34" y="91"/>
                    </a:lnTo>
                    <a:lnTo>
                      <a:pt x="38" y="94"/>
                    </a:lnTo>
                    <a:lnTo>
                      <a:pt x="38" y="105"/>
                    </a:lnTo>
                    <a:lnTo>
                      <a:pt x="36" y="105"/>
                    </a:lnTo>
                    <a:lnTo>
                      <a:pt x="34" y="101"/>
                    </a:lnTo>
                    <a:lnTo>
                      <a:pt x="32" y="101"/>
                    </a:lnTo>
                    <a:lnTo>
                      <a:pt x="31" y="101"/>
                    </a:lnTo>
                    <a:lnTo>
                      <a:pt x="27" y="98"/>
                    </a:lnTo>
                    <a:lnTo>
                      <a:pt x="20" y="98"/>
                    </a:lnTo>
                    <a:lnTo>
                      <a:pt x="15" y="100"/>
                    </a:lnTo>
                    <a:lnTo>
                      <a:pt x="15" y="101"/>
                    </a:lnTo>
                    <a:lnTo>
                      <a:pt x="15" y="101"/>
                    </a:lnTo>
                    <a:lnTo>
                      <a:pt x="16" y="105"/>
                    </a:lnTo>
                    <a:lnTo>
                      <a:pt x="15" y="110"/>
                    </a:lnTo>
                    <a:lnTo>
                      <a:pt x="16" y="110"/>
                    </a:lnTo>
                    <a:lnTo>
                      <a:pt x="22" y="110"/>
                    </a:lnTo>
                    <a:lnTo>
                      <a:pt x="23" y="112"/>
                    </a:lnTo>
                    <a:lnTo>
                      <a:pt x="23" y="114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25" y="118"/>
                    </a:lnTo>
                    <a:lnTo>
                      <a:pt x="22" y="119"/>
                    </a:lnTo>
                    <a:lnTo>
                      <a:pt x="22" y="130"/>
                    </a:lnTo>
                    <a:lnTo>
                      <a:pt x="18" y="135"/>
                    </a:lnTo>
                    <a:lnTo>
                      <a:pt x="18" y="139"/>
                    </a:lnTo>
                    <a:lnTo>
                      <a:pt x="7" y="139"/>
                    </a:lnTo>
                    <a:lnTo>
                      <a:pt x="4" y="141"/>
                    </a:lnTo>
                    <a:lnTo>
                      <a:pt x="6" y="151"/>
                    </a:lnTo>
                    <a:lnTo>
                      <a:pt x="9" y="151"/>
                    </a:lnTo>
                    <a:lnTo>
                      <a:pt x="11" y="155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9" y="173"/>
                    </a:lnTo>
                    <a:lnTo>
                      <a:pt x="4" y="180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4" y="187"/>
                    </a:lnTo>
                    <a:lnTo>
                      <a:pt x="6" y="185"/>
                    </a:lnTo>
                    <a:lnTo>
                      <a:pt x="7" y="187"/>
                    </a:lnTo>
                    <a:lnTo>
                      <a:pt x="9" y="189"/>
                    </a:lnTo>
                    <a:lnTo>
                      <a:pt x="13" y="189"/>
                    </a:lnTo>
                    <a:lnTo>
                      <a:pt x="18" y="193"/>
                    </a:lnTo>
                    <a:lnTo>
                      <a:pt x="25" y="193"/>
                    </a:lnTo>
                    <a:lnTo>
                      <a:pt x="27" y="193"/>
                    </a:lnTo>
                    <a:lnTo>
                      <a:pt x="31" y="198"/>
                    </a:lnTo>
                    <a:lnTo>
                      <a:pt x="31" y="201"/>
                    </a:lnTo>
                    <a:lnTo>
                      <a:pt x="32" y="203"/>
                    </a:lnTo>
                    <a:lnTo>
                      <a:pt x="36" y="210"/>
                    </a:lnTo>
                    <a:lnTo>
                      <a:pt x="41" y="210"/>
                    </a:lnTo>
                    <a:lnTo>
                      <a:pt x="45" y="214"/>
                    </a:lnTo>
                    <a:lnTo>
                      <a:pt x="48" y="212"/>
                    </a:lnTo>
                    <a:lnTo>
                      <a:pt x="48" y="218"/>
                    </a:lnTo>
                    <a:lnTo>
                      <a:pt x="52" y="221"/>
                    </a:lnTo>
                    <a:lnTo>
                      <a:pt x="52" y="226"/>
                    </a:lnTo>
                    <a:lnTo>
                      <a:pt x="50" y="232"/>
                    </a:lnTo>
                    <a:lnTo>
                      <a:pt x="52" y="235"/>
                    </a:lnTo>
                    <a:lnTo>
                      <a:pt x="52" y="235"/>
                    </a:lnTo>
                    <a:lnTo>
                      <a:pt x="48" y="235"/>
                    </a:lnTo>
                    <a:lnTo>
                      <a:pt x="48" y="239"/>
                    </a:lnTo>
                    <a:lnTo>
                      <a:pt x="48" y="244"/>
                    </a:lnTo>
                    <a:lnTo>
                      <a:pt x="45" y="244"/>
                    </a:lnTo>
                    <a:lnTo>
                      <a:pt x="45" y="246"/>
                    </a:lnTo>
                    <a:lnTo>
                      <a:pt x="45" y="251"/>
                    </a:lnTo>
                    <a:lnTo>
                      <a:pt x="45" y="255"/>
                    </a:lnTo>
                    <a:lnTo>
                      <a:pt x="45" y="27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24" name="Freeform 74">
                <a:extLst>
                  <a:ext uri="{FF2B5EF4-FFF2-40B4-BE49-F238E27FC236}">
                    <a16:creationId xmlns:a16="http://schemas.microsoft.com/office/drawing/2014/main" id="{4933D846-E39F-4BB8-9406-4387E6CFD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698" y="3273555"/>
                <a:ext cx="434126" cy="453711"/>
              </a:xfrm>
              <a:custGeom>
                <a:avLst/>
                <a:gdLst>
                  <a:gd name="T0" fmla="*/ 189 w 266"/>
                  <a:gd name="T1" fmla="*/ 243 h 278"/>
                  <a:gd name="T2" fmla="*/ 247 w 266"/>
                  <a:gd name="T3" fmla="*/ 243 h 278"/>
                  <a:gd name="T4" fmla="*/ 252 w 266"/>
                  <a:gd name="T5" fmla="*/ 221 h 278"/>
                  <a:gd name="T6" fmla="*/ 234 w 266"/>
                  <a:gd name="T7" fmla="*/ 168 h 278"/>
                  <a:gd name="T8" fmla="*/ 247 w 266"/>
                  <a:gd name="T9" fmla="*/ 137 h 278"/>
                  <a:gd name="T10" fmla="*/ 261 w 266"/>
                  <a:gd name="T11" fmla="*/ 114 h 278"/>
                  <a:gd name="T12" fmla="*/ 256 w 266"/>
                  <a:gd name="T13" fmla="*/ 73 h 278"/>
                  <a:gd name="T14" fmla="*/ 254 w 266"/>
                  <a:gd name="T15" fmla="*/ 60 h 278"/>
                  <a:gd name="T16" fmla="*/ 248 w 266"/>
                  <a:gd name="T17" fmla="*/ 55 h 278"/>
                  <a:gd name="T18" fmla="*/ 234 w 266"/>
                  <a:gd name="T19" fmla="*/ 34 h 278"/>
                  <a:gd name="T20" fmla="*/ 186 w 266"/>
                  <a:gd name="T21" fmla="*/ 41 h 278"/>
                  <a:gd name="T22" fmla="*/ 175 w 266"/>
                  <a:gd name="T23" fmla="*/ 43 h 278"/>
                  <a:gd name="T24" fmla="*/ 168 w 266"/>
                  <a:gd name="T25" fmla="*/ 46 h 278"/>
                  <a:gd name="T26" fmla="*/ 156 w 266"/>
                  <a:gd name="T27" fmla="*/ 37 h 278"/>
                  <a:gd name="T28" fmla="*/ 150 w 266"/>
                  <a:gd name="T29" fmla="*/ 25 h 278"/>
                  <a:gd name="T30" fmla="*/ 147 w 266"/>
                  <a:gd name="T31" fmla="*/ 18 h 278"/>
                  <a:gd name="T32" fmla="*/ 132 w 266"/>
                  <a:gd name="T33" fmla="*/ 14 h 278"/>
                  <a:gd name="T34" fmla="*/ 113 w 266"/>
                  <a:gd name="T35" fmla="*/ 18 h 278"/>
                  <a:gd name="T36" fmla="*/ 104 w 266"/>
                  <a:gd name="T37" fmla="*/ 10 h 278"/>
                  <a:gd name="T38" fmla="*/ 100 w 266"/>
                  <a:gd name="T39" fmla="*/ 0 h 278"/>
                  <a:gd name="T40" fmla="*/ 89 w 266"/>
                  <a:gd name="T41" fmla="*/ 7 h 278"/>
                  <a:gd name="T42" fmla="*/ 82 w 266"/>
                  <a:gd name="T43" fmla="*/ 10 h 278"/>
                  <a:gd name="T44" fmla="*/ 68 w 266"/>
                  <a:gd name="T45" fmla="*/ 19 h 278"/>
                  <a:gd name="T46" fmla="*/ 59 w 266"/>
                  <a:gd name="T47" fmla="*/ 23 h 278"/>
                  <a:gd name="T48" fmla="*/ 52 w 266"/>
                  <a:gd name="T49" fmla="*/ 21 h 278"/>
                  <a:gd name="T50" fmla="*/ 45 w 266"/>
                  <a:gd name="T51" fmla="*/ 12 h 278"/>
                  <a:gd name="T52" fmla="*/ 34 w 266"/>
                  <a:gd name="T53" fmla="*/ 16 h 278"/>
                  <a:gd name="T54" fmla="*/ 25 w 266"/>
                  <a:gd name="T55" fmla="*/ 25 h 278"/>
                  <a:gd name="T56" fmla="*/ 18 w 266"/>
                  <a:gd name="T57" fmla="*/ 55 h 278"/>
                  <a:gd name="T58" fmla="*/ 29 w 266"/>
                  <a:gd name="T59" fmla="*/ 71 h 278"/>
                  <a:gd name="T60" fmla="*/ 32 w 266"/>
                  <a:gd name="T61" fmla="*/ 76 h 278"/>
                  <a:gd name="T62" fmla="*/ 32 w 266"/>
                  <a:gd name="T63" fmla="*/ 87 h 278"/>
                  <a:gd name="T64" fmla="*/ 38 w 266"/>
                  <a:gd name="T65" fmla="*/ 105 h 278"/>
                  <a:gd name="T66" fmla="*/ 31 w 266"/>
                  <a:gd name="T67" fmla="*/ 101 h 278"/>
                  <a:gd name="T68" fmla="*/ 15 w 266"/>
                  <a:gd name="T69" fmla="*/ 101 h 278"/>
                  <a:gd name="T70" fmla="*/ 16 w 266"/>
                  <a:gd name="T71" fmla="*/ 110 h 278"/>
                  <a:gd name="T72" fmla="*/ 23 w 266"/>
                  <a:gd name="T73" fmla="*/ 116 h 278"/>
                  <a:gd name="T74" fmla="*/ 22 w 266"/>
                  <a:gd name="T75" fmla="*/ 130 h 278"/>
                  <a:gd name="T76" fmla="*/ 4 w 266"/>
                  <a:gd name="T77" fmla="*/ 141 h 278"/>
                  <a:gd name="T78" fmla="*/ 11 w 266"/>
                  <a:gd name="T79" fmla="*/ 157 h 278"/>
                  <a:gd name="T80" fmla="*/ 0 w 266"/>
                  <a:gd name="T81" fmla="*/ 184 h 278"/>
                  <a:gd name="T82" fmla="*/ 6 w 266"/>
                  <a:gd name="T83" fmla="*/ 185 h 278"/>
                  <a:gd name="T84" fmla="*/ 18 w 266"/>
                  <a:gd name="T85" fmla="*/ 193 h 278"/>
                  <a:gd name="T86" fmla="*/ 31 w 266"/>
                  <a:gd name="T87" fmla="*/ 201 h 278"/>
                  <a:gd name="T88" fmla="*/ 45 w 266"/>
                  <a:gd name="T89" fmla="*/ 214 h 278"/>
                  <a:gd name="T90" fmla="*/ 52 w 266"/>
                  <a:gd name="T91" fmla="*/ 226 h 278"/>
                  <a:gd name="T92" fmla="*/ 48 w 266"/>
                  <a:gd name="T93" fmla="*/ 235 h 278"/>
                  <a:gd name="T94" fmla="*/ 45 w 266"/>
                  <a:gd name="T95" fmla="*/ 24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6" h="278">
                    <a:moveTo>
                      <a:pt x="45" y="275"/>
                    </a:moveTo>
                    <a:lnTo>
                      <a:pt x="45" y="278"/>
                    </a:lnTo>
                    <a:lnTo>
                      <a:pt x="57" y="278"/>
                    </a:lnTo>
                    <a:lnTo>
                      <a:pt x="189" y="243"/>
                    </a:lnTo>
                    <a:lnTo>
                      <a:pt x="234" y="248"/>
                    </a:lnTo>
                    <a:lnTo>
                      <a:pt x="241" y="243"/>
                    </a:lnTo>
                    <a:lnTo>
                      <a:pt x="241" y="243"/>
                    </a:lnTo>
                    <a:lnTo>
                      <a:pt x="247" y="243"/>
                    </a:lnTo>
                    <a:lnTo>
                      <a:pt x="250" y="243"/>
                    </a:lnTo>
                    <a:lnTo>
                      <a:pt x="256" y="243"/>
                    </a:lnTo>
                    <a:lnTo>
                      <a:pt x="252" y="221"/>
                    </a:lnTo>
                    <a:lnTo>
                      <a:pt x="252" y="221"/>
                    </a:lnTo>
                    <a:lnTo>
                      <a:pt x="245" y="219"/>
                    </a:lnTo>
                    <a:lnTo>
                      <a:pt x="241" y="216"/>
                    </a:lnTo>
                    <a:lnTo>
                      <a:pt x="232" y="187"/>
                    </a:lnTo>
                    <a:lnTo>
                      <a:pt x="234" y="168"/>
                    </a:lnTo>
                    <a:lnTo>
                      <a:pt x="238" y="162"/>
                    </a:lnTo>
                    <a:lnTo>
                      <a:pt x="241" y="157"/>
                    </a:lnTo>
                    <a:lnTo>
                      <a:pt x="245" y="153"/>
                    </a:lnTo>
                    <a:lnTo>
                      <a:pt x="247" y="137"/>
                    </a:lnTo>
                    <a:lnTo>
                      <a:pt x="254" y="119"/>
                    </a:lnTo>
                    <a:lnTo>
                      <a:pt x="256" y="118"/>
                    </a:lnTo>
                    <a:lnTo>
                      <a:pt x="259" y="114"/>
                    </a:lnTo>
                    <a:lnTo>
                      <a:pt x="261" y="114"/>
                    </a:lnTo>
                    <a:lnTo>
                      <a:pt x="261" y="109"/>
                    </a:lnTo>
                    <a:lnTo>
                      <a:pt x="266" y="109"/>
                    </a:lnTo>
                    <a:lnTo>
                      <a:pt x="257" y="75"/>
                    </a:lnTo>
                    <a:lnTo>
                      <a:pt x="256" y="73"/>
                    </a:lnTo>
                    <a:lnTo>
                      <a:pt x="252" y="71"/>
                    </a:lnTo>
                    <a:lnTo>
                      <a:pt x="254" y="69"/>
                    </a:lnTo>
                    <a:lnTo>
                      <a:pt x="257" y="64"/>
                    </a:lnTo>
                    <a:lnTo>
                      <a:pt x="254" y="60"/>
                    </a:lnTo>
                    <a:lnTo>
                      <a:pt x="256" y="59"/>
                    </a:lnTo>
                    <a:lnTo>
                      <a:pt x="256" y="53"/>
                    </a:lnTo>
                    <a:lnTo>
                      <a:pt x="254" y="55"/>
                    </a:lnTo>
                    <a:lnTo>
                      <a:pt x="248" y="55"/>
                    </a:lnTo>
                    <a:lnTo>
                      <a:pt x="247" y="53"/>
                    </a:lnTo>
                    <a:lnTo>
                      <a:pt x="241" y="43"/>
                    </a:lnTo>
                    <a:lnTo>
                      <a:pt x="238" y="41"/>
                    </a:lnTo>
                    <a:lnTo>
                      <a:pt x="234" y="34"/>
                    </a:lnTo>
                    <a:lnTo>
                      <a:pt x="232" y="34"/>
                    </a:lnTo>
                    <a:lnTo>
                      <a:pt x="229" y="37"/>
                    </a:lnTo>
                    <a:lnTo>
                      <a:pt x="214" y="34"/>
                    </a:lnTo>
                    <a:lnTo>
                      <a:pt x="186" y="41"/>
                    </a:lnTo>
                    <a:lnTo>
                      <a:pt x="184" y="46"/>
                    </a:lnTo>
                    <a:lnTo>
                      <a:pt x="181" y="48"/>
                    </a:lnTo>
                    <a:lnTo>
                      <a:pt x="175" y="46"/>
                    </a:lnTo>
                    <a:lnTo>
                      <a:pt x="175" y="43"/>
                    </a:lnTo>
                    <a:lnTo>
                      <a:pt x="173" y="43"/>
                    </a:lnTo>
                    <a:lnTo>
                      <a:pt x="172" y="44"/>
                    </a:lnTo>
                    <a:lnTo>
                      <a:pt x="168" y="44"/>
                    </a:lnTo>
                    <a:lnTo>
                      <a:pt x="168" y="46"/>
                    </a:lnTo>
                    <a:lnTo>
                      <a:pt x="163" y="43"/>
                    </a:lnTo>
                    <a:lnTo>
                      <a:pt x="163" y="39"/>
                    </a:lnTo>
                    <a:lnTo>
                      <a:pt x="159" y="37"/>
                    </a:lnTo>
                    <a:lnTo>
                      <a:pt x="156" y="37"/>
                    </a:lnTo>
                    <a:lnTo>
                      <a:pt x="156" y="34"/>
                    </a:lnTo>
                    <a:lnTo>
                      <a:pt x="156" y="32"/>
                    </a:lnTo>
                    <a:lnTo>
                      <a:pt x="154" y="30"/>
                    </a:lnTo>
                    <a:lnTo>
                      <a:pt x="150" y="25"/>
                    </a:lnTo>
                    <a:lnTo>
                      <a:pt x="148" y="25"/>
                    </a:lnTo>
                    <a:lnTo>
                      <a:pt x="148" y="23"/>
                    </a:lnTo>
                    <a:lnTo>
                      <a:pt x="148" y="19"/>
                    </a:lnTo>
                    <a:lnTo>
                      <a:pt x="147" y="18"/>
                    </a:lnTo>
                    <a:lnTo>
                      <a:pt x="145" y="18"/>
                    </a:lnTo>
                    <a:lnTo>
                      <a:pt x="136" y="19"/>
                    </a:lnTo>
                    <a:lnTo>
                      <a:pt x="134" y="18"/>
                    </a:lnTo>
                    <a:lnTo>
                      <a:pt x="132" y="14"/>
                    </a:lnTo>
                    <a:lnTo>
                      <a:pt x="129" y="12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3" y="18"/>
                    </a:lnTo>
                    <a:lnTo>
                      <a:pt x="111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4" y="10"/>
                    </a:lnTo>
                    <a:lnTo>
                      <a:pt x="102" y="9"/>
                    </a:lnTo>
                    <a:lnTo>
                      <a:pt x="102" y="7"/>
                    </a:lnTo>
                    <a:lnTo>
                      <a:pt x="102" y="3"/>
                    </a:lnTo>
                    <a:lnTo>
                      <a:pt x="100" y="0"/>
                    </a:lnTo>
                    <a:lnTo>
                      <a:pt x="98" y="1"/>
                    </a:lnTo>
                    <a:lnTo>
                      <a:pt x="93" y="1"/>
                    </a:lnTo>
                    <a:lnTo>
                      <a:pt x="91" y="7"/>
                    </a:lnTo>
                    <a:lnTo>
                      <a:pt x="89" y="7"/>
                    </a:lnTo>
                    <a:lnTo>
                      <a:pt x="86" y="3"/>
                    </a:lnTo>
                    <a:lnTo>
                      <a:pt x="84" y="3"/>
                    </a:lnTo>
                    <a:lnTo>
                      <a:pt x="82" y="7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1" y="18"/>
                    </a:lnTo>
                    <a:lnTo>
                      <a:pt x="73" y="18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66" y="25"/>
                    </a:lnTo>
                    <a:lnTo>
                      <a:pt x="63" y="25"/>
                    </a:lnTo>
                    <a:lnTo>
                      <a:pt x="59" y="23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18"/>
                    </a:lnTo>
                    <a:lnTo>
                      <a:pt x="48" y="12"/>
                    </a:lnTo>
                    <a:lnTo>
                      <a:pt x="45" y="12"/>
                    </a:lnTo>
                    <a:lnTo>
                      <a:pt x="41" y="14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34" y="16"/>
                    </a:lnTo>
                    <a:lnTo>
                      <a:pt x="32" y="19"/>
                    </a:lnTo>
                    <a:lnTo>
                      <a:pt x="31" y="23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18" y="35"/>
                    </a:lnTo>
                    <a:lnTo>
                      <a:pt x="18" y="55"/>
                    </a:lnTo>
                    <a:lnTo>
                      <a:pt x="20" y="57"/>
                    </a:lnTo>
                    <a:lnTo>
                      <a:pt x="25" y="60"/>
                    </a:lnTo>
                    <a:lnTo>
                      <a:pt x="31" y="60"/>
                    </a:lnTo>
                    <a:lnTo>
                      <a:pt x="29" y="71"/>
                    </a:lnTo>
                    <a:lnTo>
                      <a:pt x="32" y="69"/>
                    </a:lnTo>
                    <a:lnTo>
                      <a:pt x="36" y="75"/>
                    </a:lnTo>
                    <a:lnTo>
                      <a:pt x="36" y="75"/>
                    </a:lnTo>
                    <a:lnTo>
                      <a:pt x="32" y="76"/>
                    </a:lnTo>
                    <a:lnTo>
                      <a:pt x="31" y="80"/>
                    </a:lnTo>
                    <a:lnTo>
                      <a:pt x="27" y="87"/>
                    </a:lnTo>
                    <a:lnTo>
                      <a:pt x="29" y="85"/>
                    </a:lnTo>
                    <a:lnTo>
                      <a:pt x="32" y="87"/>
                    </a:lnTo>
                    <a:lnTo>
                      <a:pt x="34" y="87"/>
                    </a:lnTo>
                    <a:lnTo>
                      <a:pt x="34" y="91"/>
                    </a:lnTo>
                    <a:lnTo>
                      <a:pt x="38" y="94"/>
                    </a:lnTo>
                    <a:lnTo>
                      <a:pt x="38" y="105"/>
                    </a:lnTo>
                    <a:lnTo>
                      <a:pt x="36" y="105"/>
                    </a:lnTo>
                    <a:lnTo>
                      <a:pt x="34" y="101"/>
                    </a:lnTo>
                    <a:lnTo>
                      <a:pt x="32" y="101"/>
                    </a:lnTo>
                    <a:lnTo>
                      <a:pt x="31" y="101"/>
                    </a:lnTo>
                    <a:lnTo>
                      <a:pt x="27" y="98"/>
                    </a:lnTo>
                    <a:lnTo>
                      <a:pt x="20" y="98"/>
                    </a:lnTo>
                    <a:lnTo>
                      <a:pt x="15" y="100"/>
                    </a:lnTo>
                    <a:lnTo>
                      <a:pt x="15" y="101"/>
                    </a:lnTo>
                    <a:lnTo>
                      <a:pt x="15" y="101"/>
                    </a:lnTo>
                    <a:lnTo>
                      <a:pt x="16" y="105"/>
                    </a:lnTo>
                    <a:lnTo>
                      <a:pt x="15" y="110"/>
                    </a:lnTo>
                    <a:lnTo>
                      <a:pt x="16" y="110"/>
                    </a:lnTo>
                    <a:lnTo>
                      <a:pt x="22" y="110"/>
                    </a:lnTo>
                    <a:lnTo>
                      <a:pt x="23" y="112"/>
                    </a:lnTo>
                    <a:lnTo>
                      <a:pt x="23" y="114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25" y="118"/>
                    </a:lnTo>
                    <a:lnTo>
                      <a:pt x="22" y="119"/>
                    </a:lnTo>
                    <a:lnTo>
                      <a:pt x="22" y="130"/>
                    </a:lnTo>
                    <a:lnTo>
                      <a:pt x="18" y="135"/>
                    </a:lnTo>
                    <a:lnTo>
                      <a:pt x="18" y="139"/>
                    </a:lnTo>
                    <a:lnTo>
                      <a:pt x="7" y="139"/>
                    </a:lnTo>
                    <a:lnTo>
                      <a:pt x="4" y="141"/>
                    </a:lnTo>
                    <a:lnTo>
                      <a:pt x="6" y="151"/>
                    </a:lnTo>
                    <a:lnTo>
                      <a:pt x="9" y="151"/>
                    </a:lnTo>
                    <a:lnTo>
                      <a:pt x="11" y="155"/>
                    </a:lnTo>
                    <a:lnTo>
                      <a:pt x="11" y="157"/>
                    </a:lnTo>
                    <a:lnTo>
                      <a:pt x="13" y="159"/>
                    </a:lnTo>
                    <a:lnTo>
                      <a:pt x="9" y="173"/>
                    </a:lnTo>
                    <a:lnTo>
                      <a:pt x="4" y="180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4" y="187"/>
                    </a:lnTo>
                    <a:lnTo>
                      <a:pt x="6" y="185"/>
                    </a:lnTo>
                    <a:lnTo>
                      <a:pt x="7" y="187"/>
                    </a:lnTo>
                    <a:lnTo>
                      <a:pt x="9" y="189"/>
                    </a:lnTo>
                    <a:lnTo>
                      <a:pt x="13" y="189"/>
                    </a:lnTo>
                    <a:lnTo>
                      <a:pt x="18" y="193"/>
                    </a:lnTo>
                    <a:lnTo>
                      <a:pt x="25" y="193"/>
                    </a:lnTo>
                    <a:lnTo>
                      <a:pt x="27" y="193"/>
                    </a:lnTo>
                    <a:lnTo>
                      <a:pt x="31" y="198"/>
                    </a:lnTo>
                    <a:lnTo>
                      <a:pt x="31" y="201"/>
                    </a:lnTo>
                    <a:lnTo>
                      <a:pt x="32" y="203"/>
                    </a:lnTo>
                    <a:lnTo>
                      <a:pt x="36" y="210"/>
                    </a:lnTo>
                    <a:lnTo>
                      <a:pt x="41" y="210"/>
                    </a:lnTo>
                    <a:lnTo>
                      <a:pt x="45" y="214"/>
                    </a:lnTo>
                    <a:lnTo>
                      <a:pt x="48" y="212"/>
                    </a:lnTo>
                    <a:lnTo>
                      <a:pt x="48" y="218"/>
                    </a:lnTo>
                    <a:lnTo>
                      <a:pt x="52" y="221"/>
                    </a:lnTo>
                    <a:lnTo>
                      <a:pt x="52" y="226"/>
                    </a:lnTo>
                    <a:lnTo>
                      <a:pt x="50" y="232"/>
                    </a:lnTo>
                    <a:lnTo>
                      <a:pt x="52" y="235"/>
                    </a:lnTo>
                    <a:lnTo>
                      <a:pt x="52" y="235"/>
                    </a:lnTo>
                    <a:lnTo>
                      <a:pt x="48" y="235"/>
                    </a:lnTo>
                    <a:lnTo>
                      <a:pt x="48" y="239"/>
                    </a:lnTo>
                    <a:lnTo>
                      <a:pt x="48" y="244"/>
                    </a:lnTo>
                    <a:lnTo>
                      <a:pt x="45" y="244"/>
                    </a:lnTo>
                    <a:lnTo>
                      <a:pt x="45" y="246"/>
                    </a:lnTo>
                    <a:lnTo>
                      <a:pt x="45" y="251"/>
                    </a:lnTo>
                    <a:lnTo>
                      <a:pt x="45" y="255"/>
                    </a:lnTo>
                    <a:lnTo>
                      <a:pt x="45" y="275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25" name="Freeform 75">
                <a:extLst>
                  <a:ext uri="{FF2B5EF4-FFF2-40B4-BE49-F238E27FC236}">
                    <a16:creationId xmlns:a16="http://schemas.microsoft.com/office/drawing/2014/main" id="{E13C683F-9E1B-46AF-BB4F-340C16CEB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869" y="3247442"/>
                <a:ext cx="155045" cy="360684"/>
              </a:xfrm>
              <a:custGeom>
                <a:avLst/>
                <a:gdLst>
                  <a:gd name="T0" fmla="*/ 64 w 95"/>
                  <a:gd name="T1" fmla="*/ 221 h 221"/>
                  <a:gd name="T2" fmla="*/ 61 w 95"/>
                  <a:gd name="T3" fmla="*/ 219 h 221"/>
                  <a:gd name="T4" fmla="*/ 41 w 95"/>
                  <a:gd name="T5" fmla="*/ 198 h 221"/>
                  <a:gd name="T6" fmla="*/ 30 w 95"/>
                  <a:gd name="T7" fmla="*/ 73 h 221"/>
                  <a:gd name="T8" fmla="*/ 27 w 95"/>
                  <a:gd name="T9" fmla="*/ 69 h 221"/>
                  <a:gd name="T10" fmla="*/ 23 w 95"/>
                  <a:gd name="T11" fmla="*/ 41 h 221"/>
                  <a:gd name="T12" fmla="*/ 11 w 95"/>
                  <a:gd name="T13" fmla="*/ 25 h 221"/>
                  <a:gd name="T14" fmla="*/ 3 w 95"/>
                  <a:gd name="T15" fmla="*/ 21 h 221"/>
                  <a:gd name="T16" fmla="*/ 3 w 95"/>
                  <a:gd name="T17" fmla="*/ 16 h 221"/>
                  <a:gd name="T18" fmla="*/ 5 w 95"/>
                  <a:gd name="T19" fmla="*/ 12 h 221"/>
                  <a:gd name="T20" fmla="*/ 5 w 95"/>
                  <a:gd name="T21" fmla="*/ 9 h 221"/>
                  <a:gd name="T22" fmla="*/ 9 w 95"/>
                  <a:gd name="T23" fmla="*/ 3 h 221"/>
                  <a:gd name="T24" fmla="*/ 9 w 95"/>
                  <a:gd name="T25" fmla="*/ 3 h 221"/>
                  <a:gd name="T26" fmla="*/ 2 w 95"/>
                  <a:gd name="T27" fmla="*/ 1 h 221"/>
                  <a:gd name="T28" fmla="*/ 0 w 95"/>
                  <a:gd name="T29" fmla="*/ 1 h 221"/>
                  <a:gd name="T30" fmla="*/ 0 w 95"/>
                  <a:gd name="T31" fmla="*/ 0 h 221"/>
                  <a:gd name="T32" fmla="*/ 0 w 95"/>
                  <a:gd name="T33" fmla="*/ 0 h 221"/>
                  <a:gd name="T34" fmla="*/ 27 w 95"/>
                  <a:gd name="T35" fmla="*/ 5 h 221"/>
                  <a:gd name="T36" fmla="*/ 30 w 95"/>
                  <a:gd name="T37" fmla="*/ 9 h 221"/>
                  <a:gd name="T38" fmla="*/ 34 w 95"/>
                  <a:gd name="T39" fmla="*/ 9 h 221"/>
                  <a:gd name="T40" fmla="*/ 36 w 95"/>
                  <a:gd name="T41" fmla="*/ 5 h 221"/>
                  <a:gd name="T42" fmla="*/ 46 w 95"/>
                  <a:gd name="T43" fmla="*/ 7 h 221"/>
                  <a:gd name="T44" fmla="*/ 46 w 95"/>
                  <a:gd name="T45" fmla="*/ 5 h 221"/>
                  <a:gd name="T46" fmla="*/ 46 w 95"/>
                  <a:gd name="T47" fmla="*/ 7 h 221"/>
                  <a:gd name="T48" fmla="*/ 45 w 95"/>
                  <a:gd name="T49" fmla="*/ 14 h 221"/>
                  <a:gd name="T50" fmla="*/ 43 w 95"/>
                  <a:gd name="T51" fmla="*/ 19 h 221"/>
                  <a:gd name="T52" fmla="*/ 41 w 95"/>
                  <a:gd name="T53" fmla="*/ 26 h 221"/>
                  <a:gd name="T54" fmla="*/ 41 w 95"/>
                  <a:gd name="T55" fmla="*/ 34 h 221"/>
                  <a:gd name="T56" fmla="*/ 45 w 95"/>
                  <a:gd name="T57" fmla="*/ 37 h 221"/>
                  <a:gd name="T58" fmla="*/ 50 w 95"/>
                  <a:gd name="T59" fmla="*/ 39 h 221"/>
                  <a:gd name="T60" fmla="*/ 52 w 95"/>
                  <a:gd name="T61" fmla="*/ 39 h 221"/>
                  <a:gd name="T62" fmla="*/ 57 w 95"/>
                  <a:gd name="T63" fmla="*/ 41 h 221"/>
                  <a:gd name="T64" fmla="*/ 66 w 95"/>
                  <a:gd name="T65" fmla="*/ 53 h 221"/>
                  <a:gd name="T66" fmla="*/ 86 w 95"/>
                  <a:gd name="T67" fmla="*/ 205 h 221"/>
                  <a:gd name="T68" fmla="*/ 89 w 95"/>
                  <a:gd name="T69" fmla="*/ 212 h 221"/>
                  <a:gd name="T70" fmla="*/ 95 w 95"/>
                  <a:gd name="T71" fmla="*/ 212 h 221"/>
                  <a:gd name="T72" fmla="*/ 64 w 95"/>
                  <a:gd name="T7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5" h="221">
                    <a:moveTo>
                      <a:pt x="64" y="221"/>
                    </a:moveTo>
                    <a:lnTo>
                      <a:pt x="61" y="219"/>
                    </a:lnTo>
                    <a:lnTo>
                      <a:pt x="41" y="198"/>
                    </a:lnTo>
                    <a:lnTo>
                      <a:pt x="30" y="73"/>
                    </a:lnTo>
                    <a:lnTo>
                      <a:pt x="27" y="69"/>
                    </a:lnTo>
                    <a:lnTo>
                      <a:pt x="23" y="41"/>
                    </a:lnTo>
                    <a:lnTo>
                      <a:pt x="11" y="25"/>
                    </a:lnTo>
                    <a:lnTo>
                      <a:pt x="3" y="21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5" y="14"/>
                    </a:lnTo>
                    <a:lnTo>
                      <a:pt x="43" y="19"/>
                    </a:lnTo>
                    <a:lnTo>
                      <a:pt x="41" y="26"/>
                    </a:lnTo>
                    <a:lnTo>
                      <a:pt x="41" y="34"/>
                    </a:lnTo>
                    <a:lnTo>
                      <a:pt x="45" y="37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7" y="41"/>
                    </a:lnTo>
                    <a:lnTo>
                      <a:pt x="66" y="53"/>
                    </a:lnTo>
                    <a:lnTo>
                      <a:pt x="86" y="205"/>
                    </a:lnTo>
                    <a:lnTo>
                      <a:pt x="89" y="212"/>
                    </a:lnTo>
                    <a:lnTo>
                      <a:pt x="95" y="212"/>
                    </a:lnTo>
                    <a:lnTo>
                      <a:pt x="64" y="22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26" name="Freeform 76">
                <a:extLst>
                  <a:ext uri="{FF2B5EF4-FFF2-40B4-BE49-F238E27FC236}">
                    <a16:creationId xmlns:a16="http://schemas.microsoft.com/office/drawing/2014/main" id="{1BDB2670-2FF4-425B-A107-0B265C777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869" y="3247442"/>
                <a:ext cx="155045" cy="360684"/>
              </a:xfrm>
              <a:custGeom>
                <a:avLst/>
                <a:gdLst>
                  <a:gd name="T0" fmla="*/ 64 w 95"/>
                  <a:gd name="T1" fmla="*/ 221 h 221"/>
                  <a:gd name="T2" fmla="*/ 61 w 95"/>
                  <a:gd name="T3" fmla="*/ 219 h 221"/>
                  <a:gd name="T4" fmla="*/ 41 w 95"/>
                  <a:gd name="T5" fmla="*/ 198 h 221"/>
                  <a:gd name="T6" fmla="*/ 30 w 95"/>
                  <a:gd name="T7" fmla="*/ 73 h 221"/>
                  <a:gd name="T8" fmla="*/ 27 w 95"/>
                  <a:gd name="T9" fmla="*/ 69 h 221"/>
                  <a:gd name="T10" fmla="*/ 23 w 95"/>
                  <a:gd name="T11" fmla="*/ 41 h 221"/>
                  <a:gd name="T12" fmla="*/ 11 w 95"/>
                  <a:gd name="T13" fmla="*/ 25 h 221"/>
                  <a:gd name="T14" fmla="*/ 3 w 95"/>
                  <a:gd name="T15" fmla="*/ 21 h 221"/>
                  <a:gd name="T16" fmla="*/ 3 w 95"/>
                  <a:gd name="T17" fmla="*/ 16 h 221"/>
                  <a:gd name="T18" fmla="*/ 5 w 95"/>
                  <a:gd name="T19" fmla="*/ 12 h 221"/>
                  <a:gd name="T20" fmla="*/ 5 w 95"/>
                  <a:gd name="T21" fmla="*/ 9 h 221"/>
                  <a:gd name="T22" fmla="*/ 9 w 95"/>
                  <a:gd name="T23" fmla="*/ 3 h 221"/>
                  <a:gd name="T24" fmla="*/ 9 w 95"/>
                  <a:gd name="T25" fmla="*/ 3 h 221"/>
                  <a:gd name="T26" fmla="*/ 2 w 95"/>
                  <a:gd name="T27" fmla="*/ 1 h 221"/>
                  <a:gd name="T28" fmla="*/ 0 w 95"/>
                  <a:gd name="T29" fmla="*/ 1 h 221"/>
                  <a:gd name="T30" fmla="*/ 0 w 95"/>
                  <a:gd name="T31" fmla="*/ 0 h 221"/>
                  <a:gd name="T32" fmla="*/ 0 w 95"/>
                  <a:gd name="T33" fmla="*/ 0 h 221"/>
                  <a:gd name="T34" fmla="*/ 27 w 95"/>
                  <a:gd name="T35" fmla="*/ 5 h 221"/>
                  <a:gd name="T36" fmla="*/ 30 w 95"/>
                  <a:gd name="T37" fmla="*/ 9 h 221"/>
                  <a:gd name="T38" fmla="*/ 34 w 95"/>
                  <a:gd name="T39" fmla="*/ 9 h 221"/>
                  <a:gd name="T40" fmla="*/ 36 w 95"/>
                  <a:gd name="T41" fmla="*/ 5 h 221"/>
                  <a:gd name="T42" fmla="*/ 46 w 95"/>
                  <a:gd name="T43" fmla="*/ 7 h 221"/>
                  <a:gd name="T44" fmla="*/ 46 w 95"/>
                  <a:gd name="T45" fmla="*/ 5 h 221"/>
                  <a:gd name="T46" fmla="*/ 46 w 95"/>
                  <a:gd name="T47" fmla="*/ 7 h 221"/>
                  <a:gd name="T48" fmla="*/ 45 w 95"/>
                  <a:gd name="T49" fmla="*/ 14 h 221"/>
                  <a:gd name="T50" fmla="*/ 43 w 95"/>
                  <a:gd name="T51" fmla="*/ 19 h 221"/>
                  <a:gd name="T52" fmla="*/ 41 w 95"/>
                  <a:gd name="T53" fmla="*/ 26 h 221"/>
                  <a:gd name="T54" fmla="*/ 41 w 95"/>
                  <a:gd name="T55" fmla="*/ 34 h 221"/>
                  <a:gd name="T56" fmla="*/ 45 w 95"/>
                  <a:gd name="T57" fmla="*/ 37 h 221"/>
                  <a:gd name="T58" fmla="*/ 50 w 95"/>
                  <a:gd name="T59" fmla="*/ 39 h 221"/>
                  <a:gd name="T60" fmla="*/ 52 w 95"/>
                  <a:gd name="T61" fmla="*/ 39 h 221"/>
                  <a:gd name="T62" fmla="*/ 57 w 95"/>
                  <a:gd name="T63" fmla="*/ 41 h 221"/>
                  <a:gd name="T64" fmla="*/ 66 w 95"/>
                  <a:gd name="T65" fmla="*/ 53 h 221"/>
                  <a:gd name="T66" fmla="*/ 86 w 95"/>
                  <a:gd name="T67" fmla="*/ 205 h 221"/>
                  <a:gd name="T68" fmla="*/ 89 w 95"/>
                  <a:gd name="T69" fmla="*/ 212 h 221"/>
                  <a:gd name="T70" fmla="*/ 95 w 95"/>
                  <a:gd name="T71" fmla="*/ 212 h 221"/>
                  <a:gd name="T72" fmla="*/ 64 w 95"/>
                  <a:gd name="T7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5" h="221">
                    <a:moveTo>
                      <a:pt x="64" y="221"/>
                    </a:moveTo>
                    <a:lnTo>
                      <a:pt x="61" y="219"/>
                    </a:lnTo>
                    <a:lnTo>
                      <a:pt x="41" y="198"/>
                    </a:lnTo>
                    <a:lnTo>
                      <a:pt x="30" y="73"/>
                    </a:lnTo>
                    <a:lnTo>
                      <a:pt x="27" y="69"/>
                    </a:lnTo>
                    <a:lnTo>
                      <a:pt x="23" y="41"/>
                    </a:lnTo>
                    <a:lnTo>
                      <a:pt x="11" y="25"/>
                    </a:lnTo>
                    <a:lnTo>
                      <a:pt x="3" y="21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7" y="5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5" y="14"/>
                    </a:lnTo>
                    <a:lnTo>
                      <a:pt x="43" y="19"/>
                    </a:lnTo>
                    <a:lnTo>
                      <a:pt x="41" y="26"/>
                    </a:lnTo>
                    <a:lnTo>
                      <a:pt x="41" y="34"/>
                    </a:lnTo>
                    <a:lnTo>
                      <a:pt x="45" y="37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7" y="41"/>
                    </a:lnTo>
                    <a:lnTo>
                      <a:pt x="66" y="53"/>
                    </a:lnTo>
                    <a:lnTo>
                      <a:pt x="86" y="205"/>
                    </a:lnTo>
                    <a:lnTo>
                      <a:pt x="89" y="212"/>
                    </a:lnTo>
                    <a:lnTo>
                      <a:pt x="95" y="212"/>
                    </a:lnTo>
                    <a:lnTo>
                      <a:pt x="64" y="22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27" name="Freeform 77">
                <a:extLst>
                  <a:ext uri="{FF2B5EF4-FFF2-40B4-BE49-F238E27FC236}">
                    <a16:creationId xmlns:a16="http://schemas.microsoft.com/office/drawing/2014/main" id="{9301ABFE-2779-4873-AC84-065FA51D0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7189" y="3195216"/>
                <a:ext cx="719736" cy="951488"/>
              </a:xfrm>
              <a:custGeom>
                <a:avLst/>
                <a:gdLst>
                  <a:gd name="T0" fmla="*/ 23 w 441"/>
                  <a:gd name="T1" fmla="*/ 580 h 583"/>
                  <a:gd name="T2" fmla="*/ 0 w 441"/>
                  <a:gd name="T3" fmla="*/ 392 h 583"/>
                  <a:gd name="T4" fmla="*/ 36 w 441"/>
                  <a:gd name="T5" fmla="*/ 348 h 583"/>
                  <a:gd name="T6" fmla="*/ 39 w 441"/>
                  <a:gd name="T7" fmla="*/ 341 h 583"/>
                  <a:gd name="T8" fmla="*/ 100 w 441"/>
                  <a:gd name="T9" fmla="*/ 310 h 583"/>
                  <a:gd name="T10" fmla="*/ 173 w 441"/>
                  <a:gd name="T11" fmla="*/ 298 h 583"/>
                  <a:gd name="T12" fmla="*/ 302 w 441"/>
                  <a:gd name="T13" fmla="*/ 167 h 583"/>
                  <a:gd name="T14" fmla="*/ 130 w 441"/>
                  <a:gd name="T15" fmla="*/ 121 h 583"/>
                  <a:gd name="T16" fmla="*/ 109 w 441"/>
                  <a:gd name="T17" fmla="*/ 103 h 583"/>
                  <a:gd name="T18" fmla="*/ 98 w 441"/>
                  <a:gd name="T19" fmla="*/ 92 h 583"/>
                  <a:gd name="T20" fmla="*/ 87 w 441"/>
                  <a:gd name="T21" fmla="*/ 78 h 583"/>
                  <a:gd name="T22" fmla="*/ 80 w 441"/>
                  <a:gd name="T23" fmla="*/ 69 h 583"/>
                  <a:gd name="T24" fmla="*/ 94 w 441"/>
                  <a:gd name="T25" fmla="*/ 19 h 583"/>
                  <a:gd name="T26" fmla="*/ 96 w 441"/>
                  <a:gd name="T27" fmla="*/ 21 h 583"/>
                  <a:gd name="T28" fmla="*/ 130 w 441"/>
                  <a:gd name="T29" fmla="*/ 58 h 583"/>
                  <a:gd name="T30" fmla="*/ 152 w 441"/>
                  <a:gd name="T31" fmla="*/ 64 h 583"/>
                  <a:gd name="T32" fmla="*/ 198 w 441"/>
                  <a:gd name="T33" fmla="*/ 49 h 583"/>
                  <a:gd name="T34" fmla="*/ 202 w 441"/>
                  <a:gd name="T35" fmla="*/ 46 h 583"/>
                  <a:gd name="T36" fmla="*/ 209 w 441"/>
                  <a:gd name="T37" fmla="*/ 48 h 583"/>
                  <a:gd name="T38" fmla="*/ 212 w 441"/>
                  <a:gd name="T39" fmla="*/ 49 h 583"/>
                  <a:gd name="T40" fmla="*/ 228 w 441"/>
                  <a:gd name="T41" fmla="*/ 53 h 583"/>
                  <a:gd name="T42" fmla="*/ 252 w 441"/>
                  <a:gd name="T43" fmla="*/ 44 h 583"/>
                  <a:gd name="T44" fmla="*/ 264 w 441"/>
                  <a:gd name="T45" fmla="*/ 37 h 583"/>
                  <a:gd name="T46" fmla="*/ 285 w 441"/>
                  <a:gd name="T47" fmla="*/ 35 h 583"/>
                  <a:gd name="T48" fmla="*/ 323 w 441"/>
                  <a:gd name="T49" fmla="*/ 26 h 583"/>
                  <a:gd name="T50" fmla="*/ 355 w 441"/>
                  <a:gd name="T51" fmla="*/ 23 h 583"/>
                  <a:gd name="T52" fmla="*/ 362 w 441"/>
                  <a:gd name="T53" fmla="*/ 19 h 583"/>
                  <a:gd name="T54" fmla="*/ 403 w 441"/>
                  <a:gd name="T55" fmla="*/ 8 h 583"/>
                  <a:gd name="T56" fmla="*/ 414 w 441"/>
                  <a:gd name="T57" fmla="*/ 0 h 583"/>
                  <a:gd name="T58" fmla="*/ 428 w 441"/>
                  <a:gd name="T59" fmla="*/ 5 h 583"/>
                  <a:gd name="T60" fmla="*/ 437 w 441"/>
                  <a:gd name="T61" fmla="*/ 7 h 583"/>
                  <a:gd name="T62" fmla="*/ 437 w 441"/>
                  <a:gd name="T63" fmla="*/ 16 h 583"/>
                  <a:gd name="T64" fmla="*/ 430 w 441"/>
                  <a:gd name="T65" fmla="*/ 25 h 583"/>
                  <a:gd name="T66" fmla="*/ 435 w 441"/>
                  <a:gd name="T67" fmla="*/ 37 h 583"/>
                  <a:gd name="T68" fmla="*/ 434 w 441"/>
                  <a:gd name="T69" fmla="*/ 46 h 583"/>
                  <a:gd name="T70" fmla="*/ 434 w 441"/>
                  <a:gd name="T71" fmla="*/ 58 h 583"/>
                  <a:gd name="T72" fmla="*/ 428 w 441"/>
                  <a:gd name="T73" fmla="*/ 66 h 583"/>
                  <a:gd name="T74" fmla="*/ 434 w 441"/>
                  <a:gd name="T75" fmla="*/ 66 h 583"/>
                  <a:gd name="T76" fmla="*/ 435 w 441"/>
                  <a:gd name="T77" fmla="*/ 64 h 583"/>
                  <a:gd name="T78" fmla="*/ 441 w 441"/>
                  <a:gd name="T79" fmla="*/ 67 h 583"/>
                  <a:gd name="T80" fmla="*/ 441 w 441"/>
                  <a:gd name="T81" fmla="*/ 71 h 583"/>
                  <a:gd name="T82" fmla="*/ 434 w 441"/>
                  <a:gd name="T83" fmla="*/ 69 h 583"/>
                  <a:gd name="T84" fmla="*/ 425 w 441"/>
                  <a:gd name="T85" fmla="*/ 71 h 583"/>
                  <a:gd name="T86" fmla="*/ 418 w 441"/>
                  <a:gd name="T87" fmla="*/ 110 h 583"/>
                  <a:gd name="T88" fmla="*/ 416 w 441"/>
                  <a:gd name="T89" fmla="*/ 123 h 583"/>
                  <a:gd name="T90" fmla="*/ 391 w 441"/>
                  <a:gd name="T91" fmla="*/ 160 h 583"/>
                  <a:gd name="T92" fmla="*/ 378 w 441"/>
                  <a:gd name="T93" fmla="*/ 178 h 583"/>
                  <a:gd name="T94" fmla="*/ 337 w 441"/>
                  <a:gd name="T95" fmla="*/ 271 h 583"/>
                  <a:gd name="T96" fmla="*/ 328 w 441"/>
                  <a:gd name="T97" fmla="*/ 278 h 583"/>
                  <a:gd name="T98" fmla="*/ 325 w 441"/>
                  <a:gd name="T99" fmla="*/ 282 h 583"/>
                  <a:gd name="T100" fmla="*/ 305 w 441"/>
                  <a:gd name="T101" fmla="*/ 307 h 583"/>
                  <a:gd name="T102" fmla="*/ 285 w 441"/>
                  <a:gd name="T103" fmla="*/ 341 h 583"/>
                  <a:gd name="T104" fmla="*/ 232 w 441"/>
                  <a:gd name="T105" fmla="*/ 387 h 583"/>
                  <a:gd name="T106" fmla="*/ 218 w 441"/>
                  <a:gd name="T107" fmla="*/ 410 h 583"/>
                  <a:gd name="T108" fmla="*/ 180 w 441"/>
                  <a:gd name="T109" fmla="*/ 432 h 583"/>
                  <a:gd name="T110" fmla="*/ 80 w 441"/>
                  <a:gd name="T111" fmla="*/ 519 h 583"/>
                  <a:gd name="T112" fmla="*/ 68 w 441"/>
                  <a:gd name="T113" fmla="*/ 521 h 583"/>
                  <a:gd name="T114" fmla="*/ 68 w 441"/>
                  <a:gd name="T115" fmla="*/ 524 h 583"/>
                  <a:gd name="T116" fmla="*/ 68 w 441"/>
                  <a:gd name="T117" fmla="*/ 530 h 583"/>
                  <a:gd name="T118" fmla="*/ 62 w 441"/>
                  <a:gd name="T119" fmla="*/ 537 h 583"/>
                  <a:gd name="T120" fmla="*/ 23 w 441"/>
                  <a:gd name="T121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1" h="583">
                    <a:moveTo>
                      <a:pt x="23" y="583"/>
                    </a:moveTo>
                    <a:lnTo>
                      <a:pt x="23" y="580"/>
                    </a:lnTo>
                    <a:lnTo>
                      <a:pt x="0" y="551"/>
                    </a:lnTo>
                    <a:lnTo>
                      <a:pt x="0" y="392"/>
                    </a:lnTo>
                    <a:lnTo>
                      <a:pt x="2" y="391"/>
                    </a:lnTo>
                    <a:lnTo>
                      <a:pt x="36" y="348"/>
                    </a:lnTo>
                    <a:lnTo>
                      <a:pt x="37" y="344"/>
                    </a:lnTo>
                    <a:lnTo>
                      <a:pt x="39" y="341"/>
                    </a:lnTo>
                    <a:lnTo>
                      <a:pt x="78" y="326"/>
                    </a:lnTo>
                    <a:lnTo>
                      <a:pt x="100" y="310"/>
                    </a:lnTo>
                    <a:lnTo>
                      <a:pt x="121" y="299"/>
                    </a:lnTo>
                    <a:lnTo>
                      <a:pt x="173" y="298"/>
                    </a:lnTo>
                    <a:lnTo>
                      <a:pt x="302" y="169"/>
                    </a:lnTo>
                    <a:lnTo>
                      <a:pt x="302" y="167"/>
                    </a:lnTo>
                    <a:lnTo>
                      <a:pt x="260" y="167"/>
                    </a:lnTo>
                    <a:lnTo>
                      <a:pt x="130" y="121"/>
                    </a:lnTo>
                    <a:lnTo>
                      <a:pt x="125" y="116"/>
                    </a:lnTo>
                    <a:lnTo>
                      <a:pt x="109" y="103"/>
                    </a:lnTo>
                    <a:lnTo>
                      <a:pt x="103" y="96"/>
                    </a:lnTo>
                    <a:lnTo>
                      <a:pt x="98" y="92"/>
                    </a:lnTo>
                    <a:lnTo>
                      <a:pt x="96" y="87"/>
                    </a:lnTo>
                    <a:lnTo>
                      <a:pt x="87" y="78"/>
                    </a:lnTo>
                    <a:lnTo>
                      <a:pt x="86" y="74"/>
                    </a:lnTo>
                    <a:lnTo>
                      <a:pt x="80" y="69"/>
                    </a:lnTo>
                    <a:lnTo>
                      <a:pt x="77" y="51"/>
                    </a:lnTo>
                    <a:lnTo>
                      <a:pt x="94" y="19"/>
                    </a:lnTo>
                    <a:lnTo>
                      <a:pt x="94" y="19"/>
                    </a:lnTo>
                    <a:lnTo>
                      <a:pt x="96" y="21"/>
                    </a:lnTo>
                    <a:lnTo>
                      <a:pt x="102" y="23"/>
                    </a:lnTo>
                    <a:lnTo>
                      <a:pt x="130" y="58"/>
                    </a:lnTo>
                    <a:lnTo>
                      <a:pt x="146" y="66"/>
                    </a:lnTo>
                    <a:lnTo>
                      <a:pt x="152" y="64"/>
                    </a:lnTo>
                    <a:lnTo>
                      <a:pt x="168" y="66"/>
                    </a:lnTo>
                    <a:lnTo>
                      <a:pt x="198" y="49"/>
                    </a:lnTo>
                    <a:lnTo>
                      <a:pt x="200" y="46"/>
                    </a:lnTo>
                    <a:lnTo>
                      <a:pt x="202" y="46"/>
                    </a:lnTo>
                    <a:lnTo>
                      <a:pt x="205" y="46"/>
                    </a:lnTo>
                    <a:lnTo>
                      <a:pt x="209" y="48"/>
                    </a:lnTo>
                    <a:lnTo>
                      <a:pt x="210" y="48"/>
                    </a:lnTo>
                    <a:lnTo>
                      <a:pt x="212" y="49"/>
                    </a:lnTo>
                    <a:lnTo>
                      <a:pt x="221" y="48"/>
                    </a:lnTo>
                    <a:lnTo>
                      <a:pt x="228" y="53"/>
                    </a:lnTo>
                    <a:lnTo>
                      <a:pt x="244" y="51"/>
                    </a:lnTo>
                    <a:lnTo>
                      <a:pt x="252" y="44"/>
                    </a:lnTo>
                    <a:lnTo>
                      <a:pt x="259" y="42"/>
                    </a:lnTo>
                    <a:lnTo>
                      <a:pt x="264" y="37"/>
                    </a:lnTo>
                    <a:lnTo>
                      <a:pt x="278" y="33"/>
                    </a:lnTo>
                    <a:lnTo>
                      <a:pt x="285" y="35"/>
                    </a:lnTo>
                    <a:lnTo>
                      <a:pt x="312" y="33"/>
                    </a:lnTo>
                    <a:lnTo>
                      <a:pt x="323" y="26"/>
                    </a:lnTo>
                    <a:lnTo>
                      <a:pt x="337" y="28"/>
                    </a:lnTo>
                    <a:lnTo>
                      <a:pt x="355" y="23"/>
                    </a:lnTo>
                    <a:lnTo>
                      <a:pt x="359" y="23"/>
                    </a:lnTo>
                    <a:lnTo>
                      <a:pt x="362" y="19"/>
                    </a:lnTo>
                    <a:lnTo>
                      <a:pt x="389" y="16"/>
                    </a:lnTo>
                    <a:lnTo>
                      <a:pt x="403" y="8"/>
                    </a:lnTo>
                    <a:lnTo>
                      <a:pt x="407" y="1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8" y="5"/>
                    </a:lnTo>
                    <a:lnTo>
                      <a:pt x="435" y="5"/>
                    </a:lnTo>
                    <a:lnTo>
                      <a:pt x="437" y="7"/>
                    </a:lnTo>
                    <a:lnTo>
                      <a:pt x="435" y="10"/>
                    </a:lnTo>
                    <a:lnTo>
                      <a:pt x="437" y="16"/>
                    </a:lnTo>
                    <a:lnTo>
                      <a:pt x="432" y="21"/>
                    </a:lnTo>
                    <a:lnTo>
                      <a:pt x="430" y="25"/>
                    </a:lnTo>
                    <a:lnTo>
                      <a:pt x="430" y="33"/>
                    </a:lnTo>
                    <a:lnTo>
                      <a:pt x="435" y="37"/>
                    </a:lnTo>
                    <a:lnTo>
                      <a:pt x="434" y="41"/>
                    </a:lnTo>
                    <a:lnTo>
                      <a:pt x="434" y="46"/>
                    </a:lnTo>
                    <a:lnTo>
                      <a:pt x="434" y="51"/>
                    </a:lnTo>
                    <a:lnTo>
                      <a:pt x="434" y="58"/>
                    </a:lnTo>
                    <a:lnTo>
                      <a:pt x="434" y="62"/>
                    </a:lnTo>
                    <a:lnTo>
                      <a:pt x="428" y="66"/>
                    </a:lnTo>
                    <a:lnTo>
                      <a:pt x="428" y="67"/>
                    </a:lnTo>
                    <a:lnTo>
                      <a:pt x="434" y="66"/>
                    </a:lnTo>
                    <a:lnTo>
                      <a:pt x="434" y="64"/>
                    </a:lnTo>
                    <a:lnTo>
                      <a:pt x="435" y="64"/>
                    </a:lnTo>
                    <a:lnTo>
                      <a:pt x="437" y="66"/>
                    </a:lnTo>
                    <a:lnTo>
                      <a:pt x="441" y="67"/>
                    </a:lnTo>
                    <a:lnTo>
                      <a:pt x="441" y="71"/>
                    </a:lnTo>
                    <a:lnTo>
                      <a:pt x="441" y="71"/>
                    </a:lnTo>
                    <a:lnTo>
                      <a:pt x="439" y="71"/>
                    </a:lnTo>
                    <a:lnTo>
                      <a:pt x="434" y="69"/>
                    </a:lnTo>
                    <a:lnTo>
                      <a:pt x="428" y="69"/>
                    </a:lnTo>
                    <a:lnTo>
                      <a:pt x="425" y="71"/>
                    </a:lnTo>
                    <a:lnTo>
                      <a:pt x="423" y="73"/>
                    </a:lnTo>
                    <a:lnTo>
                      <a:pt x="418" y="110"/>
                    </a:lnTo>
                    <a:lnTo>
                      <a:pt x="416" y="114"/>
                    </a:lnTo>
                    <a:lnTo>
                      <a:pt x="416" y="123"/>
                    </a:lnTo>
                    <a:lnTo>
                      <a:pt x="407" y="130"/>
                    </a:lnTo>
                    <a:lnTo>
                      <a:pt x="391" y="160"/>
                    </a:lnTo>
                    <a:lnTo>
                      <a:pt x="382" y="169"/>
                    </a:lnTo>
                    <a:lnTo>
                      <a:pt x="378" y="178"/>
                    </a:lnTo>
                    <a:lnTo>
                      <a:pt x="377" y="187"/>
                    </a:lnTo>
                    <a:lnTo>
                      <a:pt x="337" y="271"/>
                    </a:lnTo>
                    <a:lnTo>
                      <a:pt x="332" y="276"/>
                    </a:lnTo>
                    <a:lnTo>
                      <a:pt x="328" y="278"/>
                    </a:lnTo>
                    <a:lnTo>
                      <a:pt x="327" y="282"/>
                    </a:lnTo>
                    <a:lnTo>
                      <a:pt x="325" y="282"/>
                    </a:lnTo>
                    <a:lnTo>
                      <a:pt x="310" y="298"/>
                    </a:lnTo>
                    <a:lnTo>
                      <a:pt x="305" y="307"/>
                    </a:lnTo>
                    <a:lnTo>
                      <a:pt x="305" y="307"/>
                    </a:lnTo>
                    <a:lnTo>
                      <a:pt x="285" y="341"/>
                    </a:lnTo>
                    <a:lnTo>
                      <a:pt x="285" y="341"/>
                    </a:lnTo>
                    <a:lnTo>
                      <a:pt x="232" y="387"/>
                    </a:lnTo>
                    <a:lnTo>
                      <a:pt x="232" y="391"/>
                    </a:lnTo>
                    <a:lnTo>
                      <a:pt x="218" y="410"/>
                    </a:lnTo>
                    <a:lnTo>
                      <a:pt x="194" y="426"/>
                    </a:lnTo>
                    <a:lnTo>
                      <a:pt x="180" y="432"/>
                    </a:lnTo>
                    <a:lnTo>
                      <a:pt x="175" y="433"/>
                    </a:lnTo>
                    <a:lnTo>
                      <a:pt x="80" y="519"/>
                    </a:lnTo>
                    <a:lnTo>
                      <a:pt x="71" y="523"/>
                    </a:lnTo>
                    <a:lnTo>
                      <a:pt x="68" y="521"/>
                    </a:lnTo>
                    <a:lnTo>
                      <a:pt x="66" y="524"/>
                    </a:lnTo>
                    <a:lnTo>
                      <a:pt x="68" y="524"/>
                    </a:lnTo>
                    <a:lnTo>
                      <a:pt x="68" y="526"/>
                    </a:lnTo>
                    <a:lnTo>
                      <a:pt x="68" y="530"/>
                    </a:lnTo>
                    <a:lnTo>
                      <a:pt x="66" y="532"/>
                    </a:lnTo>
                    <a:lnTo>
                      <a:pt x="62" y="537"/>
                    </a:lnTo>
                    <a:lnTo>
                      <a:pt x="25" y="582"/>
                    </a:lnTo>
                    <a:lnTo>
                      <a:pt x="23" y="58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28" name="Freeform 78">
                <a:extLst>
                  <a:ext uri="{FF2B5EF4-FFF2-40B4-BE49-F238E27FC236}">
                    <a16:creationId xmlns:a16="http://schemas.microsoft.com/office/drawing/2014/main" id="{D880B6A5-2B26-496D-9B5E-7E315E779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7189" y="3195216"/>
                <a:ext cx="719736" cy="951488"/>
              </a:xfrm>
              <a:custGeom>
                <a:avLst/>
                <a:gdLst>
                  <a:gd name="T0" fmla="*/ 23 w 441"/>
                  <a:gd name="T1" fmla="*/ 580 h 583"/>
                  <a:gd name="T2" fmla="*/ 0 w 441"/>
                  <a:gd name="T3" fmla="*/ 392 h 583"/>
                  <a:gd name="T4" fmla="*/ 36 w 441"/>
                  <a:gd name="T5" fmla="*/ 348 h 583"/>
                  <a:gd name="T6" fmla="*/ 39 w 441"/>
                  <a:gd name="T7" fmla="*/ 341 h 583"/>
                  <a:gd name="T8" fmla="*/ 100 w 441"/>
                  <a:gd name="T9" fmla="*/ 310 h 583"/>
                  <a:gd name="T10" fmla="*/ 173 w 441"/>
                  <a:gd name="T11" fmla="*/ 298 h 583"/>
                  <a:gd name="T12" fmla="*/ 302 w 441"/>
                  <a:gd name="T13" fmla="*/ 167 h 583"/>
                  <a:gd name="T14" fmla="*/ 130 w 441"/>
                  <a:gd name="T15" fmla="*/ 121 h 583"/>
                  <a:gd name="T16" fmla="*/ 109 w 441"/>
                  <a:gd name="T17" fmla="*/ 103 h 583"/>
                  <a:gd name="T18" fmla="*/ 98 w 441"/>
                  <a:gd name="T19" fmla="*/ 92 h 583"/>
                  <a:gd name="T20" fmla="*/ 87 w 441"/>
                  <a:gd name="T21" fmla="*/ 78 h 583"/>
                  <a:gd name="T22" fmla="*/ 80 w 441"/>
                  <a:gd name="T23" fmla="*/ 69 h 583"/>
                  <a:gd name="T24" fmla="*/ 94 w 441"/>
                  <a:gd name="T25" fmla="*/ 19 h 583"/>
                  <a:gd name="T26" fmla="*/ 96 w 441"/>
                  <a:gd name="T27" fmla="*/ 21 h 583"/>
                  <a:gd name="T28" fmla="*/ 130 w 441"/>
                  <a:gd name="T29" fmla="*/ 58 h 583"/>
                  <a:gd name="T30" fmla="*/ 152 w 441"/>
                  <a:gd name="T31" fmla="*/ 64 h 583"/>
                  <a:gd name="T32" fmla="*/ 198 w 441"/>
                  <a:gd name="T33" fmla="*/ 49 h 583"/>
                  <a:gd name="T34" fmla="*/ 202 w 441"/>
                  <a:gd name="T35" fmla="*/ 46 h 583"/>
                  <a:gd name="T36" fmla="*/ 209 w 441"/>
                  <a:gd name="T37" fmla="*/ 48 h 583"/>
                  <a:gd name="T38" fmla="*/ 212 w 441"/>
                  <a:gd name="T39" fmla="*/ 49 h 583"/>
                  <a:gd name="T40" fmla="*/ 228 w 441"/>
                  <a:gd name="T41" fmla="*/ 53 h 583"/>
                  <a:gd name="T42" fmla="*/ 252 w 441"/>
                  <a:gd name="T43" fmla="*/ 44 h 583"/>
                  <a:gd name="T44" fmla="*/ 264 w 441"/>
                  <a:gd name="T45" fmla="*/ 37 h 583"/>
                  <a:gd name="T46" fmla="*/ 285 w 441"/>
                  <a:gd name="T47" fmla="*/ 35 h 583"/>
                  <a:gd name="T48" fmla="*/ 323 w 441"/>
                  <a:gd name="T49" fmla="*/ 26 h 583"/>
                  <a:gd name="T50" fmla="*/ 355 w 441"/>
                  <a:gd name="T51" fmla="*/ 23 h 583"/>
                  <a:gd name="T52" fmla="*/ 362 w 441"/>
                  <a:gd name="T53" fmla="*/ 19 h 583"/>
                  <a:gd name="T54" fmla="*/ 403 w 441"/>
                  <a:gd name="T55" fmla="*/ 8 h 583"/>
                  <a:gd name="T56" fmla="*/ 414 w 441"/>
                  <a:gd name="T57" fmla="*/ 0 h 583"/>
                  <a:gd name="T58" fmla="*/ 428 w 441"/>
                  <a:gd name="T59" fmla="*/ 5 h 583"/>
                  <a:gd name="T60" fmla="*/ 437 w 441"/>
                  <a:gd name="T61" fmla="*/ 7 h 583"/>
                  <a:gd name="T62" fmla="*/ 437 w 441"/>
                  <a:gd name="T63" fmla="*/ 16 h 583"/>
                  <a:gd name="T64" fmla="*/ 430 w 441"/>
                  <a:gd name="T65" fmla="*/ 25 h 583"/>
                  <a:gd name="T66" fmla="*/ 435 w 441"/>
                  <a:gd name="T67" fmla="*/ 37 h 583"/>
                  <a:gd name="T68" fmla="*/ 434 w 441"/>
                  <a:gd name="T69" fmla="*/ 46 h 583"/>
                  <a:gd name="T70" fmla="*/ 434 w 441"/>
                  <a:gd name="T71" fmla="*/ 58 h 583"/>
                  <a:gd name="T72" fmla="*/ 428 w 441"/>
                  <a:gd name="T73" fmla="*/ 66 h 583"/>
                  <a:gd name="T74" fmla="*/ 434 w 441"/>
                  <a:gd name="T75" fmla="*/ 66 h 583"/>
                  <a:gd name="T76" fmla="*/ 435 w 441"/>
                  <a:gd name="T77" fmla="*/ 64 h 583"/>
                  <a:gd name="T78" fmla="*/ 441 w 441"/>
                  <a:gd name="T79" fmla="*/ 67 h 583"/>
                  <a:gd name="T80" fmla="*/ 441 w 441"/>
                  <a:gd name="T81" fmla="*/ 71 h 583"/>
                  <a:gd name="T82" fmla="*/ 434 w 441"/>
                  <a:gd name="T83" fmla="*/ 69 h 583"/>
                  <a:gd name="T84" fmla="*/ 425 w 441"/>
                  <a:gd name="T85" fmla="*/ 71 h 583"/>
                  <a:gd name="T86" fmla="*/ 418 w 441"/>
                  <a:gd name="T87" fmla="*/ 110 h 583"/>
                  <a:gd name="T88" fmla="*/ 416 w 441"/>
                  <a:gd name="T89" fmla="*/ 123 h 583"/>
                  <a:gd name="T90" fmla="*/ 391 w 441"/>
                  <a:gd name="T91" fmla="*/ 160 h 583"/>
                  <a:gd name="T92" fmla="*/ 378 w 441"/>
                  <a:gd name="T93" fmla="*/ 178 h 583"/>
                  <a:gd name="T94" fmla="*/ 337 w 441"/>
                  <a:gd name="T95" fmla="*/ 271 h 583"/>
                  <a:gd name="T96" fmla="*/ 328 w 441"/>
                  <a:gd name="T97" fmla="*/ 278 h 583"/>
                  <a:gd name="T98" fmla="*/ 325 w 441"/>
                  <a:gd name="T99" fmla="*/ 282 h 583"/>
                  <a:gd name="T100" fmla="*/ 305 w 441"/>
                  <a:gd name="T101" fmla="*/ 307 h 583"/>
                  <a:gd name="T102" fmla="*/ 285 w 441"/>
                  <a:gd name="T103" fmla="*/ 341 h 583"/>
                  <a:gd name="T104" fmla="*/ 232 w 441"/>
                  <a:gd name="T105" fmla="*/ 387 h 583"/>
                  <a:gd name="T106" fmla="*/ 218 w 441"/>
                  <a:gd name="T107" fmla="*/ 410 h 583"/>
                  <a:gd name="T108" fmla="*/ 180 w 441"/>
                  <a:gd name="T109" fmla="*/ 432 h 583"/>
                  <a:gd name="T110" fmla="*/ 80 w 441"/>
                  <a:gd name="T111" fmla="*/ 519 h 583"/>
                  <a:gd name="T112" fmla="*/ 68 w 441"/>
                  <a:gd name="T113" fmla="*/ 521 h 583"/>
                  <a:gd name="T114" fmla="*/ 68 w 441"/>
                  <a:gd name="T115" fmla="*/ 524 h 583"/>
                  <a:gd name="T116" fmla="*/ 68 w 441"/>
                  <a:gd name="T117" fmla="*/ 530 h 583"/>
                  <a:gd name="T118" fmla="*/ 62 w 441"/>
                  <a:gd name="T119" fmla="*/ 537 h 583"/>
                  <a:gd name="T120" fmla="*/ 23 w 441"/>
                  <a:gd name="T121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1" h="583">
                    <a:moveTo>
                      <a:pt x="23" y="583"/>
                    </a:moveTo>
                    <a:lnTo>
                      <a:pt x="23" y="580"/>
                    </a:lnTo>
                    <a:lnTo>
                      <a:pt x="0" y="551"/>
                    </a:lnTo>
                    <a:lnTo>
                      <a:pt x="0" y="392"/>
                    </a:lnTo>
                    <a:lnTo>
                      <a:pt x="2" y="391"/>
                    </a:lnTo>
                    <a:lnTo>
                      <a:pt x="36" y="348"/>
                    </a:lnTo>
                    <a:lnTo>
                      <a:pt x="37" y="344"/>
                    </a:lnTo>
                    <a:lnTo>
                      <a:pt x="39" y="341"/>
                    </a:lnTo>
                    <a:lnTo>
                      <a:pt x="78" y="326"/>
                    </a:lnTo>
                    <a:lnTo>
                      <a:pt x="100" y="310"/>
                    </a:lnTo>
                    <a:lnTo>
                      <a:pt x="121" y="299"/>
                    </a:lnTo>
                    <a:lnTo>
                      <a:pt x="173" y="298"/>
                    </a:lnTo>
                    <a:lnTo>
                      <a:pt x="302" y="169"/>
                    </a:lnTo>
                    <a:lnTo>
                      <a:pt x="302" y="167"/>
                    </a:lnTo>
                    <a:lnTo>
                      <a:pt x="260" y="167"/>
                    </a:lnTo>
                    <a:lnTo>
                      <a:pt x="130" y="121"/>
                    </a:lnTo>
                    <a:lnTo>
                      <a:pt x="125" y="116"/>
                    </a:lnTo>
                    <a:lnTo>
                      <a:pt x="109" y="103"/>
                    </a:lnTo>
                    <a:lnTo>
                      <a:pt x="103" y="96"/>
                    </a:lnTo>
                    <a:lnTo>
                      <a:pt x="98" y="92"/>
                    </a:lnTo>
                    <a:lnTo>
                      <a:pt x="96" y="87"/>
                    </a:lnTo>
                    <a:lnTo>
                      <a:pt x="87" y="78"/>
                    </a:lnTo>
                    <a:lnTo>
                      <a:pt x="86" y="74"/>
                    </a:lnTo>
                    <a:lnTo>
                      <a:pt x="80" y="69"/>
                    </a:lnTo>
                    <a:lnTo>
                      <a:pt x="77" y="51"/>
                    </a:lnTo>
                    <a:lnTo>
                      <a:pt x="94" y="19"/>
                    </a:lnTo>
                    <a:lnTo>
                      <a:pt x="94" y="19"/>
                    </a:lnTo>
                    <a:lnTo>
                      <a:pt x="96" y="21"/>
                    </a:lnTo>
                    <a:lnTo>
                      <a:pt x="102" y="23"/>
                    </a:lnTo>
                    <a:lnTo>
                      <a:pt x="130" y="58"/>
                    </a:lnTo>
                    <a:lnTo>
                      <a:pt x="146" y="66"/>
                    </a:lnTo>
                    <a:lnTo>
                      <a:pt x="152" y="64"/>
                    </a:lnTo>
                    <a:lnTo>
                      <a:pt x="168" y="66"/>
                    </a:lnTo>
                    <a:lnTo>
                      <a:pt x="198" y="49"/>
                    </a:lnTo>
                    <a:lnTo>
                      <a:pt x="200" y="46"/>
                    </a:lnTo>
                    <a:lnTo>
                      <a:pt x="202" y="46"/>
                    </a:lnTo>
                    <a:lnTo>
                      <a:pt x="205" y="46"/>
                    </a:lnTo>
                    <a:lnTo>
                      <a:pt x="209" y="48"/>
                    </a:lnTo>
                    <a:lnTo>
                      <a:pt x="210" y="48"/>
                    </a:lnTo>
                    <a:lnTo>
                      <a:pt x="212" y="49"/>
                    </a:lnTo>
                    <a:lnTo>
                      <a:pt x="221" y="48"/>
                    </a:lnTo>
                    <a:lnTo>
                      <a:pt x="228" y="53"/>
                    </a:lnTo>
                    <a:lnTo>
                      <a:pt x="244" y="51"/>
                    </a:lnTo>
                    <a:lnTo>
                      <a:pt x="252" y="44"/>
                    </a:lnTo>
                    <a:lnTo>
                      <a:pt x="259" y="42"/>
                    </a:lnTo>
                    <a:lnTo>
                      <a:pt x="264" y="37"/>
                    </a:lnTo>
                    <a:lnTo>
                      <a:pt x="278" y="33"/>
                    </a:lnTo>
                    <a:lnTo>
                      <a:pt x="285" y="35"/>
                    </a:lnTo>
                    <a:lnTo>
                      <a:pt x="312" y="33"/>
                    </a:lnTo>
                    <a:lnTo>
                      <a:pt x="323" y="26"/>
                    </a:lnTo>
                    <a:lnTo>
                      <a:pt x="337" y="28"/>
                    </a:lnTo>
                    <a:lnTo>
                      <a:pt x="355" y="23"/>
                    </a:lnTo>
                    <a:lnTo>
                      <a:pt x="359" y="23"/>
                    </a:lnTo>
                    <a:lnTo>
                      <a:pt x="362" y="19"/>
                    </a:lnTo>
                    <a:lnTo>
                      <a:pt x="389" y="16"/>
                    </a:lnTo>
                    <a:lnTo>
                      <a:pt x="403" y="8"/>
                    </a:lnTo>
                    <a:lnTo>
                      <a:pt x="407" y="1"/>
                    </a:lnTo>
                    <a:lnTo>
                      <a:pt x="414" y="0"/>
                    </a:lnTo>
                    <a:lnTo>
                      <a:pt x="421" y="0"/>
                    </a:lnTo>
                    <a:lnTo>
                      <a:pt x="428" y="5"/>
                    </a:lnTo>
                    <a:lnTo>
                      <a:pt x="435" y="5"/>
                    </a:lnTo>
                    <a:lnTo>
                      <a:pt x="437" y="7"/>
                    </a:lnTo>
                    <a:lnTo>
                      <a:pt x="435" y="10"/>
                    </a:lnTo>
                    <a:lnTo>
                      <a:pt x="437" y="16"/>
                    </a:lnTo>
                    <a:lnTo>
                      <a:pt x="432" y="21"/>
                    </a:lnTo>
                    <a:lnTo>
                      <a:pt x="430" y="25"/>
                    </a:lnTo>
                    <a:lnTo>
                      <a:pt x="430" y="33"/>
                    </a:lnTo>
                    <a:lnTo>
                      <a:pt x="435" y="37"/>
                    </a:lnTo>
                    <a:lnTo>
                      <a:pt x="434" y="41"/>
                    </a:lnTo>
                    <a:lnTo>
                      <a:pt x="434" y="46"/>
                    </a:lnTo>
                    <a:lnTo>
                      <a:pt x="434" y="51"/>
                    </a:lnTo>
                    <a:lnTo>
                      <a:pt x="434" y="58"/>
                    </a:lnTo>
                    <a:lnTo>
                      <a:pt x="434" y="62"/>
                    </a:lnTo>
                    <a:lnTo>
                      <a:pt x="428" y="66"/>
                    </a:lnTo>
                    <a:lnTo>
                      <a:pt x="428" y="67"/>
                    </a:lnTo>
                    <a:lnTo>
                      <a:pt x="434" y="66"/>
                    </a:lnTo>
                    <a:lnTo>
                      <a:pt x="434" y="64"/>
                    </a:lnTo>
                    <a:lnTo>
                      <a:pt x="435" y="64"/>
                    </a:lnTo>
                    <a:lnTo>
                      <a:pt x="437" y="66"/>
                    </a:lnTo>
                    <a:lnTo>
                      <a:pt x="441" y="67"/>
                    </a:lnTo>
                    <a:lnTo>
                      <a:pt x="441" y="71"/>
                    </a:lnTo>
                    <a:lnTo>
                      <a:pt x="441" y="71"/>
                    </a:lnTo>
                    <a:lnTo>
                      <a:pt x="439" y="71"/>
                    </a:lnTo>
                    <a:lnTo>
                      <a:pt x="434" y="69"/>
                    </a:lnTo>
                    <a:lnTo>
                      <a:pt x="428" y="69"/>
                    </a:lnTo>
                    <a:lnTo>
                      <a:pt x="425" y="71"/>
                    </a:lnTo>
                    <a:lnTo>
                      <a:pt x="423" y="73"/>
                    </a:lnTo>
                    <a:lnTo>
                      <a:pt x="418" y="110"/>
                    </a:lnTo>
                    <a:lnTo>
                      <a:pt x="416" y="114"/>
                    </a:lnTo>
                    <a:lnTo>
                      <a:pt x="416" y="123"/>
                    </a:lnTo>
                    <a:lnTo>
                      <a:pt x="407" y="130"/>
                    </a:lnTo>
                    <a:lnTo>
                      <a:pt x="391" y="160"/>
                    </a:lnTo>
                    <a:lnTo>
                      <a:pt x="382" y="169"/>
                    </a:lnTo>
                    <a:lnTo>
                      <a:pt x="378" y="178"/>
                    </a:lnTo>
                    <a:lnTo>
                      <a:pt x="377" y="187"/>
                    </a:lnTo>
                    <a:lnTo>
                      <a:pt x="337" y="271"/>
                    </a:lnTo>
                    <a:lnTo>
                      <a:pt x="332" y="276"/>
                    </a:lnTo>
                    <a:lnTo>
                      <a:pt x="328" y="278"/>
                    </a:lnTo>
                    <a:lnTo>
                      <a:pt x="327" y="282"/>
                    </a:lnTo>
                    <a:lnTo>
                      <a:pt x="325" y="282"/>
                    </a:lnTo>
                    <a:lnTo>
                      <a:pt x="310" y="298"/>
                    </a:lnTo>
                    <a:lnTo>
                      <a:pt x="305" y="307"/>
                    </a:lnTo>
                    <a:lnTo>
                      <a:pt x="305" y="307"/>
                    </a:lnTo>
                    <a:lnTo>
                      <a:pt x="285" y="341"/>
                    </a:lnTo>
                    <a:lnTo>
                      <a:pt x="285" y="341"/>
                    </a:lnTo>
                    <a:lnTo>
                      <a:pt x="232" y="387"/>
                    </a:lnTo>
                    <a:lnTo>
                      <a:pt x="232" y="391"/>
                    </a:lnTo>
                    <a:lnTo>
                      <a:pt x="218" y="410"/>
                    </a:lnTo>
                    <a:lnTo>
                      <a:pt x="194" y="426"/>
                    </a:lnTo>
                    <a:lnTo>
                      <a:pt x="180" y="432"/>
                    </a:lnTo>
                    <a:lnTo>
                      <a:pt x="175" y="433"/>
                    </a:lnTo>
                    <a:lnTo>
                      <a:pt x="80" y="519"/>
                    </a:lnTo>
                    <a:lnTo>
                      <a:pt x="71" y="523"/>
                    </a:lnTo>
                    <a:lnTo>
                      <a:pt x="68" y="521"/>
                    </a:lnTo>
                    <a:lnTo>
                      <a:pt x="66" y="524"/>
                    </a:lnTo>
                    <a:lnTo>
                      <a:pt x="68" y="524"/>
                    </a:lnTo>
                    <a:lnTo>
                      <a:pt x="68" y="526"/>
                    </a:lnTo>
                    <a:lnTo>
                      <a:pt x="68" y="530"/>
                    </a:lnTo>
                    <a:lnTo>
                      <a:pt x="66" y="532"/>
                    </a:lnTo>
                    <a:lnTo>
                      <a:pt x="62" y="537"/>
                    </a:lnTo>
                    <a:lnTo>
                      <a:pt x="25" y="582"/>
                    </a:lnTo>
                    <a:lnTo>
                      <a:pt x="23" y="583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29" name="Freeform 79">
                <a:extLst>
                  <a:ext uri="{FF2B5EF4-FFF2-40B4-BE49-F238E27FC236}">
                    <a16:creationId xmlns:a16="http://schemas.microsoft.com/office/drawing/2014/main" id="{CB9C5605-610B-4434-AA4D-C7EAF1A3F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336" y="5137360"/>
                <a:ext cx="551634" cy="522257"/>
              </a:xfrm>
              <a:custGeom>
                <a:avLst/>
                <a:gdLst>
                  <a:gd name="T0" fmla="*/ 159 w 338"/>
                  <a:gd name="T1" fmla="*/ 49 h 320"/>
                  <a:gd name="T2" fmla="*/ 156 w 338"/>
                  <a:gd name="T3" fmla="*/ 54 h 320"/>
                  <a:gd name="T4" fmla="*/ 152 w 338"/>
                  <a:gd name="T5" fmla="*/ 56 h 320"/>
                  <a:gd name="T6" fmla="*/ 141 w 338"/>
                  <a:gd name="T7" fmla="*/ 52 h 320"/>
                  <a:gd name="T8" fmla="*/ 138 w 338"/>
                  <a:gd name="T9" fmla="*/ 58 h 320"/>
                  <a:gd name="T10" fmla="*/ 134 w 338"/>
                  <a:gd name="T11" fmla="*/ 56 h 320"/>
                  <a:gd name="T12" fmla="*/ 131 w 338"/>
                  <a:gd name="T13" fmla="*/ 58 h 320"/>
                  <a:gd name="T14" fmla="*/ 124 w 338"/>
                  <a:gd name="T15" fmla="*/ 63 h 320"/>
                  <a:gd name="T16" fmla="*/ 124 w 338"/>
                  <a:gd name="T17" fmla="*/ 66 h 320"/>
                  <a:gd name="T18" fmla="*/ 122 w 338"/>
                  <a:gd name="T19" fmla="*/ 68 h 320"/>
                  <a:gd name="T20" fmla="*/ 113 w 338"/>
                  <a:gd name="T21" fmla="*/ 70 h 320"/>
                  <a:gd name="T22" fmla="*/ 111 w 338"/>
                  <a:gd name="T23" fmla="*/ 75 h 320"/>
                  <a:gd name="T24" fmla="*/ 102 w 338"/>
                  <a:gd name="T25" fmla="*/ 81 h 320"/>
                  <a:gd name="T26" fmla="*/ 97 w 338"/>
                  <a:gd name="T27" fmla="*/ 88 h 320"/>
                  <a:gd name="T28" fmla="*/ 91 w 338"/>
                  <a:gd name="T29" fmla="*/ 91 h 320"/>
                  <a:gd name="T30" fmla="*/ 83 w 338"/>
                  <a:gd name="T31" fmla="*/ 102 h 320"/>
                  <a:gd name="T32" fmla="*/ 74 w 338"/>
                  <a:gd name="T33" fmla="*/ 108 h 320"/>
                  <a:gd name="T34" fmla="*/ 63 w 338"/>
                  <a:gd name="T35" fmla="*/ 109 h 320"/>
                  <a:gd name="T36" fmla="*/ 59 w 338"/>
                  <a:gd name="T37" fmla="*/ 104 h 320"/>
                  <a:gd name="T38" fmla="*/ 49 w 338"/>
                  <a:gd name="T39" fmla="*/ 104 h 320"/>
                  <a:gd name="T40" fmla="*/ 33 w 338"/>
                  <a:gd name="T41" fmla="*/ 106 h 320"/>
                  <a:gd name="T42" fmla="*/ 6 w 338"/>
                  <a:gd name="T43" fmla="*/ 102 h 320"/>
                  <a:gd name="T44" fmla="*/ 0 w 338"/>
                  <a:gd name="T45" fmla="*/ 100 h 320"/>
                  <a:gd name="T46" fmla="*/ 13 w 338"/>
                  <a:gd name="T47" fmla="*/ 129 h 320"/>
                  <a:gd name="T48" fmla="*/ 24 w 338"/>
                  <a:gd name="T49" fmla="*/ 145 h 320"/>
                  <a:gd name="T50" fmla="*/ 75 w 338"/>
                  <a:gd name="T51" fmla="*/ 199 h 320"/>
                  <a:gd name="T52" fmla="*/ 93 w 338"/>
                  <a:gd name="T53" fmla="*/ 216 h 320"/>
                  <a:gd name="T54" fmla="*/ 111 w 338"/>
                  <a:gd name="T55" fmla="*/ 227 h 320"/>
                  <a:gd name="T56" fmla="*/ 118 w 338"/>
                  <a:gd name="T57" fmla="*/ 270 h 320"/>
                  <a:gd name="T58" fmla="*/ 152 w 338"/>
                  <a:gd name="T59" fmla="*/ 282 h 320"/>
                  <a:gd name="T60" fmla="*/ 190 w 338"/>
                  <a:gd name="T61" fmla="*/ 293 h 320"/>
                  <a:gd name="T62" fmla="*/ 243 w 338"/>
                  <a:gd name="T63" fmla="*/ 300 h 320"/>
                  <a:gd name="T64" fmla="*/ 272 w 338"/>
                  <a:gd name="T65" fmla="*/ 318 h 320"/>
                  <a:gd name="T66" fmla="*/ 277 w 338"/>
                  <a:gd name="T67" fmla="*/ 320 h 320"/>
                  <a:gd name="T68" fmla="*/ 277 w 338"/>
                  <a:gd name="T69" fmla="*/ 307 h 320"/>
                  <a:gd name="T70" fmla="*/ 284 w 338"/>
                  <a:gd name="T71" fmla="*/ 290 h 320"/>
                  <a:gd name="T72" fmla="*/ 332 w 338"/>
                  <a:gd name="T73" fmla="*/ 199 h 320"/>
                  <a:gd name="T74" fmla="*/ 334 w 338"/>
                  <a:gd name="T75" fmla="*/ 140 h 320"/>
                  <a:gd name="T76" fmla="*/ 331 w 338"/>
                  <a:gd name="T77" fmla="*/ 47 h 320"/>
                  <a:gd name="T78" fmla="*/ 254 w 338"/>
                  <a:gd name="T79" fmla="*/ 16 h 320"/>
                  <a:gd name="T80" fmla="*/ 222 w 338"/>
                  <a:gd name="T81" fmla="*/ 0 h 320"/>
                  <a:gd name="T82" fmla="*/ 215 w 338"/>
                  <a:gd name="T83" fmla="*/ 2 h 320"/>
                  <a:gd name="T84" fmla="*/ 204 w 338"/>
                  <a:gd name="T85" fmla="*/ 2 h 320"/>
                  <a:gd name="T86" fmla="*/ 197 w 338"/>
                  <a:gd name="T87" fmla="*/ 0 h 320"/>
                  <a:gd name="T88" fmla="*/ 174 w 338"/>
                  <a:gd name="T89" fmla="*/ 6 h 320"/>
                  <a:gd name="T90" fmla="*/ 158 w 338"/>
                  <a:gd name="T91" fmla="*/ 15 h 320"/>
                  <a:gd name="T92" fmla="*/ 150 w 338"/>
                  <a:gd name="T93" fmla="*/ 4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8" h="320">
                    <a:moveTo>
                      <a:pt x="150" y="43"/>
                    </a:moveTo>
                    <a:lnTo>
                      <a:pt x="159" y="49"/>
                    </a:lnTo>
                    <a:lnTo>
                      <a:pt x="161" y="52"/>
                    </a:lnTo>
                    <a:lnTo>
                      <a:pt x="156" y="54"/>
                    </a:lnTo>
                    <a:lnTo>
                      <a:pt x="154" y="56"/>
                    </a:lnTo>
                    <a:lnTo>
                      <a:pt x="152" y="56"/>
                    </a:lnTo>
                    <a:lnTo>
                      <a:pt x="145" y="52"/>
                    </a:lnTo>
                    <a:lnTo>
                      <a:pt x="141" y="52"/>
                    </a:lnTo>
                    <a:lnTo>
                      <a:pt x="140" y="54"/>
                    </a:lnTo>
                    <a:lnTo>
                      <a:pt x="138" y="58"/>
                    </a:lnTo>
                    <a:lnTo>
                      <a:pt x="136" y="58"/>
                    </a:lnTo>
                    <a:lnTo>
                      <a:pt x="134" y="56"/>
                    </a:lnTo>
                    <a:lnTo>
                      <a:pt x="133" y="56"/>
                    </a:lnTo>
                    <a:lnTo>
                      <a:pt x="131" y="58"/>
                    </a:lnTo>
                    <a:lnTo>
                      <a:pt x="125" y="59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4" y="66"/>
                    </a:lnTo>
                    <a:lnTo>
                      <a:pt x="124" y="68"/>
                    </a:lnTo>
                    <a:lnTo>
                      <a:pt x="122" y="68"/>
                    </a:lnTo>
                    <a:lnTo>
                      <a:pt x="120" y="66"/>
                    </a:lnTo>
                    <a:lnTo>
                      <a:pt x="113" y="70"/>
                    </a:lnTo>
                    <a:lnTo>
                      <a:pt x="111" y="72"/>
                    </a:lnTo>
                    <a:lnTo>
                      <a:pt x="111" y="75"/>
                    </a:lnTo>
                    <a:lnTo>
                      <a:pt x="108" y="75"/>
                    </a:lnTo>
                    <a:lnTo>
                      <a:pt x="102" y="81"/>
                    </a:lnTo>
                    <a:lnTo>
                      <a:pt x="100" y="84"/>
                    </a:lnTo>
                    <a:lnTo>
                      <a:pt x="97" y="88"/>
                    </a:lnTo>
                    <a:lnTo>
                      <a:pt x="97" y="90"/>
                    </a:lnTo>
                    <a:lnTo>
                      <a:pt x="91" y="91"/>
                    </a:lnTo>
                    <a:lnTo>
                      <a:pt x="88" y="99"/>
                    </a:lnTo>
                    <a:lnTo>
                      <a:pt x="83" y="102"/>
                    </a:lnTo>
                    <a:lnTo>
                      <a:pt x="79" y="102"/>
                    </a:lnTo>
                    <a:lnTo>
                      <a:pt x="74" y="108"/>
                    </a:lnTo>
                    <a:lnTo>
                      <a:pt x="68" y="108"/>
                    </a:lnTo>
                    <a:lnTo>
                      <a:pt x="63" y="109"/>
                    </a:lnTo>
                    <a:lnTo>
                      <a:pt x="59" y="109"/>
                    </a:lnTo>
                    <a:lnTo>
                      <a:pt x="59" y="104"/>
                    </a:lnTo>
                    <a:lnTo>
                      <a:pt x="56" y="102"/>
                    </a:lnTo>
                    <a:lnTo>
                      <a:pt x="49" y="104"/>
                    </a:lnTo>
                    <a:lnTo>
                      <a:pt x="45" y="104"/>
                    </a:lnTo>
                    <a:lnTo>
                      <a:pt x="33" y="106"/>
                    </a:lnTo>
                    <a:lnTo>
                      <a:pt x="20" y="100"/>
                    </a:lnTo>
                    <a:lnTo>
                      <a:pt x="6" y="102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13" y="129"/>
                    </a:lnTo>
                    <a:lnTo>
                      <a:pt x="22" y="136"/>
                    </a:lnTo>
                    <a:lnTo>
                      <a:pt x="24" y="145"/>
                    </a:lnTo>
                    <a:lnTo>
                      <a:pt x="61" y="195"/>
                    </a:lnTo>
                    <a:lnTo>
                      <a:pt x="75" y="199"/>
                    </a:lnTo>
                    <a:lnTo>
                      <a:pt x="84" y="206"/>
                    </a:lnTo>
                    <a:lnTo>
                      <a:pt x="93" y="216"/>
                    </a:lnTo>
                    <a:lnTo>
                      <a:pt x="102" y="220"/>
                    </a:lnTo>
                    <a:lnTo>
                      <a:pt x="111" y="227"/>
                    </a:lnTo>
                    <a:lnTo>
                      <a:pt x="115" y="259"/>
                    </a:lnTo>
                    <a:lnTo>
                      <a:pt x="118" y="270"/>
                    </a:lnTo>
                    <a:lnTo>
                      <a:pt x="133" y="281"/>
                    </a:lnTo>
                    <a:lnTo>
                      <a:pt x="152" y="282"/>
                    </a:lnTo>
                    <a:lnTo>
                      <a:pt x="181" y="297"/>
                    </a:lnTo>
                    <a:lnTo>
                      <a:pt x="190" y="293"/>
                    </a:lnTo>
                    <a:lnTo>
                      <a:pt x="215" y="300"/>
                    </a:lnTo>
                    <a:lnTo>
                      <a:pt x="243" y="300"/>
                    </a:lnTo>
                    <a:lnTo>
                      <a:pt x="259" y="30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7" y="320"/>
                    </a:lnTo>
                    <a:lnTo>
                      <a:pt x="277" y="318"/>
                    </a:lnTo>
                    <a:lnTo>
                      <a:pt x="277" y="307"/>
                    </a:lnTo>
                    <a:lnTo>
                      <a:pt x="281" y="299"/>
                    </a:lnTo>
                    <a:lnTo>
                      <a:pt x="284" y="290"/>
                    </a:lnTo>
                    <a:lnTo>
                      <a:pt x="300" y="279"/>
                    </a:lnTo>
                    <a:lnTo>
                      <a:pt x="332" y="199"/>
                    </a:lnTo>
                    <a:lnTo>
                      <a:pt x="325" y="154"/>
                    </a:lnTo>
                    <a:lnTo>
                      <a:pt x="334" y="140"/>
                    </a:lnTo>
                    <a:lnTo>
                      <a:pt x="338" y="84"/>
                    </a:lnTo>
                    <a:lnTo>
                      <a:pt x="331" y="47"/>
                    </a:lnTo>
                    <a:lnTo>
                      <a:pt x="324" y="40"/>
                    </a:lnTo>
                    <a:lnTo>
                      <a:pt x="254" y="16"/>
                    </a:lnTo>
                    <a:lnTo>
                      <a:pt x="222" y="16"/>
                    </a:lnTo>
                    <a:lnTo>
                      <a:pt x="222" y="0"/>
                    </a:lnTo>
                    <a:lnTo>
                      <a:pt x="222" y="2"/>
                    </a:lnTo>
                    <a:lnTo>
                      <a:pt x="215" y="2"/>
                    </a:lnTo>
                    <a:lnTo>
                      <a:pt x="209" y="4"/>
                    </a:lnTo>
                    <a:lnTo>
                      <a:pt x="204" y="2"/>
                    </a:lnTo>
                    <a:lnTo>
                      <a:pt x="199" y="0"/>
                    </a:lnTo>
                    <a:lnTo>
                      <a:pt x="197" y="0"/>
                    </a:lnTo>
                    <a:lnTo>
                      <a:pt x="186" y="6"/>
                    </a:lnTo>
                    <a:lnTo>
                      <a:pt x="174" y="6"/>
                    </a:lnTo>
                    <a:lnTo>
                      <a:pt x="163" y="15"/>
                    </a:lnTo>
                    <a:lnTo>
                      <a:pt x="158" y="15"/>
                    </a:lnTo>
                    <a:lnTo>
                      <a:pt x="154" y="16"/>
                    </a:lnTo>
                    <a:lnTo>
                      <a:pt x="15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0" name="Freeform 80">
                <a:extLst>
                  <a:ext uri="{FF2B5EF4-FFF2-40B4-BE49-F238E27FC236}">
                    <a16:creationId xmlns:a16="http://schemas.microsoft.com/office/drawing/2014/main" id="{FB43B1BB-5295-4C81-87A6-DA056C8B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336" y="5137360"/>
                <a:ext cx="551634" cy="522257"/>
              </a:xfrm>
              <a:custGeom>
                <a:avLst/>
                <a:gdLst>
                  <a:gd name="T0" fmla="*/ 159 w 338"/>
                  <a:gd name="T1" fmla="*/ 49 h 320"/>
                  <a:gd name="T2" fmla="*/ 156 w 338"/>
                  <a:gd name="T3" fmla="*/ 54 h 320"/>
                  <a:gd name="T4" fmla="*/ 152 w 338"/>
                  <a:gd name="T5" fmla="*/ 56 h 320"/>
                  <a:gd name="T6" fmla="*/ 141 w 338"/>
                  <a:gd name="T7" fmla="*/ 52 h 320"/>
                  <a:gd name="T8" fmla="*/ 138 w 338"/>
                  <a:gd name="T9" fmla="*/ 58 h 320"/>
                  <a:gd name="T10" fmla="*/ 134 w 338"/>
                  <a:gd name="T11" fmla="*/ 56 h 320"/>
                  <a:gd name="T12" fmla="*/ 131 w 338"/>
                  <a:gd name="T13" fmla="*/ 58 h 320"/>
                  <a:gd name="T14" fmla="*/ 124 w 338"/>
                  <a:gd name="T15" fmla="*/ 63 h 320"/>
                  <a:gd name="T16" fmla="*/ 124 w 338"/>
                  <a:gd name="T17" fmla="*/ 66 h 320"/>
                  <a:gd name="T18" fmla="*/ 122 w 338"/>
                  <a:gd name="T19" fmla="*/ 68 h 320"/>
                  <a:gd name="T20" fmla="*/ 113 w 338"/>
                  <a:gd name="T21" fmla="*/ 70 h 320"/>
                  <a:gd name="T22" fmla="*/ 111 w 338"/>
                  <a:gd name="T23" fmla="*/ 75 h 320"/>
                  <a:gd name="T24" fmla="*/ 102 w 338"/>
                  <a:gd name="T25" fmla="*/ 81 h 320"/>
                  <a:gd name="T26" fmla="*/ 97 w 338"/>
                  <a:gd name="T27" fmla="*/ 88 h 320"/>
                  <a:gd name="T28" fmla="*/ 91 w 338"/>
                  <a:gd name="T29" fmla="*/ 91 h 320"/>
                  <a:gd name="T30" fmla="*/ 83 w 338"/>
                  <a:gd name="T31" fmla="*/ 102 h 320"/>
                  <a:gd name="T32" fmla="*/ 74 w 338"/>
                  <a:gd name="T33" fmla="*/ 108 h 320"/>
                  <a:gd name="T34" fmla="*/ 63 w 338"/>
                  <a:gd name="T35" fmla="*/ 109 h 320"/>
                  <a:gd name="T36" fmla="*/ 59 w 338"/>
                  <a:gd name="T37" fmla="*/ 104 h 320"/>
                  <a:gd name="T38" fmla="*/ 49 w 338"/>
                  <a:gd name="T39" fmla="*/ 104 h 320"/>
                  <a:gd name="T40" fmla="*/ 33 w 338"/>
                  <a:gd name="T41" fmla="*/ 106 h 320"/>
                  <a:gd name="T42" fmla="*/ 6 w 338"/>
                  <a:gd name="T43" fmla="*/ 102 h 320"/>
                  <a:gd name="T44" fmla="*/ 0 w 338"/>
                  <a:gd name="T45" fmla="*/ 100 h 320"/>
                  <a:gd name="T46" fmla="*/ 13 w 338"/>
                  <a:gd name="T47" fmla="*/ 129 h 320"/>
                  <a:gd name="T48" fmla="*/ 24 w 338"/>
                  <a:gd name="T49" fmla="*/ 145 h 320"/>
                  <a:gd name="T50" fmla="*/ 75 w 338"/>
                  <a:gd name="T51" fmla="*/ 199 h 320"/>
                  <a:gd name="T52" fmla="*/ 93 w 338"/>
                  <a:gd name="T53" fmla="*/ 216 h 320"/>
                  <a:gd name="T54" fmla="*/ 111 w 338"/>
                  <a:gd name="T55" fmla="*/ 227 h 320"/>
                  <a:gd name="T56" fmla="*/ 118 w 338"/>
                  <a:gd name="T57" fmla="*/ 270 h 320"/>
                  <a:gd name="T58" fmla="*/ 152 w 338"/>
                  <a:gd name="T59" fmla="*/ 282 h 320"/>
                  <a:gd name="T60" fmla="*/ 190 w 338"/>
                  <a:gd name="T61" fmla="*/ 293 h 320"/>
                  <a:gd name="T62" fmla="*/ 243 w 338"/>
                  <a:gd name="T63" fmla="*/ 300 h 320"/>
                  <a:gd name="T64" fmla="*/ 272 w 338"/>
                  <a:gd name="T65" fmla="*/ 318 h 320"/>
                  <a:gd name="T66" fmla="*/ 277 w 338"/>
                  <a:gd name="T67" fmla="*/ 320 h 320"/>
                  <a:gd name="T68" fmla="*/ 277 w 338"/>
                  <a:gd name="T69" fmla="*/ 307 h 320"/>
                  <a:gd name="T70" fmla="*/ 284 w 338"/>
                  <a:gd name="T71" fmla="*/ 290 h 320"/>
                  <a:gd name="T72" fmla="*/ 332 w 338"/>
                  <a:gd name="T73" fmla="*/ 199 h 320"/>
                  <a:gd name="T74" fmla="*/ 334 w 338"/>
                  <a:gd name="T75" fmla="*/ 140 h 320"/>
                  <a:gd name="T76" fmla="*/ 331 w 338"/>
                  <a:gd name="T77" fmla="*/ 47 h 320"/>
                  <a:gd name="T78" fmla="*/ 254 w 338"/>
                  <a:gd name="T79" fmla="*/ 16 h 320"/>
                  <a:gd name="T80" fmla="*/ 222 w 338"/>
                  <a:gd name="T81" fmla="*/ 0 h 320"/>
                  <a:gd name="T82" fmla="*/ 215 w 338"/>
                  <a:gd name="T83" fmla="*/ 2 h 320"/>
                  <a:gd name="T84" fmla="*/ 204 w 338"/>
                  <a:gd name="T85" fmla="*/ 2 h 320"/>
                  <a:gd name="T86" fmla="*/ 197 w 338"/>
                  <a:gd name="T87" fmla="*/ 0 h 320"/>
                  <a:gd name="T88" fmla="*/ 174 w 338"/>
                  <a:gd name="T89" fmla="*/ 6 h 320"/>
                  <a:gd name="T90" fmla="*/ 158 w 338"/>
                  <a:gd name="T91" fmla="*/ 15 h 320"/>
                  <a:gd name="T92" fmla="*/ 150 w 338"/>
                  <a:gd name="T93" fmla="*/ 4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8" h="320">
                    <a:moveTo>
                      <a:pt x="150" y="43"/>
                    </a:moveTo>
                    <a:lnTo>
                      <a:pt x="159" y="49"/>
                    </a:lnTo>
                    <a:lnTo>
                      <a:pt x="161" y="52"/>
                    </a:lnTo>
                    <a:lnTo>
                      <a:pt x="156" y="54"/>
                    </a:lnTo>
                    <a:lnTo>
                      <a:pt x="154" y="56"/>
                    </a:lnTo>
                    <a:lnTo>
                      <a:pt x="152" y="56"/>
                    </a:lnTo>
                    <a:lnTo>
                      <a:pt x="145" y="52"/>
                    </a:lnTo>
                    <a:lnTo>
                      <a:pt x="141" y="52"/>
                    </a:lnTo>
                    <a:lnTo>
                      <a:pt x="140" y="54"/>
                    </a:lnTo>
                    <a:lnTo>
                      <a:pt x="138" y="58"/>
                    </a:lnTo>
                    <a:lnTo>
                      <a:pt x="136" y="58"/>
                    </a:lnTo>
                    <a:lnTo>
                      <a:pt x="134" y="56"/>
                    </a:lnTo>
                    <a:lnTo>
                      <a:pt x="133" y="56"/>
                    </a:lnTo>
                    <a:lnTo>
                      <a:pt x="131" y="58"/>
                    </a:lnTo>
                    <a:lnTo>
                      <a:pt x="125" y="59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4" y="66"/>
                    </a:lnTo>
                    <a:lnTo>
                      <a:pt x="124" y="68"/>
                    </a:lnTo>
                    <a:lnTo>
                      <a:pt x="122" y="68"/>
                    </a:lnTo>
                    <a:lnTo>
                      <a:pt x="120" y="66"/>
                    </a:lnTo>
                    <a:lnTo>
                      <a:pt x="113" y="70"/>
                    </a:lnTo>
                    <a:lnTo>
                      <a:pt x="111" y="72"/>
                    </a:lnTo>
                    <a:lnTo>
                      <a:pt x="111" y="75"/>
                    </a:lnTo>
                    <a:lnTo>
                      <a:pt x="108" y="75"/>
                    </a:lnTo>
                    <a:lnTo>
                      <a:pt x="102" y="81"/>
                    </a:lnTo>
                    <a:lnTo>
                      <a:pt x="100" y="84"/>
                    </a:lnTo>
                    <a:lnTo>
                      <a:pt x="97" y="88"/>
                    </a:lnTo>
                    <a:lnTo>
                      <a:pt x="97" y="90"/>
                    </a:lnTo>
                    <a:lnTo>
                      <a:pt x="91" y="91"/>
                    </a:lnTo>
                    <a:lnTo>
                      <a:pt x="88" y="99"/>
                    </a:lnTo>
                    <a:lnTo>
                      <a:pt x="83" y="102"/>
                    </a:lnTo>
                    <a:lnTo>
                      <a:pt x="79" y="102"/>
                    </a:lnTo>
                    <a:lnTo>
                      <a:pt x="74" y="108"/>
                    </a:lnTo>
                    <a:lnTo>
                      <a:pt x="68" y="108"/>
                    </a:lnTo>
                    <a:lnTo>
                      <a:pt x="63" y="109"/>
                    </a:lnTo>
                    <a:lnTo>
                      <a:pt x="59" y="109"/>
                    </a:lnTo>
                    <a:lnTo>
                      <a:pt x="59" y="104"/>
                    </a:lnTo>
                    <a:lnTo>
                      <a:pt x="56" y="102"/>
                    </a:lnTo>
                    <a:lnTo>
                      <a:pt x="49" y="104"/>
                    </a:lnTo>
                    <a:lnTo>
                      <a:pt x="45" y="104"/>
                    </a:lnTo>
                    <a:lnTo>
                      <a:pt x="33" y="106"/>
                    </a:lnTo>
                    <a:lnTo>
                      <a:pt x="20" y="100"/>
                    </a:lnTo>
                    <a:lnTo>
                      <a:pt x="6" y="102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13" y="129"/>
                    </a:lnTo>
                    <a:lnTo>
                      <a:pt x="22" y="136"/>
                    </a:lnTo>
                    <a:lnTo>
                      <a:pt x="24" y="145"/>
                    </a:lnTo>
                    <a:lnTo>
                      <a:pt x="61" y="195"/>
                    </a:lnTo>
                    <a:lnTo>
                      <a:pt x="75" y="199"/>
                    </a:lnTo>
                    <a:lnTo>
                      <a:pt x="84" y="206"/>
                    </a:lnTo>
                    <a:lnTo>
                      <a:pt x="93" y="216"/>
                    </a:lnTo>
                    <a:lnTo>
                      <a:pt x="102" y="220"/>
                    </a:lnTo>
                    <a:lnTo>
                      <a:pt x="111" y="227"/>
                    </a:lnTo>
                    <a:lnTo>
                      <a:pt x="115" y="259"/>
                    </a:lnTo>
                    <a:lnTo>
                      <a:pt x="118" y="270"/>
                    </a:lnTo>
                    <a:lnTo>
                      <a:pt x="133" y="281"/>
                    </a:lnTo>
                    <a:lnTo>
                      <a:pt x="152" y="282"/>
                    </a:lnTo>
                    <a:lnTo>
                      <a:pt x="181" y="297"/>
                    </a:lnTo>
                    <a:lnTo>
                      <a:pt x="190" y="293"/>
                    </a:lnTo>
                    <a:lnTo>
                      <a:pt x="215" y="300"/>
                    </a:lnTo>
                    <a:lnTo>
                      <a:pt x="243" y="300"/>
                    </a:lnTo>
                    <a:lnTo>
                      <a:pt x="259" y="306"/>
                    </a:lnTo>
                    <a:lnTo>
                      <a:pt x="272" y="318"/>
                    </a:lnTo>
                    <a:lnTo>
                      <a:pt x="275" y="320"/>
                    </a:lnTo>
                    <a:lnTo>
                      <a:pt x="277" y="320"/>
                    </a:lnTo>
                    <a:lnTo>
                      <a:pt x="277" y="318"/>
                    </a:lnTo>
                    <a:lnTo>
                      <a:pt x="277" y="307"/>
                    </a:lnTo>
                    <a:lnTo>
                      <a:pt x="281" y="299"/>
                    </a:lnTo>
                    <a:lnTo>
                      <a:pt x="284" y="290"/>
                    </a:lnTo>
                    <a:lnTo>
                      <a:pt x="300" y="279"/>
                    </a:lnTo>
                    <a:lnTo>
                      <a:pt x="332" y="199"/>
                    </a:lnTo>
                    <a:lnTo>
                      <a:pt x="325" y="154"/>
                    </a:lnTo>
                    <a:lnTo>
                      <a:pt x="334" y="140"/>
                    </a:lnTo>
                    <a:lnTo>
                      <a:pt x="338" y="84"/>
                    </a:lnTo>
                    <a:lnTo>
                      <a:pt x="331" y="47"/>
                    </a:lnTo>
                    <a:lnTo>
                      <a:pt x="324" y="40"/>
                    </a:lnTo>
                    <a:lnTo>
                      <a:pt x="254" y="16"/>
                    </a:lnTo>
                    <a:lnTo>
                      <a:pt x="222" y="16"/>
                    </a:lnTo>
                    <a:lnTo>
                      <a:pt x="222" y="0"/>
                    </a:lnTo>
                    <a:lnTo>
                      <a:pt x="222" y="2"/>
                    </a:lnTo>
                    <a:lnTo>
                      <a:pt x="215" y="2"/>
                    </a:lnTo>
                    <a:lnTo>
                      <a:pt x="209" y="4"/>
                    </a:lnTo>
                    <a:lnTo>
                      <a:pt x="204" y="2"/>
                    </a:lnTo>
                    <a:lnTo>
                      <a:pt x="199" y="0"/>
                    </a:lnTo>
                    <a:lnTo>
                      <a:pt x="197" y="0"/>
                    </a:lnTo>
                    <a:lnTo>
                      <a:pt x="186" y="6"/>
                    </a:lnTo>
                    <a:lnTo>
                      <a:pt x="174" y="6"/>
                    </a:lnTo>
                    <a:lnTo>
                      <a:pt x="163" y="15"/>
                    </a:lnTo>
                    <a:lnTo>
                      <a:pt x="158" y="15"/>
                    </a:lnTo>
                    <a:lnTo>
                      <a:pt x="154" y="16"/>
                    </a:lnTo>
                    <a:lnTo>
                      <a:pt x="150" y="43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1" name="Freeform 81">
                <a:extLst>
                  <a:ext uri="{FF2B5EF4-FFF2-40B4-BE49-F238E27FC236}">
                    <a16:creationId xmlns:a16="http://schemas.microsoft.com/office/drawing/2014/main" id="{7397C521-E219-470D-99FC-BB1D8AC00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454" y="2335123"/>
                <a:ext cx="1122853" cy="868253"/>
              </a:xfrm>
              <a:custGeom>
                <a:avLst/>
                <a:gdLst>
                  <a:gd name="T0" fmla="*/ 175 w 688"/>
                  <a:gd name="T1" fmla="*/ 341 h 532"/>
                  <a:gd name="T2" fmla="*/ 165 w 688"/>
                  <a:gd name="T3" fmla="*/ 346 h 532"/>
                  <a:gd name="T4" fmla="*/ 159 w 688"/>
                  <a:gd name="T5" fmla="*/ 357 h 532"/>
                  <a:gd name="T6" fmla="*/ 145 w 688"/>
                  <a:gd name="T7" fmla="*/ 368 h 532"/>
                  <a:gd name="T8" fmla="*/ 125 w 688"/>
                  <a:gd name="T9" fmla="*/ 369 h 532"/>
                  <a:gd name="T10" fmla="*/ 122 w 688"/>
                  <a:gd name="T11" fmla="*/ 371 h 532"/>
                  <a:gd name="T12" fmla="*/ 33 w 688"/>
                  <a:gd name="T13" fmla="*/ 389 h 532"/>
                  <a:gd name="T14" fmla="*/ 2 w 688"/>
                  <a:gd name="T15" fmla="*/ 391 h 532"/>
                  <a:gd name="T16" fmla="*/ 0 w 688"/>
                  <a:gd name="T17" fmla="*/ 409 h 532"/>
                  <a:gd name="T18" fmla="*/ 9 w 688"/>
                  <a:gd name="T19" fmla="*/ 418 h 532"/>
                  <a:gd name="T20" fmla="*/ 9 w 688"/>
                  <a:gd name="T21" fmla="*/ 427 h 532"/>
                  <a:gd name="T22" fmla="*/ 56 w 688"/>
                  <a:gd name="T23" fmla="*/ 489 h 532"/>
                  <a:gd name="T24" fmla="*/ 72 w 688"/>
                  <a:gd name="T25" fmla="*/ 494 h 532"/>
                  <a:gd name="T26" fmla="*/ 81 w 688"/>
                  <a:gd name="T27" fmla="*/ 489 h 532"/>
                  <a:gd name="T28" fmla="*/ 88 w 688"/>
                  <a:gd name="T29" fmla="*/ 491 h 532"/>
                  <a:gd name="T30" fmla="*/ 93 w 688"/>
                  <a:gd name="T31" fmla="*/ 503 h 532"/>
                  <a:gd name="T32" fmla="*/ 86 w 688"/>
                  <a:gd name="T33" fmla="*/ 503 h 532"/>
                  <a:gd name="T34" fmla="*/ 86 w 688"/>
                  <a:gd name="T35" fmla="*/ 509 h 532"/>
                  <a:gd name="T36" fmla="*/ 106 w 688"/>
                  <a:gd name="T37" fmla="*/ 519 h 532"/>
                  <a:gd name="T38" fmla="*/ 99 w 688"/>
                  <a:gd name="T39" fmla="*/ 509 h 532"/>
                  <a:gd name="T40" fmla="*/ 118 w 688"/>
                  <a:gd name="T41" fmla="*/ 503 h 532"/>
                  <a:gd name="T42" fmla="*/ 150 w 688"/>
                  <a:gd name="T43" fmla="*/ 500 h 532"/>
                  <a:gd name="T44" fmla="*/ 156 w 688"/>
                  <a:gd name="T45" fmla="*/ 493 h 532"/>
                  <a:gd name="T46" fmla="*/ 166 w 688"/>
                  <a:gd name="T47" fmla="*/ 485 h 532"/>
                  <a:gd name="T48" fmla="*/ 188 w 688"/>
                  <a:gd name="T49" fmla="*/ 448 h 532"/>
                  <a:gd name="T50" fmla="*/ 270 w 688"/>
                  <a:gd name="T51" fmla="*/ 455 h 532"/>
                  <a:gd name="T52" fmla="*/ 297 w 688"/>
                  <a:gd name="T53" fmla="*/ 478 h 532"/>
                  <a:gd name="T54" fmla="*/ 309 w 688"/>
                  <a:gd name="T55" fmla="*/ 471 h 532"/>
                  <a:gd name="T56" fmla="*/ 340 w 688"/>
                  <a:gd name="T57" fmla="*/ 462 h 532"/>
                  <a:gd name="T58" fmla="*/ 399 w 688"/>
                  <a:gd name="T59" fmla="*/ 485 h 532"/>
                  <a:gd name="T60" fmla="*/ 440 w 688"/>
                  <a:gd name="T61" fmla="*/ 462 h 532"/>
                  <a:gd name="T62" fmla="*/ 520 w 688"/>
                  <a:gd name="T63" fmla="*/ 469 h 532"/>
                  <a:gd name="T64" fmla="*/ 534 w 688"/>
                  <a:gd name="T65" fmla="*/ 466 h 532"/>
                  <a:gd name="T66" fmla="*/ 541 w 688"/>
                  <a:gd name="T67" fmla="*/ 457 h 532"/>
                  <a:gd name="T68" fmla="*/ 552 w 688"/>
                  <a:gd name="T69" fmla="*/ 452 h 532"/>
                  <a:gd name="T70" fmla="*/ 563 w 688"/>
                  <a:gd name="T71" fmla="*/ 443 h 532"/>
                  <a:gd name="T72" fmla="*/ 565 w 688"/>
                  <a:gd name="T73" fmla="*/ 441 h 532"/>
                  <a:gd name="T74" fmla="*/ 559 w 688"/>
                  <a:gd name="T75" fmla="*/ 432 h 532"/>
                  <a:gd name="T76" fmla="*/ 561 w 688"/>
                  <a:gd name="T77" fmla="*/ 423 h 532"/>
                  <a:gd name="T78" fmla="*/ 570 w 688"/>
                  <a:gd name="T79" fmla="*/ 418 h 532"/>
                  <a:gd name="T80" fmla="*/ 574 w 688"/>
                  <a:gd name="T81" fmla="*/ 407 h 532"/>
                  <a:gd name="T82" fmla="*/ 582 w 688"/>
                  <a:gd name="T83" fmla="*/ 403 h 532"/>
                  <a:gd name="T84" fmla="*/ 588 w 688"/>
                  <a:gd name="T85" fmla="*/ 393 h 532"/>
                  <a:gd name="T86" fmla="*/ 659 w 688"/>
                  <a:gd name="T87" fmla="*/ 302 h 532"/>
                  <a:gd name="T88" fmla="*/ 688 w 688"/>
                  <a:gd name="T89" fmla="*/ 143 h 532"/>
                  <a:gd name="T90" fmla="*/ 656 w 688"/>
                  <a:gd name="T91" fmla="*/ 119 h 532"/>
                  <a:gd name="T92" fmla="*/ 650 w 688"/>
                  <a:gd name="T93" fmla="*/ 102 h 532"/>
                  <a:gd name="T94" fmla="*/ 645 w 688"/>
                  <a:gd name="T95" fmla="*/ 23 h 532"/>
                  <a:gd name="T96" fmla="*/ 624 w 688"/>
                  <a:gd name="T97" fmla="*/ 16 h 532"/>
                  <a:gd name="T98" fmla="*/ 609 w 688"/>
                  <a:gd name="T99" fmla="*/ 7 h 532"/>
                  <a:gd name="T100" fmla="*/ 506 w 688"/>
                  <a:gd name="T101" fmla="*/ 0 h 532"/>
                  <a:gd name="T102" fmla="*/ 174 w 688"/>
                  <a:gd name="T103" fmla="*/ 202 h 532"/>
                  <a:gd name="T104" fmla="*/ 175 w 688"/>
                  <a:gd name="T105" fmla="*/ 203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8" h="532">
                    <a:moveTo>
                      <a:pt x="175" y="212"/>
                    </a:moveTo>
                    <a:lnTo>
                      <a:pt x="175" y="341"/>
                    </a:lnTo>
                    <a:lnTo>
                      <a:pt x="172" y="343"/>
                    </a:lnTo>
                    <a:lnTo>
                      <a:pt x="165" y="346"/>
                    </a:lnTo>
                    <a:lnTo>
                      <a:pt x="161" y="352"/>
                    </a:lnTo>
                    <a:lnTo>
                      <a:pt x="159" y="357"/>
                    </a:lnTo>
                    <a:lnTo>
                      <a:pt x="150" y="362"/>
                    </a:lnTo>
                    <a:lnTo>
                      <a:pt x="145" y="368"/>
                    </a:lnTo>
                    <a:lnTo>
                      <a:pt x="145" y="371"/>
                    </a:lnTo>
                    <a:lnTo>
                      <a:pt x="125" y="369"/>
                    </a:lnTo>
                    <a:lnTo>
                      <a:pt x="125" y="373"/>
                    </a:lnTo>
                    <a:lnTo>
                      <a:pt x="122" y="371"/>
                    </a:lnTo>
                    <a:lnTo>
                      <a:pt x="52" y="373"/>
                    </a:lnTo>
                    <a:lnTo>
                      <a:pt x="33" y="389"/>
                    </a:lnTo>
                    <a:lnTo>
                      <a:pt x="4" y="389"/>
                    </a:lnTo>
                    <a:lnTo>
                      <a:pt x="2" y="391"/>
                    </a:lnTo>
                    <a:lnTo>
                      <a:pt x="2" y="402"/>
                    </a:lnTo>
                    <a:lnTo>
                      <a:pt x="0" y="409"/>
                    </a:lnTo>
                    <a:lnTo>
                      <a:pt x="0" y="410"/>
                    </a:lnTo>
                    <a:lnTo>
                      <a:pt x="9" y="418"/>
                    </a:lnTo>
                    <a:lnTo>
                      <a:pt x="9" y="419"/>
                    </a:lnTo>
                    <a:lnTo>
                      <a:pt x="9" y="427"/>
                    </a:lnTo>
                    <a:lnTo>
                      <a:pt x="11" y="432"/>
                    </a:lnTo>
                    <a:lnTo>
                      <a:pt x="56" y="489"/>
                    </a:lnTo>
                    <a:lnTo>
                      <a:pt x="68" y="494"/>
                    </a:lnTo>
                    <a:lnTo>
                      <a:pt x="72" y="494"/>
                    </a:lnTo>
                    <a:lnTo>
                      <a:pt x="75" y="493"/>
                    </a:lnTo>
                    <a:lnTo>
                      <a:pt x="81" y="489"/>
                    </a:lnTo>
                    <a:lnTo>
                      <a:pt x="83" y="489"/>
                    </a:lnTo>
                    <a:lnTo>
                      <a:pt x="88" y="491"/>
                    </a:lnTo>
                    <a:lnTo>
                      <a:pt x="93" y="502"/>
                    </a:lnTo>
                    <a:lnTo>
                      <a:pt x="93" y="503"/>
                    </a:lnTo>
                    <a:lnTo>
                      <a:pt x="90" y="502"/>
                    </a:lnTo>
                    <a:lnTo>
                      <a:pt x="86" y="503"/>
                    </a:lnTo>
                    <a:lnTo>
                      <a:pt x="84" y="505"/>
                    </a:lnTo>
                    <a:lnTo>
                      <a:pt x="86" y="509"/>
                    </a:lnTo>
                    <a:lnTo>
                      <a:pt x="99" y="523"/>
                    </a:lnTo>
                    <a:lnTo>
                      <a:pt x="106" y="519"/>
                    </a:lnTo>
                    <a:lnTo>
                      <a:pt x="100" y="512"/>
                    </a:lnTo>
                    <a:lnTo>
                      <a:pt x="99" y="509"/>
                    </a:lnTo>
                    <a:lnTo>
                      <a:pt x="113" y="507"/>
                    </a:lnTo>
                    <a:lnTo>
                      <a:pt x="118" y="503"/>
                    </a:lnTo>
                    <a:lnTo>
                      <a:pt x="152" y="532"/>
                    </a:lnTo>
                    <a:lnTo>
                      <a:pt x="150" y="500"/>
                    </a:lnTo>
                    <a:lnTo>
                      <a:pt x="154" y="496"/>
                    </a:lnTo>
                    <a:lnTo>
                      <a:pt x="156" y="493"/>
                    </a:lnTo>
                    <a:lnTo>
                      <a:pt x="163" y="491"/>
                    </a:lnTo>
                    <a:lnTo>
                      <a:pt x="166" y="485"/>
                    </a:lnTo>
                    <a:lnTo>
                      <a:pt x="175" y="457"/>
                    </a:lnTo>
                    <a:lnTo>
                      <a:pt x="188" y="448"/>
                    </a:lnTo>
                    <a:lnTo>
                      <a:pt x="240" y="441"/>
                    </a:lnTo>
                    <a:lnTo>
                      <a:pt x="270" y="455"/>
                    </a:lnTo>
                    <a:lnTo>
                      <a:pt x="293" y="477"/>
                    </a:lnTo>
                    <a:lnTo>
                      <a:pt x="297" y="478"/>
                    </a:lnTo>
                    <a:lnTo>
                      <a:pt x="304" y="478"/>
                    </a:lnTo>
                    <a:lnTo>
                      <a:pt x="309" y="471"/>
                    </a:lnTo>
                    <a:lnTo>
                      <a:pt x="329" y="462"/>
                    </a:lnTo>
                    <a:lnTo>
                      <a:pt x="340" y="462"/>
                    </a:lnTo>
                    <a:lnTo>
                      <a:pt x="370" y="480"/>
                    </a:lnTo>
                    <a:lnTo>
                      <a:pt x="399" y="485"/>
                    </a:lnTo>
                    <a:lnTo>
                      <a:pt x="407" y="484"/>
                    </a:lnTo>
                    <a:lnTo>
                      <a:pt x="440" y="462"/>
                    </a:lnTo>
                    <a:lnTo>
                      <a:pt x="499" y="459"/>
                    </a:lnTo>
                    <a:lnTo>
                      <a:pt x="520" y="469"/>
                    </a:lnTo>
                    <a:lnTo>
                      <a:pt x="529" y="468"/>
                    </a:lnTo>
                    <a:lnTo>
                      <a:pt x="534" y="466"/>
                    </a:lnTo>
                    <a:lnTo>
                      <a:pt x="541" y="459"/>
                    </a:lnTo>
                    <a:lnTo>
                      <a:pt x="541" y="457"/>
                    </a:lnTo>
                    <a:lnTo>
                      <a:pt x="547" y="453"/>
                    </a:lnTo>
                    <a:lnTo>
                      <a:pt x="552" y="452"/>
                    </a:lnTo>
                    <a:lnTo>
                      <a:pt x="557" y="452"/>
                    </a:lnTo>
                    <a:lnTo>
                      <a:pt x="563" y="443"/>
                    </a:lnTo>
                    <a:lnTo>
                      <a:pt x="563" y="443"/>
                    </a:lnTo>
                    <a:lnTo>
                      <a:pt x="565" y="441"/>
                    </a:lnTo>
                    <a:lnTo>
                      <a:pt x="561" y="437"/>
                    </a:lnTo>
                    <a:lnTo>
                      <a:pt x="559" y="432"/>
                    </a:lnTo>
                    <a:lnTo>
                      <a:pt x="559" y="428"/>
                    </a:lnTo>
                    <a:lnTo>
                      <a:pt x="561" y="423"/>
                    </a:lnTo>
                    <a:lnTo>
                      <a:pt x="566" y="419"/>
                    </a:lnTo>
                    <a:lnTo>
                      <a:pt x="570" y="418"/>
                    </a:lnTo>
                    <a:lnTo>
                      <a:pt x="574" y="416"/>
                    </a:lnTo>
                    <a:lnTo>
                      <a:pt x="574" y="407"/>
                    </a:lnTo>
                    <a:lnTo>
                      <a:pt x="577" y="403"/>
                    </a:lnTo>
                    <a:lnTo>
                      <a:pt x="582" y="403"/>
                    </a:lnTo>
                    <a:lnTo>
                      <a:pt x="582" y="394"/>
                    </a:lnTo>
                    <a:lnTo>
                      <a:pt x="588" y="393"/>
                    </a:lnTo>
                    <a:lnTo>
                      <a:pt x="588" y="384"/>
                    </a:lnTo>
                    <a:lnTo>
                      <a:pt x="659" y="302"/>
                    </a:lnTo>
                    <a:lnTo>
                      <a:pt x="675" y="162"/>
                    </a:lnTo>
                    <a:lnTo>
                      <a:pt x="688" y="143"/>
                    </a:lnTo>
                    <a:lnTo>
                      <a:pt x="663" y="130"/>
                    </a:lnTo>
                    <a:lnTo>
                      <a:pt x="656" y="119"/>
                    </a:lnTo>
                    <a:lnTo>
                      <a:pt x="650" y="105"/>
                    </a:lnTo>
                    <a:lnTo>
                      <a:pt x="650" y="102"/>
                    </a:lnTo>
                    <a:lnTo>
                      <a:pt x="645" y="91"/>
                    </a:lnTo>
                    <a:lnTo>
                      <a:pt x="645" y="23"/>
                    </a:lnTo>
                    <a:lnTo>
                      <a:pt x="631" y="27"/>
                    </a:lnTo>
                    <a:lnTo>
                      <a:pt x="624" y="16"/>
                    </a:lnTo>
                    <a:lnTo>
                      <a:pt x="611" y="11"/>
                    </a:lnTo>
                    <a:lnTo>
                      <a:pt x="609" y="7"/>
                    </a:lnTo>
                    <a:lnTo>
                      <a:pt x="604" y="3"/>
                    </a:lnTo>
                    <a:lnTo>
                      <a:pt x="506" y="0"/>
                    </a:lnTo>
                    <a:lnTo>
                      <a:pt x="241" y="184"/>
                    </a:lnTo>
                    <a:lnTo>
                      <a:pt x="174" y="202"/>
                    </a:lnTo>
                    <a:lnTo>
                      <a:pt x="174" y="203"/>
                    </a:lnTo>
                    <a:lnTo>
                      <a:pt x="175" y="203"/>
                    </a:lnTo>
                    <a:lnTo>
                      <a:pt x="175" y="212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2" name="Freeform 82">
                <a:extLst>
                  <a:ext uri="{FF2B5EF4-FFF2-40B4-BE49-F238E27FC236}">
                    <a16:creationId xmlns:a16="http://schemas.microsoft.com/office/drawing/2014/main" id="{68C81097-4FA4-4A1D-ADE9-E8764A7C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454" y="2335123"/>
                <a:ext cx="1122853" cy="868253"/>
              </a:xfrm>
              <a:custGeom>
                <a:avLst/>
                <a:gdLst>
                  <a:gd name="T0" fmla="*/ 175 w 688"/>
                  <a:gd name="T1" fmla="*/ 341 h 532"/>
                  <a:gd name="T2" fmla="*/ 165 w 688"/>
                  <a:gd name="T3" fmla="*/ 346 h 532"/>
                  <a:gd name="T4" fmla="*/ 159 w 688"/>
                  <a:gd name="T5" fmla="*/ 357 h 532"/>
                  <a:gd name="T6" fmla="*/ 145 w 688"/>
                  <a:gd name="T7" fmla="*/ 368 h 532"/>
                  <a:gd name="T8" fmla="*/ 125 w 688"/>
                  <a:gd name="T9" fmla="*/ 369 h 532"/>
                  <a:gd name="T10" fmla="*/ 122 w 688"/>
                  <a:gd name="T11" fmla="*/ 371 h 532"/>
                  <a:gd name="T12" fmla="*/ 33 w 688"/>
                  <a:gd name="T13" fmla="*/ 389 h 532"/>
                  <a:gd name="T14" fmla="*/ 2 w 688"/>
                  <a:gd name="T15" fmla="*/ 391 h 532"/>
                  <a:gd name="T16" fmla="*/ 0 w 688"/>
                  <a:gd name="T17" fmla="*/ 409 h 532"/>
                  <a:gd name="T18" fmla="*/ 9 w 688"/>
                  <a:gd name="T19" fmla="*/ 418 h 532"/>
                  <a:gd name="T20" fmla="*/ 9 w 688"/>
                  <a:gd name="T21" fmla="*/ 427 h 532"/>
                  <a:gd name="T22" fmla="*/ 56 w 688"/>
                  <a:gd name="T23" fmla="*/ 489 h 532"/>
                  <a:gd name="T24" fmla="*/ 72 w 688"/>
                  <a:gd name="T25" fmla="*/ 494 h 532"/>
                  <a:gd name="T26" fmla="*/ 81 w 688"/>
                  <a:gd name="T27" fmla="*/ 489 h 532"/>
                  <a:gd name="T28" fmla="*/ 88 w 688"/>
                  <a:gd name="T29" fmla="*/ 491 h 532"/>
                  <a:gd name="T30" fmla="*/ 93 w 688"/>
                  <a:gd name="T31" fmla="*/ 503 h 532"/>
                  <a:gd name="T32" fmla="*/ 86 w 688"/>
                  <a:gd name="T33" fmla="*/ 503 h 532"/>
                  <a:gd name="T34" fmla="*/ 86 w 688"/>
                  <a:gd name="T35" fmla="*/ 509 h 532"/>
                  <a:gd name="T36" fmla="*/ 106 w 688"/>
                  <a:gd name="T37" fmla="*/ 519 h 532"/>
                  <a:gd name="T38" fmla="*/ 99 w 688"/>
                  <a:gd name="T39" fmla="*/ 509 h 532"/>
                  <a:gd name="T40" fmla="*/ 118 w 688"/>
                  <a:gd name="T41" fmla="*/ 503 h 532"/>
                  <a:gd name="T42" fmla="*/ 150 w 688"/>
                  <a:gd name="T43" fmla="*/ 500 h 532"/>
                  <a:gd name="T44" fmla="*/ 156 w 688"/>
                  <a:gd name="T45" fmla="*/ 493 h 532"/>
                  <a:gd name="T46" fmla="*/ 166 w 688"/>
                  <a:gd name="T47" fmla="*/ 485 h 532"/>
                  <a:gd name="T48" fmla="*/ 188 w 688"/>
                  <a:gd name="T49" fmla="*/ 448 h 532"/>
                  <a:gd name="T50" fmla="*/ 270 w 688"/>
                  <a:gd name="T51" fmla="*/ 455 h 532"/>
                  <a:gd name="T52" fmla="*/ 297 w 688"/>
                  <a:gd name="T53" fmla="*/ 478 h 532"/>
                  <a:gd name="T54" fmla="*/ 309 w 688"/>
                  <a:gd name="T55" fmla="*/ 471 h 532"/>
                  <a:gd name="T56" fmla="*/ 340 w 688"/>
                  <a:gd name="T57" fmla="*/ 462 h 532"/>
                  <a:gd name="T58" fmla="*/ 399 w 688"/>
                  <a:gd name="T59" fmla="*/ 485 h 532"/>
                  <a:gd name="T60" fmla="*/ 440 w 688"/>
                  <a:gd name="T61" fmla="*/ 462 h 532"/>
                  <a:gd name="T62" fmla="*/ 520 w 688"/>
                  <a:gd name="T63" fmla="*/ 469 h 532"/>
                  <a:gd name="T64" fmla="*/ 534 w 688"/>
                  <a:gd name="T65" fmla="*/ 466 h 532"/>
                  <a:gd name="T66" fmla="*/ 541 w 688"/>
                  <a:gd name="T67" fmla="*/ 457 h 532"/>
                  <a:gd name="T68" fmla="*/ 552 w 688"/>
                  <a:gd name="T69" fmla="*/ 452 h 532"/>
                  <a:gd name="T70" fmla="*/ 563 w 688"/>
                  <a:gd name="T71" fmla="*/ 443 h 532"/>
                  <a:gd name="T72" fmla="*/ 565 w 688"/>
                  <a:gd name="T73" fmla="*/ 441 h 532"/>
                  <a:gd name="T74" fmla="*/ 559 w 688"/>
                  <a:gd name="T75" fmla="*/ 432 h 532"/>
                  <a:gd name="T76" fmla="*/ 561 w 688"/>
                  <a:gd name="T77" fmla="*/ 423 h 532"/>
                  <a:gd name="T78" fmla="*/ 570 w 688"/>
                  <a:gd name="T79" fmla="*/ 418 h 532"/>
                  <a:gd name="T80" fmla="*/ 574 w 688"/>
                  <a:gd name="T81" fmla="*/ 407 h 532"/>
                  <a:gd name="T82" fmla="*/ 582 w 688"/>
                  <a:gd name="T83" fmla="*/ 403 h 532"/>
                  <a:gd name="T84" fmla="*/ 588 w 688"/>
                  <a:gd name="T85" fmla="*/ 393 h 532"/>
                  <a:gd name="T86" fmla="*/ 659 w 688"/>
                  <a:gd name="T87" fmla="*/ 302 h 532"/>
                  <a:gd name="T88" fmla="*/ 688 w 688"/>
                  <a:gd name="T89" fmla="*/ 143 h 532"/>
                  <a:gd name="T90" fmla="*/ 656 w 688"/>
                  <a:gd name="T91" fmla="*/ 119 h 532"/>
                  <a:gd name="T92" fmla="*/ 650 w 688"/>
                  <a:gd name="T93" fmla="*/ 102 h 532"/>
                  <a:gd name="T94" fmla="*/ 645 w 688"/>
                  <a:gd name="T95" fmla="*/ 23 h 532"/>
                  <a:gd name="T96" fmla="*/ 624 w 688"/>
                  <a:gd name="T97" fmla="*/ 16 h 532"/>
                  <a:gd name="T98" fmla="*/ 609 w 688"/>
                  <a:gd name="T99" fmla="*/ 7 h 532"/>
                  <a:gd name="T100" fmla="*/ 506 w 688"/>
                  <a:gd name="T101" fmla="*/ 0 h 532"/>
                  <a:gd name="T102" fmla="*/ 174 w 688"/>
                  <a:gd name="T103" fmla="*/ 202 h 532"/>
                  <a:gd name="T104" fmla="*/ 175 w 688"/>
                  <a:gd name="T105" fmla="*/ 203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8" h="532">
                    <a:moveTo>
                      <a:pt x="175" y="212"/>
                    </a:moveTo>
                    <a:lnTo>
                      <a:pt x="175" y="341"/>
                    </a:lnTo>
                    <a:lnTo>
                      <a:pt x="172" y="343"/>
                    </a:lnTo>
                    <a:lnTo>
                      <a:pt x="165" y="346"/>
                    </a:lnTo>
                    <a:lnTo>
                      <a:pt x="161" y="352"/>
                    </a:lnTo>
                    <a:lnTo>
                      <a:pt x="159" y="357"/>
                    </a:lnTo>
                    <a:lnTo>
                      <a:pt x="150" y="362"/>
                    </a:lnTo>
                    <a:lnTo>
                      <a:pt x="145" y="368"/>
                    </a:lnTo>
                    <a:lnTo>
                      <a:pt x="145" y="371"/>
                    </a:lnTo>
                    <a:lnTo>
                      <a:pt x="125" y="369"/>
                    </a:lnTo>
                    <a:lnTo>
                      <a:pt x="125" y="373"/>
                    </a:lnTo>
                    <a:lnTo>
                      <a:pt x="122" y="371"/>
                    </a:lnTo>
                    <a:lnTo>
                      <a:pt x="52" y="373"/>
                    </a:lnTo>
                    <a:lnTo>
                      <a:pt x="33" y="389"/>
                    </a:lnTo>
                    <a:lnTo>
                      <a:pt x="4" y="389"/>
                    </a:lnTo>
                    <a:lnTo>
                      <a:pt x="2" y="391"/>
                    </a:lnTo>
                    <a:lnTo>
                      <a:pt x="2" y="402"/>
                    </a:lnTo>
                    <a:lnTo>
                      <a:pt x="0" y="409"/>
                    </a:lnTo>
                    <a:lnTo>
                      <a:pt x="0" y="410"/>
                    </a:lnTo>
                    <a:lnTo>
                      <a:pt x="9" y="418"/>
                    </a:lnTo>
                    <a:lnTo>
                      <a:pt x="9" y="419"/>
                    </a:lnTo>
                    <a:lnTo>
                      <a:pt x="9" y="427"/>
                    </a:lnTo>
                    <a:lnTo>
                      <a:pt x="11" y="432"/>
                    </a:lnTo>
                    <a:lnTo>
                      <a:pt x="56" y="489"/>
                    </a:lnTo>
                    <a:lnTo>
                      <a:pt x="68" y="494"/>
                    </a:lnTo>
                    <a:lnTo>
                      <a:pt x="72" y="494"/>
                    </a:lnTo>
                    <a:lnTo>
                      <a:pt x="75" y="493"/>
                    </a:lnTo>
                    <a:lnTo>
                      <a:pt x="81" y="489"/>
                    </a:lnTo>
                    <a:lnTo>
                      <a:pt x="83" y="489"/>
                    </a:lnTo>
                    <a:lnTo>
                      <a:pt x="88" y="491"/>
                    </a:lnTo>
                    <a:lnTo>
                      <a:pt x="93" y="502"/>
                    </a:lnTo>
                    <a:lnTo>
                      <a:pt x="93" y="503"/>
                    </a:lnTo>
                    <a:lnTo>
                      <a:pt x="90" y="502"/>
                    </a:lnTo>
                    <a:lnTo>
                      <a:pt x="86" y="503"/>
                    </a:lnTo>
                    <a:lnTo>
                      <a:pt x="84" y="505"/>
                    </a:lnTo>
                    <a:lnTo>
                      <a:pt x="86" y="509"/>
                    </a:lnTo>
                    <a:lnTo>
                      <a:pt x="99" y="523"/>
                    </a:lnTo>
                    <a:lnTo>
                      <a:pt x="106" y="519"/>
                    </a:lnTo>
                    <a:lnTo>
                      <a:pt x="100" y="512"/>
                    </a:lnTo>
                    <a:lnTo>
                      <a:pt x="99" y="509"/>
                    </a:lnTo>
                    <a:lnTo>
                      <a:pt x="113" y="507"/>
                    </a:lnTo>
                    <a:lnTo>
                      <a:pt x="118" y="503"/>
                    </a:lnTo>
                    <a:lnTo>
                      <a:pt x="152" y="532"/>
                    </a:lnTo>
                    <a:lnTo>
                      <a:pt x="150" y="500"/>
                    </a:lnTo>
                    <a:lnTo>
                      <a:pt x="154" y="496"/>
                    </a:lnTo>
                    <a:lnTo>
                      <a:pt x="156" y="493"/>
                    </a:lnTo>
                    <a:lnTo>
                      <a:pt x="163" y="491"/>
                    </a:lnTo>
                    <a:lnTo>
                      <a:pt x="166" y="485"/>
                    </a:lnTo>
                    <a:lnTo>
                      <a:pt x="175" y="457"/>
                    </a:lnTo>
                    <a:lnTo>
                      <a:pt x="188" y="448"/>
                    </a:lnTo>
                    <a:lnTo>
                      <a:pt x="240" y="441"/>
                    </a:lnTo>
                    <a:lnTo>
                      <a:pt x="270" y="455"/>
                    </a:lnTo>
                    <a:lnTo>
                      <a:pt x="293" y="477"/>
                    </a:lnTo>
                    <a:lnTo>
                      <a:pt x="297" y="478"/>
                    </a:lnTo>
                    <a:lnTo>
                      <a:pt x="304" y="478"/>
                    </a:lnTo>
                    <a:lnTo>
                      <a:pt x="309" y="471"/>
                    </a:lnTo>
                    <a:lnTo>
                      <a:pt x="329" y="462"/>
                    </a:lnTo>
                    <a:lnTo>
                      <a:pt x="340" y="462"/>
                    </a:lnTo>
                    <a:lnTo>
                      <a:pt x="370" y="480"/>
                    </a:lnTo>
                    <a:lnTo>
                      <a:pt x="399" y="485"/>
                    </a:lnTo>
                    <a:lnTo>
                      <a:pt x="407" y="484"/>
                    </a:lnTo>
                    <a:lnTo>
                      <a:pt x="440" y="462"/>
                    </a:lnTo>
                    <a:lnTo>
                      <a:pt x="499" y="459"/>
                    </a:lnTo>
                    <a:lnTo>
                      <a:pt x="520" y="469"/>
                    </a:lnTo>
                    <a:lnTo>
                      <a:pt x="529" y="468"/>
                    </a:lnTo>
                    <a:lnTo>
                      <a:pt x="534" y="466"/>
                    </a:lnTo>
                    <a:lnTo>
                      <a:pt x="541" y="459"/>
                    </a:lnTo>
                    <a:lnTo>
                      <a:pt x="541" y="457"/>
                    </a:lnTo>
                    <a:lnTo>
                      <a:pt x="547" y="453"/>
                    </a:lnTo>
                    <a:lnTo>
                      <a:pt x="552" y="452"/>
                    </a:lnTo>
                    <a:lnTo>
                      <a:pt x="557" y="452"/>
                    </a:lnTo>
                    <a:lnTo>
                      <a:pt x="563" y="443"/>
                    </a:lnTo>
                    <a:lnTo>
                      <a:pt x="563" y="443"/>
                    </a:lnTo>
                    <a:lnTo>
                      <a:pt x="565" y="441"/>
                    </a:lnTo>
                    <a:lnTo>
                      <a:pt x="561" y="437"/>
                    </a:lnTo>
                    <a:lnTo>
                      <a:pt x="559" y="432"/>
                    </a:lnTo>
                    <a:lnTo>
                      <a:pt x="559" y="428"/>
                    </a:lnTo>
                    <a:lnTo>
                      <a:pt x="561" y="423"/>
                    </a:lnTo>
                    <a:lnTo>
                      <a:pt x="566" y="419"/>
                    </a:lnTo>
                    <a:lnTo>
                      <a:pt x="570" y="418"/>
                    </a:lnTo>
                    <a:lnTo>
                      <a:pt x="574" y="416"/>
                    </a:lnTo>
                    <a:lnTo>
                      <a:pt x="574" y="407"/>
                    </a:lnTo>
                    <a:lnTo>
                      <a:pt x="577" y="403"/>
                    </a:lnTo>
                    <a:lnTo>
                      <a:pt x="582" y="403"/>
                    </a:lnTo>
                    <a:lnTo>
                      <a:pt x="582" y="394"/>
                    </a:lnTo>
                    <a:lnTo>
                      <a:pt x="588" y="393"/>
                    </a:lnTo>
                    <a:lnTo>
                      <a:pt x="588" y="384"/>
                    </a:lnTo>
                    <a:lnTo>
                      <a:pt x="659" y="302"/>
                    </a:lnTo>
                    <a:lnTo>
                      <a:pt x="675" y="162"/>
                    </a:lnTo>
                    <a:lnTo>
                      <a:pt x="688" y="143"/>
                    </a:lnTo>
                    <a:lnTo>
                      <a:pt x="663" y="130"/>
                    </a:lnTo>
                    <a:lnTo>
                      <a:pt x="656" y="119"/>
                    </a:lnTo>
                    <a:lnTo>
                      <a:pt x="650" y="105"/>
                    </a:lnTo>
                    <a:lnTo>
                      <a:pt x="650" y="102"/>
                    </a:lnTo>
                    <a:lnTo>
                      <a:pt x="645" y="91"/>
                    </a:lnTo>
                    <a:lnTo>
                      <a:pt x="645" y="23"/>
                    </a:lnTo>
                    <a:lnTo>
                      <a:pt x="631" y="27"/>
                    </a:lnTo>
                    <a:lnTo>
                      <a:pt x="624" y="16"/>
                    </a:lnTo>
                    <a:lnTo>
                      <a:pt x="611" y="11"/>
                    </a:lnTo>
                    <a:lnTo>
                      <a:pt x="609" y="7"/>
                    </a:lnTo>
                    <a:lnTo>
                      <a:pt x="604" y="3"/>
                    </a:lnTo>
                    <a:lnTo>
                      <a:pt x="506" y="0"/>
                    </a:lnTo>
                    <a:lnTo>
                      <a:pt x="241" y="184"/>
                    </a:lnTo>
                    <a:lnTo>
                      <a:pt x="174" y="202"/>
                    </a:lnTo>
                    <a:lnTo>
                      <a:pt x="174" y="203"/>
                    </a:lnTo>
                    <a:lnTo>
                      <a:pt x="175" y="203"/>
                    </a:lnTo>
                    <a:lnTo>
                      <a:pt x="175" y="21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3" name="Freeform 83">
                <a:extLst>
                  <a:ext uri="{FF2B5EF4-FFF2-40B4-BE49-F238E27FC236}">
                    <a16:creationId xmlns:a16="http://schemas.microsoft.com/office/drawing/2014/main" id="{B32A2EDF-9CBE-4C87-9C68-428B517E2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1318" y="5530685"/>
                <a:ext cx="47330" cy="39169"/>
              </a:xfrm>
              <a:custGeom>
                <a:avLst/>
                <a:gdLst>
                  <a:gd name="T0" fmla="*/ 4 w 29"/>
                  <a:gd name="T1" fmla="*/ 4 h 24"/>
                  <a:gd name="T2" fmla="*/ 0 w 29"/>
                  <a:gd name="T3" fmla="*/ 4 h 24"/>
                  <a:gd name="T4" fmla="*/ 18 w 29"/>
                  <a:gd name="T5" fmla="*/ 0 h 24"/>
                  <a:gd name="T6" fmla="*/ 25 w 29"/>
                  <a:gd name="T7" fmla="*/ 4 h 24"/>
                  <a:gd name="T8" fmla="*/ 29 w 29"/>
                  <a:gd name="T9" fmla="*/ 11 h 24"/>
                  <a:gd name="T10" fmla="*/ 29 w 29"/>
                  <a:gd name="T11" fmla="*/ 22 h 24"/>
                  <a:gd name="T12" fmla="*/ 22 w 29"/>
                  <a:gd name="T13" fmla="*/ 24 h 24"/>
                  <a:gd name="T14" fmla="*/ 15 w 29"/>
                  <a:gd name="T15" fmla="*/ 20 h 24"/>
                  <a:gd name="T16" fmla="*/ 7 w 29"/>
                  <a:gd name="T17" fmla="*/ 11 h 24"/>
                  <a:gd name="T18" fmla="*/ 4 w 29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4">
                    <a:moveTo>
                      <a:pt x="4" y="4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29" y="11"/>
                    </a:lnTo>
                    <a:lnTo>
                      <a:pt x="29" y="22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7" y="1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4" name="Freeform 84">
                <a:extLst>
                  <a:ext uri="{FF2B5EF4-FFF2-40B4-BE49-F238E27FC236}">
                    <a16:creationId xmlns:a16="http://schemas.microsoft.com/office/drawing/2014/main" id="{4BFE63B5-12E9-4D73-B9A0-C4994C651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1318" y="5530685"/>
                <a:ext cx="47330" cy="39169"/>
              </a:xfrm>
              <a:custGeom>
                <a:avLst/>
                <a:gdLst>
                  <a:gd name="T0" fmla="*/ 4 w 29"/>
                  <a:gd name="T1" fmla="*/ 4 h 24"/>
                  <a:gd name="T2" fmla="*/ 0 w 29"/>
                  <a:gd name="T3" fmla="*/ 4 h 24"/>
                  <a:gd name="T4" fmla="*/ 18 w 29"/>
                  <a:gd name="T5" fmla="*/ 0 h 24"/>
                  <a:gd name="T6" fmla="*/ 25 w 29"/>
                  <a:gd name="T7" fmla="*/ 4 h 24"/>
                  <a:gd name="T8" fmla="*/ 29 w 29"/>
                  <a:gd name="T9" fmla="*/ 11 h 24"/>
                  <a:gd name="T10" fmla="*/ 29 w 29"/>
                  <a:gd name="T11" fmla="*/ 22 h 24"/>
                  <a:gd name="T12" fmla="*/ 22 w 29"/>
                  <a:gd name="T13" fmla="*/ 24 h 24"/>
                  <a:gd name="T14" fmla="*/ 15 w 29"/>
                  <a:gd name="T15" fmla="*/ 20 h 24"/>
                  <a:gd name="T16" fmla="*/ 7 w 29"/>
                  <a:gd name="T17" fmla="*/ 11 h 24"/>
                  <a:gd name="T18" fmla="*/ 4 w 29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4">
                    <a:moveTo>
                      <a:pt x="4" y="4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29" y="11"/>
                    </a:lnTo>
                    <a:lnTo>
                      <a:pt x="29" y="22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7" y="11"/>
                    </a:lnTo>
                    <a:lnTo>
                      <a:pt x="4" y="4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5" name="Freeform 85">
                <a:extLst>
                  <a:ext uri="{FF2B5EF4-FFF2-40B4-BE49-F238E27FC236}">
                    <a16:creationId xmlns:a16="http://schemas.microsoft.com/office/drawing/2014/main" id="{FB6969D6-7295-4B48-835A-1AF9347D5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361" y="3126670"/>
                <a:ext cx="541842" cy="793178"/>
              </a:xfrm>
              <a:custGeom>
                <a:avLst/>
                <a:gdLst>
                  <a:gd name="T0" fmla="*/ 56 w 332"/>
                  <a:gd name="T1" fmla="*/ 463 h 486"/>
                  <a:gd name="T2" fmla="*/ 65 w 332"/>
                  <a:gd name="T3" fmla="*/ 416 h 486"/>
                  <a:gd name="T4" fmla="*/ 54 w 332"/>
                  <a:gd name="T5" fmla="*/ 402 h 486"/>
                  <a:gd name="T6" fmla="*/ 50 w 332"/>
                  <a:gd name="T7" fmla="*/ 395 h 486"/>
                  <a:gd name="T8" fmla="*/ 54 w 332"/>
                  <a:gd name="T9" fmla="*/ 390 h 486"/>
                  <a:gd name="T10" fmla="*/ 52 w 332"/>
                  <a:gd name="T11" fmla="*/ 381 h 486"/>
                  <a:gd name="T12" fmla="*/ 45 w 332"/>
                  <a:gd name="T13" fmla="*/ 384 h 486"/>
                  <a:gd name="T14" fmla="*/ 25 w 332"/>
                  <a:gd name="T15" fmla="*/ 379 h 486"/>
                  <a:gd name="T16" fmla="*/ 9 w 332"/>
                  <a:gd name="T17" fmla="*/ 359 h 486"/>
                  <a:gd name="T18" fmla="*/ 2 w 332"/>
                  <a:gd name="T19" fmla="*/ 359 h 486"/>
                  <a:gd name="T20" fmla="*/ 0 w 332"/>
                  <a:gd name="T21" fmla="*/ 352 h 486"/>
                  <a:gd name="T22" fmla="*/ 6 w 332"/>
                  <a:gd name="T23" fmla="*/ 341 h 486"/>
                  <a:gd name="T24" fmla="*/ 18 w 332"/>
                  <a:gd name="T25" fmla="*/ 304 h 486"/>
                  <a:gd name="T26" fmla="*/ 47 w 332"/>
                  <a:gd name="T27" fmla="*/ 272 h 486"/>
                  <a:gd name="T28" fmla="*/ 91 w 332"/>
                  <a:gd name="T29" fmla="*/ 256 h 486"/>
                  <a:gd name="T30" fmla="*/ 102 w 332"/>
                  <a:gd name="T31" fmla="*/ 268 h 486"/>
                  <a:gd name="T32" fmla="*/ 106 w 332"/>
                  <a:gd name="T33" fmla="*/ 270 h 486"/>
                  <a:gd name="T34" fmla="*/ 123 w 332"/>
                  <a:gd name="T35" fmla="*/ 277 h 486"/>
                  <a:gd name="T36" fmla="*/ 166 w 332"/>
                  <a:gd name="T37" fmla="*/ 191 h 486"/>
                  <a:gd name="T38" fmla="*/ 186 w 332"/>
                  <a:gd name="T39" fmla="*/ 175 h 486"/>
                  <a:gd name="T40" fmla="*/ 227 w 332"/>
                  <a:gd name="T41" fmla="*/ 68 h 486"/>
                  <a:gd name="T42" fmla="*/ 245 w 332"/>
                  <a:gd name="T43" fmla="*/ 59 h 486"/>
                  <a:gd name="T44" fmla="*/ 259 w 332"/>
                  <a:gd name="T45" fmla="*/ 25 h 486"/>
                  <a:gd name="T46" fmla="*/ 254 w 332"/>
                  <a:gd name="T47" fmla="*/ 18 h 486"/>
                  <a:gd name="T48" fmla="*/ 245 w 332"/>
                  <a:gd name="T49" fmla="*/ 13 h 486"/>
                  <a:gd name="T50" fmla="*/ 256 w 332"/>
                  <a:gd name="T51" fmla="*/ 2 h 486"/>
                  <a:gd name="T52" fmla="*/ 270 w 332"/>
                  <a:gd name="T53" fmla="*/ 4 h 486"/>
                  <a:gd name="T54" fmla="*/ 281 w 332"/>
                  <a:gd name="T55" fmla="*/ 40 h 486"/>
                  <a:gd name="T56" fmla="*/ 295 w 332"/>
                  <a:gd name="T57" fmla="*/ 111 h 486"/>
                  <a:gd name="T58" fmla="*/ 297 w 332"/>
                  <a:gd name="T59" fmla="*/ 125 h 486"/>
                  <a:gd name="T60" fmla="*/ 266 w 332"/>
                  <a:gd name="T61" fmla="*/ 122 h 486"/>
                  <a:gd name="T62" fmla="*/ 248 w 332"/>
                  <a:gd name="T63" fmla="*/ 125 h 486"/>
                  <a:gd name="T64" fmla="*/ 245 w 332"/>
                  <a:gd name="T65" fmla="*/ 143 h 486"/>
                  <a:gd name="T66" fmla="*/ 254 w 332"/>
                  <a:gd name="T67" fmla="*/ 163 h 486"/>
                  <a:gd name="T68" fmla="*/ 277 w 332"/>
                  <a:gd name="T69" fmla="*/ 172 h 486"/>
                  <a:gd name="T70" fmla="*/ 298 w 332"/>
                  <a:gd name="T71" fmla="*/ 234 h 486"/>
                  <a:gd name="T72" fmla="*/ 263 w 332"/>
                  <a:gd name="T73" fmla="*/ 300 h 486"/>
                  <a:gd name="T74" fmla="*/ 265 w 332"/>
                  <a:gd name="T75" fmla="*/ 322 h 486"/>
                  <a:gd name="T76" fmla="*/ 307 w 332"/>
                  <a:gd name="T77" fmla="*/ 416 h 486"/>
                  <a:gd name="T78" fmla="*/ 332 w 332"/>
                  <a:gd name="T79" fmla="*/ 433 h 486"/>
                  <a:gd name="T80" fmla="*/ 332 w 332"/>
                  <a:gd name="T81" fmla="*/ 475 h 486"/>
                  <a:gd name="T82" fmla="*/ 327 w 332"/>
                  <a:gd name="T83" fmla="*/ 486 h 486"/>
                  <a:gd name="T84" fmla="*/ 300 w 332"/>
                  <a:gd name="T85" fmla="*/ 472 h 486"/>
                  <a:gd name="T86" fmla="*/ 268 w 332"/>
                  <a:gd name="T87" fmla="*/ 461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2" h="486">
                    <a:moveTo>
                      <a:pt x="209" y="461"/>
                    </a:moveTo>
                    <a:lnTo>
                      <a:pt x="56" y="463"/>
                    </a:lnTo>
                    <a:lnTo>
                      <a:pt x="63" y="418"/>
                    </a:lnTo>
                    <a:lnTo>
                      <a:pt x="65" y="416"/>
                    </a:lnTo>
                    <a:lnTo>
                      <a:pt x="56" y="406"/>
                    </a:lnTo>
                    <a:lnTo>
                      <a:pt x="54" y="402"/>
                    </a:lnTo>
                    <a:lnTo>
                      <a:pt x="50" y="397"/>
                    </a:lnTo>
                    <a:lnTo>
                      <a:pt x="50" y="395"/>
                    </a:lnTo>
                    <a:lnTo>
                      <a:pt x="52" y="393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2" y="381"/>
                    </a:lnTo>
                    <a:lnTo>
                      <a:pt x="47" y="383"/>
                    </a:lnTo>
                    <a:lnTo>
                      <a:pt x="45" y="384"/>
                    </a:lnTo>
                    <a:lnTo>
                      <a:pt x="41" y="386"/>
                    </a:lnTo>
                    <a:lnTo>
                      <a:pt x="25" y="379"/>
                    </a:lnTo>
                    <a:lnTo>
                      <a:pt x="18" y="359"/>
                    </a:lnTo>
                    <a:lnTo>
                      <a:pt x="9" y="359"/>
                    </a:lnTo>
                    <a:lnTo>
                      <a:pt x="6" y="361"/>
                    </a:lnTo>
                    <a:lnTo>
                      <a:pt x="2" y="359"/>
                    </a:lnTo>
                    <a:lnTo>
                      <a:pt x="2" y="354"/>
                    </a:lnTo>
                    <a:lnTo>
                      <a:pt x="0" y="352"/>
                    </a:lnTo>
                    <a:lnTo>
                      <a:pt x="0" y="347"/>
                    </a:lnTo>
                    <a:lnTo>
                      <a:pt x="6" y="341"/>
                    </a:lnTo>
                    <a:lnTo>
                      <a:pt x="15" y="327"/>
                    </a:lnTo>
                    <a:lnTo>
                      <a:pt x="18" y="304"/>
                    </a:lnTo>
                    <a:lnTo>
                      <a:pt x="38" y="277"/>
                    </a:lnTo>
                    <a:lnTo>
                      <a:pt x="47" y="272"/>
                    </a:lnTo>
                    <a:lnTo>
                      <a:pt x="50" y="259"/>
                    </a:lnTo>
                    <a:lnTo>
                      <a:pt x="91" y="256"/>
                    </a:lnTo>
                    <a:lnTo>
                      <a:pt x="100" y="265"/>
                    </a:lnTo>
                    <a:lnTo>
                      <a:pt x="102" y="268"/>
                    </a:lnTo>
                    <a:lnTo>
                      <a:pt x="102" y="270"/>
                    </a:lnTo>
                    <a:lnTo>
                      <a:pt x="106" y="270"/>
                    </a:lnTo>
                    <a:lnTo>
                      <a:pt x="113" y="277"/>
                    </a:lnTo>
                    <a:lnTo>
                      <a:pt x="123" y="277"/>
                    </a:lnTo>
                    <a:lnTo>
                      <a:pt x="131" y="274"/>
                    </a:lnTo>
                    <a:lnTo>
                      <a:pt x="166" y="191"/>
                    </a:lnTo>
                    <a:lnTo>
                      <a:pt x="175" y="181"/>
                    </a:lnTo>
                    <a:lnTo>
                      <a:pt x="186" y="175"/>
                    </a:lnTo>
                    <a:lnTo>
                      <a:pt x="215" y="86"/>
                    </a:lnTo>
                    <a:lnTo>
                      <a:pt x="227" y="68"/>
                    </a:lnTo>
                    <a:lnTo>
                      <a:pt x="243" y="61"/>
                    </a:lnTo>
                    <a:lnTo>
                      <a:pt x="245" y="59"/>
                    </a:lnTo>
                    <a:lnTo>
                      <a:pt x="259" y="50"/>
                    </a:lnTo>
                    <a:lnTo>
                      <a:pt x="259" y="25"/>
                    </a:lnTo>
                    <a:lnTo>
                      <a:pt x="257" y="20"/>
                    </a:lnTo>
                    <a:lnTo>
                      <a:pt x="254" y="18"/>
                    </a:lnTo>
                    <a:lnTo>
                      <a:pt x="245" y="17"/>
                    </a:lnTo>
                    <a:lnTo>
                      <a:pt x="245" y="13"/>
                    </a:lnTo>
                    <a:lnTo>
                      <a:pt x="248" y="13"/>
                    </a:lnTo>
                    <a:lnTo>
                      <a:pt x="256" y="2"/>
                    </a:lnTo>
                    <a:lnTo>
                      <a:pt x="268" y="0"/>
                    </a:lnTo>
                    <a:lnTo>
                      <a:pt x="270" y="4"/>
                    </a:lnTo>
                    <a:lnTo>
                      <a:pt x="273" y="25"/>
                    </a:lnTo>
                    <a:lnTo>
                      <a:pt x="281" y="40"/>
                    </a:lnTo>
                    <a:lnTo>
                      <a:pt x="277" y="79"/>
                    </a:lnTo>
                    <a:lnTo>
                      <a:pt x="295" y="111"/>
                    </a:lnTo>
                    <a:lnTo>
                      <a:pt x="298" y="124"/>
                    </a:lnTo>
                    <a:lnTo>
                      <a:pt x="297" y="125"/>
                    </a:lnTo>
                    <a:lnTo>
                      <a:pt x="293" y="127"/>
                    </a:lnTo>
                    <a:lnTo>
                      <a:pt x="266" y="122"/>
                    </a:lnTo>
                    <a:lnTo>
                      <a:pt x="252" y="124"/>
                    </a:lnTo>
                    <a:lnTo>
                      <a:pt x="248" y="125"/>
                    </a:lnTo>
                    <a:lnTo>
                      <a:pt x="245" y="131"/>
                    </a:lnTo>
                    <a:lnTo>
                      <a:pt x="245" y="143"/>
                    </a:lnTo>
                    <a:lnTo>
                      <a:pt x="247" y="152"/>
                    </a:lnTo>
                    <a:lnTo>
                      <a:pt x="254" y="163"/>
                    </a:lnTo>
                    <a:lnTo>
                      <a:pt x="261" y="168"/>
                    </a:lnTo>
                    <a:lnTo>
                      <a:pt x="277" y="172"/>
                    </a:lnTo>
                    <a:lnTo>
                      <a:pt x="279" y="175"/>
                    </a:lnTo>
                    <a:lnTo>
                      <a:pt x="298" y="234"/>
                    </a:lnTo>
                    <a:lnTo>
                      <a:pt x="300" y="234"/>
                    </a:lnTo>
                    <a:lnTo>
                      <a:pt x="263" y="300"/>
                    </a:lnTo>
                    <a:lnTo>
                      <a:pt x="261" y="309"/>
                    </a:lnTo>
                    <a:lnTo>
                      <a:pt x="265" y="322"/>
                    </a:lnTo>
                    <a:lnTo>
                      <a:pt x="265" y="347"/>
                    </a:lnTo>
                    <a:lnTo>
                      <a:pt x="307" y="416"/>
                    </a:lnTo>
                    <a:lnTo>
                      <a:pt x="327" y="433"/>
                    </a:lnTo>
                    <a:lnTo>
                      <a:pt x="332" y="433"/>
                    </a:lnTo>
                    <a:lnTo>
                      <a:pt x="331" y="441"/>
                    </a:lnTo>
                    <a:lnTo>
                      <a:pt x="332" y="475"/>
                    </a:lnTo>
                    <a:lnTo>
                      <a:pt x="329" y="483"/>
                    </a:lnTo>
                    <a:lnTo>
                      <a:pt x="327" y="486"/>
                    </a:lnTo>
                    <a:lnTo>
                      <a:pt x="307" y="470"/>
                    </a:lnTo>
                    <a:lnTo>
                      <a:pt x="300" y="472"/>
                    </a:lnTo>
                    <a:lnTo>
                      <a:pt x="277" y="466"/>
                    </a:lnTo>
                    <a:lnTo>
                      <a:pt x="268" y="461"/>
                    </a:lnTo>
                    <a:lnTo>
                      <a:pt x="209" y="461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6" name="Freeform 86">
                <a:extLst>
                  <a:ext uri="{FF2B5EF4-FFF2-40B4-BE49-F238E27FC236}">
                    <a16:creationId xmlns:a16="http://schemas.microsoft.com/office/drawing/2014/main" id="{5380235C-AECA-43AA-A1D1-5BCEB1FF5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361" y="3126670"/>
                <a:ext cx="541842" cy="793178"/>
              </a:xfrm>
              <a:custGeom>
                <a:avLst/>
                <a:gdLst>
                  <a:gd name="T0" fmla="*/ 56 w 332"/>
                  <a:gd name="T1" fmla="*/ 463 h 486"/>
                  <a:gd name="T2" fmla="*/ 65 w 332"/>
                  <a:gd name="T3" fmla="*/ 416 h 486"/>
                  <a:gd name="T4" fmla="*/ 54 w 332"/>
                  <a:gd name="T5" fmla="*/ 402 h 486"/>
                  <a:gd name="T6" fmla="*/ 50 w 332"/>
                  <a:gd name="T7" fmla="*/ 395 h 486"/>
                  <a:gd name="T8" fmla="*/ 54 w 332"/>
                  <a:gd name="T9" fmla="*/ 390 h 486"/>
                  <a:gd name="T10" fmla="*/ 52 w 332"/>
                  <a:gd name="T11" fmla="*/ 381 h 486"/>
                  <a:gd name="T12" fmla="*/ 45 w 332"/>
                  <a:gd name="T13" fmla="*/ 384 h 486"/>
                  <a:gd name="T14" fmla="*/ 25 w 332"/>
                  <a:gd name="T15" fmla="*/ 379 h 486"/>
                  <a:gd name="T16" fmla="*/ 9 w 332"/>
                  <a:gd name="T17" fmla="*/ 359 h 486"/>
                  <a:gd name="T18" fmla="*/ 2 w 332"/>
                  <a:gd name="T19" fmla="*/ 359 h 486"/>
                  <a:gd name="T20" fmla="*/ 0 w 332"/>
                  <a:gd name="T21" fmla="*/ 352 h 486"/>
                  <a:gd name="T22" fmla="*/ 6 w 332"/>
                  <a:gd name="T23" fmla="*/ 341 h 486"/>
                  <a:gd name="T24" fmla="*/ 18 w 332"/>
                  <a:gd name="T25" fmla="*/ 304 h 486"/>
                  <a:gd name="T26" fmla="*/ 47 w 332"/>
                  <a:gd name="T27" fmla="*/ 272 h 486"/>
                  <a:gd name="T28" fmla="*/ 91 w 332"/>
                  <a:gd name="T29" fmla="*/ 256 h 486"/>
                  <a:gd name="T30" fmla="*/ 102 w 332"/>
                  <a:gd name="T31" fmla="*/ 268 h 486"/>
                  <a:gd name="T32" fmla="*/ 106 w 332"/>
                  <a:gd name="T33" fmla="*/ 270 h 486"/>
                  <a:gd name="T34" fmla="*/ 123 w 332"/>
                  <a:gd name="T35" fmla="*/ 277 h 486"/>
                  <a:gd name="T36" fmla="*/ 166 w 332"/>
                  <a:gd name="T37" fmla="*/ 191 h 486"/>
                  <a:gd name="T38" fmla="*/ 186 w 332"/>
                  <a:gd name="T39" fmla="*/ 175 h 486"/>
                  <a:gd name="T40" fmla="*/ 227 w 332"/>
                  <a:gd name="T41" fmla="*/ 68 h 486"/>
                  <a:gd name="T42" fmla="*/ 245 w 332"/>
                  <a:gd name="T43" fmla="*/ 59 h 486"/>
                  <a:gd name="T44" fmla="*/ 259 w 332"/>
                  <a:gd name="T45" fmla="*/ 25 h 486"/>
                  <a:gd name="T46" fmla="*/ 254 w 332"/>
                  <a:gd name="T47" fmla="*/ 18 h 486"/>
                  <a:gd name="T48" fmla="*/ 245 w 332"/>
                  <a:gd name="T49" fmla="*/ 13 h 486"/>
                  <a:gd name="T50" fmla="*/ 256 w 332"/>
                  <a:gd name="T51" fmla="*/ 2 h 486"/>
                  <a:gd name="T52" fmla="*/ 270 w 332"/>
                  <a:gd name="T53" fmla="*/ 4 h 486"/>
                  <a:gd name="T54" fmla="*/ 281 w 332"/>
                  <a:gd name="T55" fmla="*/ 40 h 486"/>
                  <a:gd name="T56" fmla="*/ 295 w 332"/>
                  <a:gd name="T57" fmla="*/ 111 h 486"/>
                  <a:gd name="T58" fmla="*/ 297 w 332"/>
                  <a:gd name="T59" fmla="*/ 125 h 486"/>
                  <a:gd name="T60" fmla="*/ 266 w 332"/>
                  <a:gd name="T61" fmla="*/ 122 h 486"/>
                  <a:gd name="T62" fmla="*/ 248 w 332"/>
                  <a:gd name="T63" fmla="*/ 125 h 486"/>
                  <a:gd name="T64" fmla="*/ 245 w 332"/>
                  <a:gd name="T65" fmla="*/ 143 h 486"/>
                  <a:gd name="T66" fmla="*/ 254 w 332"/>
                  <a:gd name="T67" fmla="*/ 163 h 486"/>
                  <a:gd name="T68" fmla="*/ 277 w 332"/>
                  <a:gd name="T69" fmla="*/ 172 h 486"/>
                  <a:gd name="T70" fmla="*/ 298 w 332"/>
                  <a:gd name="T71" fmla="*/ 234 h 486"/>
                  <a:gd name="T72" fmla="*/ 263 w 332"/>
                  <a:gd name="T73" fmla="*/ 300 h 486"/>
                  <a:gd name="T74" fmla="*/ 265 w 332"/>
                  <a:gd name="T75" fmla="*/ 322 h 486"/>
                  <a:gd name="T76" fmla="*/ 307 w 332"/>
                  <a:gd name="T77" fmla="*/ 416 h 486"/>
                  <a:gd name="T78" fmla="*/ 332 w 332"/>
                  <a:gd name="T79" fmla="*/ 433 h 486"/>
                  <a:gd name="T80" fmla="*/ 332 w 332"/>
                  <a:gd name="T81" fmla="*/ 475 h 486"/>
                  <a:gd name="T82" fmla="*/ 327 w 332"/>
                  <a:gd name="T83" fmla="*/ 486 h 486"/>
                  <a:gd name="T84" fmla="*/ 300 w 332"/>
                  <a:gd name="T85" fmla="*/ 472 h 486"/>
                  <a:gd name="T86" fmla="*/ 268 w 332"/>
                  <a:gd name="T87" fmla="*/ 461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2" h="486">
                    <a:moveTo>
                      <a:pt x="209" y="461"/>
                    </a:moveTo>
                    <a:lnTo>
                      <a:pt x="56" y="463"/>
                    </a:lnTo>
                    <a:lnTo>
                      <a:pt x="63" y="418"/>
                    </a:lnTo>
                    <a:lnTo>
                      <a:pt x="65" y="416"/>
                    </a:lnTo>
                    <a:lnTo>
                      <a:pt x="56" y="406"/>
                    </a:lnTo>
                    <a:lnTo>
                      <a:pt x="54" y="402"/>
                    </a:lnTo>
                    <a:lnTo>
                      <a:pt x="50" y="397"/>
                    </a:lnTo>
                    <a:lnTo>
                      <a:pt x="50" y="395"/>
                    </a:lnTo>
                    <a:lnTo>
                      <a:pt x="52" y="393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2" y="381"/>
                    </a:lnTo>
                    <a:lnTo>
                      <a:pt x="47" y="383"/>
                    </a:lnTo>
                    <a:lnTo>
                      <a:pt x="45" y="384"/>
                    </a:lnTo>
                    <a:lnTo>
                      <a:pt x="41" y="386"/>
                    </a:lnTo>
                    <a:lnTo>
                      <a:pt x="25" y="379"/>
                    </a:lnTo>
                    <a:lnTo>
                      <a:pt x="18" y="359"/>
                    </a:lnTo>
                    <a:lnTo>
                      <a:pt x="9" y="359"/>
                    </a:lnTo>
                    <a:lnTo>
                      <a:pt x="6" y="361"/>
                    </a:lnTo>
                    <a:lnTo>
                      <a:pt x="2" y="359"/>
                    </a:lnTo>
                    <a:lnTo>
                      <a:pt x="2" y="354"/>
                    </a:lnTo>
                    <a:lnTo>
                      <a:pt x="0" y="352"/>
                    </a:lnTo>
                    <a:lnTo>
                      <a:pt x="0" y="347"/>
                    </a:lnTo>
                    <a:lnTo>
                      <a:pt x="6" y="341"/>
                    </a:lnTo>
                    <a:lnTo>
                      <a:pt x="15" y="327"/>
                    </a:lnTo>
                    <a:lnTo>
                      <a:pt x="18" y="304"/>
                    </a:lnTo>
                    <a:lnTo>
                      <a:pt x="38" y="277"/>
                    </a:lnTo>
                    <a:lnTo>
                      <a:pt x="47" y="272"/>
                    </a:lnTo>
                    <a:lnTo>
                      <a:pt x="50" y="259"/>
                    </a:lnTo>
                    <a:lnTo>
                      <a:pt x="91" y="256"/>
                    </a:lnTo>
                    <a:lnTo>
                      <a:pt x="100" y="265"/>
                    </a:lnTo>
                    <a:lnTo>
                      <a:pt x="102" y="268"/>
                    </a:lnTo>
                    <a:lnTo>
                      <a:pt x="102" y="270"/>
                    </a:lnTo>
                    <a:lnTo>
                      <a:pt x="106" y="270"/>
                    </a:lnTo>
                    <a:lnTo>
                      <a:pt x="113" y="277"/>
                    </a:lnTo>
                    <a:lnTo>
                      <a:pt x="123" y="277"/>
                    </a:lnTo>
                    <a:lnTo>
                      <a:pt x="131" y="274"/>
                    </a:lnTo>
                    <a:lnTo>
                      <a:pt x="166" y="191"/>
                    </a:lnTo>
                    <a:lnTo>
                      <a:pt x="175" y="181"/>
                    </a:lnTo>
                    <a:lnTo>
                      <a:pt x="186" y="175"/>
                    </a:lnTo>
                    <a:lnTo>
                      <a:pt x="215" y="86"/>
                    </a:lnTo>
                    <a:lnTo>
                      <a:pt x="227" y="68"/>
                    </a:lnTo>
                    <a:lnTo>
                      <a:pt x="243" y="61"/>
                    </a:lnTo>
                    <a:lnTo>
                      <a:pt x="245" y="59"/>
                    </a:lnTo>
                    <a:lnTo>
                      <a:pt x="259" y="50"/>
                    </a:lnTo>
                    <a:lnTo>
                      <a:pt x="259" y="25"/>
                    </a:lnTo>
                    <a:lnTo>
                      <a:pt x="257" y="20"/>
                    </a:lnTo>
                    <a:lnTo>
                      <a:pt x="254" y="18"/>
                    </a:lnTo>
                    <a:lnTo>
                      <a:pt x="245" y="17"/>
                    </a:lnTo>
                    <a:lnTo>
                      <a:pt x="245" y="13"/>
                    </a:lnTo>
                    <a:lnTo>
                      <a:pt x="248" y="13"/>
                    </a:lnTo>
                    <a:lnTo>
                      <a:pt x="256" y="2"/>
                    </a:lnTo>
                    <a:lnTo>
                      <a:pt x="268" y="0"/>
                    </a:lnTo>
                    <a:lnTo>
                      <a:pt x="270" y="4"/>
                    </a:lnTo>
                    <a:lnTo>
                      <a:pt x="273" y="25"/>
                    </a:lnTo>
                    <a:lnTo>
                      <a:pt x="281" y="40"/>
                    </a:lnTo>
                    <a:lnTo>
                      <a:pt x="277" y="79"/>
                    </a:lnTo>
                    <a:lnTo>
                      <a:pt x="295" y="111"/>
                    </a:lnTo>
                    <a:lnTo>
                      <a:pt x="298" y="124"/>
                    </a:lnTo>
                    <a:lnTo>
                      <a:pt x="297" y="125"/>
                    </a:lnTo>
                    <a:lnTo>
                      <a:pt x="293" y="127"/>
                    </a:lnTo>
                    <a:lnTo>
                      <a:pt x="266" y="122"/>
                    </a:lnTo>
                    <a:lnTo>
                      <a:pt x="252" y="124"/>
                    </a:lnTo>
                    <a:lnTo>
                      <a:pt x="248" y="125"/>
                    </a:lnTo>
                    <a:lnTo>
                      <a:pt x="245" y="131"/>
                    </a:lnTo>
                    <a:lnTo>
                      <a:pt x="245" y="143"/>
                    </a:lnTo>
                    <a:lnTo>
                      <a:pt x="247" y="152"/>
                    </a:lnTo>
                    <a:lnTo>
                      <a:pt x="254" y="163"/>
                    </a:lnTo>
                    <a:lnTo>
                      <a:pt x="261" y="168"/>
                    </a:lnTo>
                    <a:lnTo>
                      <a:pt x="277" y="172"/>
                    </a:lnTo>
                    <a:lnTo>
                      <a:pt x="279" y="175"/>
                    </a:lnTo>
                    <a:lnTo>
                      <a:pt x="298" y="234"/>
                    </a:lnTo>
                    <a:lnTo>
                      <a:pt x="300" y="234"/>
                    </a:lnTo>
                    <a:lnTo>
                      <a:pt x="263" y="300"/>
                    </a:lnTo>
                    <a:lnTo>
                      <a:pt x="261" y="309"/>
                    </a:lnTo>
                    <a:lnTo>
                      <a:pt x="265" y="322"/>
                    </a:lnTo>
                    <a:lnTo>
                      <a:pt x="265" y="347"/>
                    </a:lnTo>
                    <a:lnTo>
                      <a:pt x="307" y="416"/>
                    </a:lnTo>
                    <a:lnTo>
                      <a:pt x="327" y="433"/>
                    </a:lnTo>
                    <a:lnTo>
                      <a:pt x="332" y="433"/>
                    </a:lnTo>
                    <a:lnTo>
                      <a:pt x="331" y="441"/>
                    </a:lnTo>
                    <a:lnTo>
                      <a:pt x="332" y="475"/>
                    </a:lnTo>
                    <a:lnTo>
                      <a:pt x="329" y="483"/>
                    </a:lnTo>
                    <a:lnTo>
                      <a:pt x="327" y="486"/>
                    </a:lnTo>
                    <a:lnTo>
                      <a:pt x="307" y="470"/>
                    </a:lnTo>
                    <a:lnTo>
                      <a:pt x="300" y="472"/>
                    </a:lnTo>
                    <a:lnTo>
                      <a:pt x="277" y="466"/>
                    </a:lnTo>
                    <a:lnTo>
                      <a:pt x="268" y="461"/>
                    </a:lnTo>
                    <a:lnTo>
                      <a:pt x="209" y="46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7" name="Freeform 87">
                <a:extLst>
                  <a:ext uri="{FF2B5EF4-FFF2-40B4-BE49-F238E27FC236}">
                    <a16:creationId xmlns:a16="http://schemas.microsoft.com/office/drawing/2014/main" id="{54432FD2-E92D-4C4E-AC1E-81BB44F6D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585" y="4438841"/>
                <a:ext cx="887837" cy="879677"/>
              </a:xfrm>
              <a:custGeom>
                <a:avLst/>
                <a:gdLst>
                  <a:gd name="T0" fmla="*/ 3 w 544"/>
                  <a:gd name="T1" fmla="*/ 444 h 539"/>
                  <a:gd name="T2" fmla="*/ 34 w 544"/>
                  <a:gd name="T3" fmla="*/ 355 h 539"/>
                  <a:gd name="T4" fmla="*/ 35 w 544"/>
                  <a:gd name="T5" fmla="*/ 344 h 539"/>
                  <a:gd name="T6" fmla="*/ 41 w 544"/>
                  <a:gd name="T7" fmla="*/ 328 h 539"/>
                  <a:gd name="T8" fmla="*/ 55 w 544"/>
                  <a:gd name="T9" fmla="*/ 307 h 539"/>
                  <a:gd name="T10" fmla="*/ 84 w 544"/>
                  <a:gd name="T11" fmla="*/ 280 h 539"/>
                  <a:gd name="T12" fmla="*/ 94 w 544"/>
                  <a:gd name="T13" fmla="*/ 221 h 539"/>
                  <a:gd name="T14" fmla="*/ 82 w 544"/>
                  <a:gd name="T15" fmla="*/ 198 h 539"/>
                  <a:gd name="T16" fmla="*/ 73 w 544"/>
                  <a:gd name="T17" fmla="*/ 184 h 539"/>
                  <a:gd name="T18" fmla="*/ 64 w 544"/>
                  <a:gd name="T19" fmla="*/ 143 h 539"/>
                  <a:gd name="T20" fmla="*/ 73 w 544"/>
                  <a:gd name="T21" fmla="*/ 118 h 539"/>
                  <a:gd name="T22" fmla="*/ 64 w 544"/>
                  <a:gd name="T23" fmla="*/ 100 h 539"/>
                  <a:gd name="T24" fmla="*/ 30 w 544"/>
                  <a:gd name="T25" fmla="*/ 23 h 539"/>
                  <a:gd name="T26" fmla="*/ 32 w 544"/>
                  <a:gd name="T27" fmla="*/ 18 h 539"/>
                  <a:gd name="T28" fmla="*/ 119 w 544"/>
                  <a:gd name="T29" fmla="*/ 0 h 539"/>
                  <a:gd name="T30" fmla="*/ 200 w 544"/>
                  <a:gd name="T31" fmla="*/ 0 h 539"/>
                  <a:gd name="T32" fmla="*/ 207 w 544"/>
                  <a:gd name="T33" fmla="*/ 7 h 539"/>
                  <a:gd name="T34" fmla="*/ 212 w 544"/>
                  <a:gd name="T35" fmla="*/ 7 h 539"/>
                  <a:gd name="T36" fmla="*/ 257 w 544"/>
                  <a:gd name="T37" fmla="*/ 96 h 539"/>
                  <a:gd name="T38" fmla="*/ 277 w 544"/>
                  <a:gd name="T39" fmla="*/ 100 h 539"/>
                  <a:gd name="T40" fmla="*/ 332 w 544"/>
                  <a:gd name="T41" fmla="*/ 95 h 539"/>
                  <a:gd name="T42" fmla="*/ 339 w 544"/>
                  <a:gd name="T43" fmla="*/ 73 h 539"/>
                  <a:gd name="T44" fmla="*/ 376 w 544"/>
                  <a:gd name="T45" fmla="*/ 52 h 539"/>
                  <a:gd name="T46" fmla="*/ 396 w 544"/>
                  <a:gd name="T47" fmla="*/ 46 h 539"/>
                  <a:gd name="T48" fmla="*/ 434 w 544"/>
                  <a:gd name="T49" fmla="*/ 64 h 539"/>
                  <a:gd name="T50" fmla="*/ 444 w 544"/>
                  <a:gd name="T51" fmla="*/ 136 h 539"/>
                  <a:gd name="T52" fmla="*/ 443 w 544"/>
                  <a:gd name="T53" fmla="*/ 166 h 539"/>
                  <a:gd name="T54" fmla="*/ 459 w 544"/>
                  <a:gd name="T55" fmla="*/ 212 h 539"/>
                  <a:gd name="T56" fmla="*/ 446 w 544"/>
                  <a:gd name="T57" fmla="*/ 228 h 539"/>
                  <a:gd name="T58" fmla="*/ 448 w 544"/>
                  <a:gd name="T59" fmla="*/ 232 h 539"/>
                  <a:gd name="T60" fmla="*/ 457 w 544"/>
                  <a:gd name="T61" fmla="*/ 237 h 539"/>
                  <a:gd name="T62" fmla="*/ 464 w 544"/>
                  <a:gd name="T63" fmla="*/ 237 h 539"/>
                  <a:gd name="T64" fmla="*/ 471 w 544"/>
                  <a:gd name="T65" fmla="*/ 227 h 539"/>
                  <a:gd name="T66" fmla="*/ 519 w 544"/>
                  <a:gd name="T67" fmla="*/ 223 h 539"/>
                  <a:gd name="T68" fmla="*/ 528 w 544"/>
                  <a:gd name="T69" fmla="*/ 225 h 539"/>
                  <a:gd name="T70" fmla="*/ 537 w 544"/>
                  <a:gd name="T71" fmla="*/ 219 h 539"/>
                  <a:gd name="T72" fmla="*/ 541 w 544"/>
                  <a:gd name="T73" fmla="*/ 225 h 539"/>
                  <a:gd name="T74" fmla="*/ 537 w 544"/>
                  <a:gd name="T75" fmla="*/ 228 h 539"/>
                  <a:gd name="T76" fmla="*/ 534 w 544"/>
                  <a:gd name="T77" fmla="*/ 305 h 539"/>
                  <a:gd name="T78" fmla="*/ 537 w 544"/>
                  <a:gd name="T79" fmla="*/ 311 h 539"/>
                  <a:gd name="T80" fmla="*/ 450 w 544"/>
                  <a:gd name="T81" fmla="*/ 312 h 539"/>
                  <a:gd name="T82" fmla="*/ 457 w 544"/>
                  <a:gd name="T83" fmla="*/ 477 h 539"/>
                  <a:gd name="T84" fmla="*/ 493 w 544"/>
                  <a:gd name="T85" fmla="*/ 509 h 539"/>
                  <a:gd name="T86" fmla="*/ 501 w 544"/>
                  <a:gd name="T87" fmla="*/ 518 h 539"/>
                  <a:gd name="T88" fmla="*/ 425 w 544"/>
                  <a:gd name="T89" fmla="*/ 539 h 539"/>
                  <a:gd name="T90" fmla="*/ 307 w 544"/>
                  <a:gd name="T91" fmla="*/ 523 h 539"/>
                  <a:gd name="T92" fmla="*/ 289 w 544"/>
                  <a:gd name="T93" fmla="*/ 507 h 539"/>
                  <a:gd name="T94" fmla="*/ 87 w 544"/>
                  <a:gd name="T95" fmla="*/ 498 h 539"/>
                  <a:gd name="T96" fmla="*/ 73 w 544"/>
                  <a:gd name="T97" fmla="*/ 487 h 539"/>
                  <a:gd name="T98" fmla="*/ 41 w 544"/>
                  <a:gd name="T99" fmla="*/ 489 h 539"/>
                  <a:gd name="T100" fmla="*/ 27 w 544"/>
                  <a:gd name="T101" fmla="*/ 500 h 539"/>
                  <a:gd name="T102" fmla="*/ 2 w 544"/>
                  <a:gd name="T103" fmla="*/ 507 h 539"/>
                  <a:gd name="T104" fmla="*/ 3 w 544"/>
                  <a:gd name="T105" fmla="*/ 47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4" h="539">
                    <a:moveTo>
                      <a:pt x="3" y="469"/>
                    </a:moveTo>
                    <a:lnTo>
                      <a:pt x="3" y="444"/>
                    </a:lnTo>
                    <a:lnTo>
                      <a:pt x="10" y="437"/>
                    </a:lnTo>
                    <a:lnTo>
                      <a:pt x="34" y="355"/>
                    </a:lnTo>
                    <a:lnTo>
                      <a:pt x="34" y="348"/>
                    </a:lnTo>
                    <a:lnTo>
                      <a:pt x="35" y="344"/>
                    </a:lnTo>
                    <a:lnTo>
                      <a:pt x="37" y="339"/>
                    </a:lnTo>
                    <a:lnTo>
                      <a:pt x="41" y="328"/>
                    </a:lnTo>
                    <a:lnTo>
                      <a:pt x="53" y="316"/>
                    </a:lnTo>
                    <a:lnTo>
                      <a:pt x="55" y="307"/>
                    </a:lnTo>
                    <a:lnTo>
                      <a:pt x="69" y="300"/>
                    </a:lnTo>
                    <a:lnTo>
                      <a:pt x="84" y="280"/>
                    </a:lnTo>
                    <a:lnTo>
                      <a:pt x="91" y="228"/>
                    </a:lnTo>
                    <a:lnTo>
                      <a:pt x="94" y="221"/>
                    </a:lnTo>
                    <a:lnTo>
                      <a:pt x="91" y="207"/>
                    </a:lnTo>
                    <a:lnTo>
                      <a:pt x="82" y="198"/>
                    </a:lnTo>
                    <a:lnTo>
                      <a:pt x="78" y="189"/>
                    </a:lnTo>
                    <a:lnTo>
                      <a:pt x="73" y="184"/>
                    </a:lnTo>
                    <a:lnTo>
                      <a:pt x="64" y="148"/>
                    </a:lnTo>
                    <a:lnTo>
                      <a:pt x="64" y="143"/>
                    </a:lnTo>
                    <a:lnTo>
                      <a:pt x="73" y="132"/>
                    </a:lnTo>
                    <a:lnTo>
                      <a:pt x="73" y="118"/>
                    </a:lnTo>
                    <a:lnTo>
                      <a:pt x="69" y="107"/>
                    </a:lnTo>
                    <a:lnTo>
                      <a:pt x="64" y="100"/>
                    </a:lnTo>
                    <a:lnTo>
                      <a:pt x="52" y="55"/>
                    </a:lnTo>
                    <a:lnTo>
                      <a:pt x="30" y="23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71" y="2"/>
                    </a:lnTo>
                    <a:lnTo>
                      <a:pt x="119" y="0"/>
                    </a:lnTo>
                    <a:lnTo>
                      <a:pt x="127" y="2"/>
                    </a:lnTo>
                    <a:lnTo>
                      <a:pt x="200" y="0"/>
                    </a:lnTo>
                    <a:lnTo>
                      <a:pt x="202" y="2"/>
                    </a:lnTo>
                    <a:lnTo>
                      <a:pt x="207" y="7"/>
                    </a:lnTo>
                    <a:lnTo>
                      <a:pt x="209" y="7"/>
                    </a:lnTo>
                    <a:lnTo>
                      <a:pt x="212" y="7"/>
                    </a:lnTo>
                    <a:lnTo>
                      <a:pt x="230" y="66"/>
                    </a:lnTo>
                    <a:lnTo>
                      <a:pt x="257" y="96"/>
                    </a:lnTo>
                    <a:lnTo>
                      <a:pt x="268" y="100"/>
                    </a:lnTo>
                    <a:lnTo>
                      <a:pt x="277" y="100"/>
                    </a:lnTo>
                    <a:lnTo>
                      <a:pt x="303" y="93"/>
                    </a:lnTo>
                    <a:lnTo>
                      <a:pt x="332" y="95"/>
                    </a:lnTo>
                    <a:lnTo>
                      <a:pt x="335" y="77"/>
                    </a:lnTo>
                    <a:lnTo>
                      <a:pt x="339" y="73"/>
                    </a:lnTo>
                    <a:lnTo>
                      <a:pt x="343" y="52"/>
                    </a:lnTo>
                    <a:lnTo>
                      <a:pt x="376" y="52"/>
                    </a:lnTo>
                    <a:lnTo>
                      <a:pt x="378" y="46"/>
                    </a:lnTo>
                    <a:lnTo>
                      <a:pt x="396" y="46"/>
                    </a:lnTo>
                    <a:lnTo>
                      <a:pt x="396" y="64"/>
                    </a:lnTo>
                    <a:lnTo>
                      <a:pt x="434" y="64"/>
                    </a:lnTo>
                    <a:lnTo>
                      <a:pt x="439" y="75"/>
                    </a:lnTo>
                    <a:lnTo>
                      <a:pt x="444" y="136"/>
                    </a:lnTo>
                    <a:lnTo>
                      <a:pt x="443" y="148"/>
                    </a:lnTo>
                    <a:lnTo>
                      <a:pt x="443" y="166"/>
                    </a:lnTo>
                    <a:lnTo>
                      <a:pt x="460" y="207"/>
                    </a:lnTo>
                    <a:lnTo>
                      <a:pt x="459" y="212"/>
                    </a:lnTo>
                    <a:lnTo>
                      <a:pt x="448" y="227"/>
                    </a:lnTo>
                    <a:lnTo>
                      <a:pt x="446" y="228"/>
                    </a:lnTo>
                    <a:lnTo>
                      <a:pt x="448" y="230"/>
                    </a:lnTo>
                    <a:lnTo>
                      <a:pt x="448" y="232"/>
                    </a:lnTo>
                    <a:lnTo>
                      <a:pt x="453" y="232"/>
                    </a:lnTo>
                    <a:lnTo>
                      <a:pt x="457" y="237"/>
                    </a:lnTo>
                    <a:lnTo>
                      <a:pt x="462" y="239"/>
                    </a:lnTo>
                    <a:lnTo>
                      <a:pt x="464" y="237"/>
                    </a:lnTo>
                    <a:lnTo>
                      <a:pt x="468" y="228"/>
                    </a:lnTo>
                    <a:lnTo>
                      <a:pt x="471" y="227"/>
                    </a:lnTo>
                    <a:lnTo>
                      <a:pt x="512" y="227"/>
                    </a:lnTo>
                    <a:lnTo>
                      <a:pt x="519" y="223"/>
                    </a:lnTo>
                    <a:lnTo>
                      <a:pt x="526" y="225"/>
                    </a:lnTo>
                    <a:lnTo>
                      <a:pt x="528" y="225"/>
                    </a:lnTo>
                    <a:lnTo>
                      <a:pt x="535" y="219"/>
                    </a:lnTo>
                    <a:lnTo>
                      <a:pt x="537" y="219"/>
                    </a:lnTo>
                    <a:lnTo>
                      <a:pt x="539" y="221"/>
                    </a:lnTo>
                    <a:lnTo>
                      <a:pt x="541" y="225"/>
                    </a:lnTo>
                    <a:lnTo>
                      <a:pt x="539" y="225"/>
                    </a:lnTo>
                    <a:lnTo>
                      <a:pt x="537" y="228"/>
                    </a:lnTo>
                    <a:lnTo>
                      <a:pt x="539" y="236"/>
                    </a:lnTo>
                    <a:lnTo>
                      <a:pt x="534" y="305"/>
                    </a:lnTo>
                    <a:lnTo>
                      <a:pt x="534" y="307"/>
                    </a:lnTo>
                    <a:lnTo>
                      <a:pt x="537" y="311"/>
                    </a:lnTo>
                    <a:lnTo>
                      <a:pt x="544" y="312"/>
                    </a:lnTo>
                    <a:lnTo>
                      <a:pt x="450" y="312"/>
                    </a:lnTo>
                    <a:lnTo>
                      <a:pt x="450" y="473"/>
                    </a:lnTo>
                    <a:lnTo>
                      <a:pt x="457" y="477"/>
                    </a:lnTo>
                    <a:lnTo>
                      <a:pt x="459" y="484"/>
                    </a:lnTo>
                    <a:lnTo>
                      <a:pt x="493" y="509"/>
                    </a:lnTo>
                    <a:lnTo>
                      <a:pt x="496" y="514"/>
                    </a:lnTo>
                    <a:lnTo>
                      <a:pt x="501" y="518"/>
                    </a:lnTo>
                    <a:lnTo>
                      <a:pt x="500" y="519"/>
                    </a:lnTo>
                    <a:lnTo>
                      <a:pt x="425" y="539"/>
                    </a:lnTo>
                    <a:lnTo>
                      <a:pt x="423" y="536"/>
                    </a:lnTo>
                    <a:lnTo>
                      <a:pt x="307" y="523"/>
                    </a:lnTo>
                    <a:lnTo>
                      <a:pt x="302" y="514"/>
                    </a:lnTo>
                    <a:lnTo>
                      <a:pt x="289" y="507"/>
                    </a:lnTo>
                    <a:lnTo>
                      <a:pt x="98" y="507"/>
                    </a:lnTo>
                    <a:lnTo>
                      <a:pt x="87" y="498"/>
                    </a:lnTo>
                    <a:lnTo>
                      <a:pt x="77" y="494"/>
                    </a:lnTo>
                    <a:lnTo>
                      <a:pt x="73" y="487"/>
                    </a:lnTo>
                    <a:lnTo>
                      <a:pt x="48" y="486"/>
                    </a:lnTo>
                    <a:lnTo>
                      <a:pt x="41" y="489"/>
                    </a:lnTo>
                    <a:lnTo>
                      <a:pt x="32" y="496"/>
                    </a:lnTo>
                    <a:lnTo>
                      <a:pt x="27" y="500"/>
                    </a:lnTo>
                    <a:lnTo>
                      <a:pt x="19" y="494"/>
                    </a:lnTo>
                    <a:lnTo>
                      <a:pt x="2" y="507"/>
                    </a:lnTo>
                    <a:lnTo>
                      <a:pt x="0" y="475"/>
                    </a:lnTo>
                    <a:lnTo>
                      <a:pt x="3" y="478"/>
                    </a:lnTo>
                    <a:lnTo>
                      <a:pt x="3" y="46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8" name="Freeform 88">
                <a:extLst>
                  <a:ext uri="{FF2B5EF4-FFF2-40B4-BE49-F238E27FC236}">
                    <a16:creationId xmlns:a16="http://schemas.microsoft.com/office/drawing/2014/main" id="{E76F8AF6-8894-467E-8F56-DF30C390B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585" y="4438841"/>
                <a:ext cx="887837" cy="879677"/>
              </a:xfrm>
              <a:custGeom>
                <a:avLst/>
                <a:gdLst>
                  <a:gd name="T0" fmla="*/ 3 w 544"/>
                  <a:gd name="T1" fmla="*/ 444 h 539"/>
                  <a:gd name="T2" fmla="*/ 34 w 544"/>
                  <a:gd name="T3" fmla="*/ 355 h 539"/>
                  <a:gd name="T4" fmla="*/ 35 w 544"/>
                  <a:gd name="T5" fmla="*/ 344 h 539"/>
                  <a:gd name="T6" fmla="*/ 41 w 544"/>
                  <a:gd name="T7" fmla="*/ 328 h 539"/>
                  <a:gd name="T8" fmla="*/ 55 w 544"/>
                  <a:gd name="T9" fmla="*/ 307 h 539"/>
                  <a:gd name="T10" fmla="*/ 84 w 544"/>
                  <a:gd name="T11" fmla="*/ 280 h 539"/>
                  <a:gd name="T12" fmla="*/ 94 w 544"/>
                  <a:gd name="T13" fmla="*/ 221 h 539"/>
                  <a:gd name="T14" fmla="*/ 82 w 544"/>
                  <a:gd name="T15" fmla="*/ 198 h 539"/>
                  <a:gd name="T16" fmla="*/ 73 w 544"/>
                  <a:gd name="T17" fmla="*/ 184 h 539"/>
                  <a:gd name="T18" fmla="*/ 64 w 544"/>
                  <a:gd name="T19" fmla="*/ 143 h 539"/>
                  <a:gd name="T20" fmla="*/ 73 w 544"/>
                  <a:gd name="T21" fmla="*/ 118 h 539"/>
                  <a:gd name="T22" fmla="*/ 64 w 544"/>
                  <a:gd name="T23" fmla="*/ 100 h 539"/>
                  <a:gd name="T24" fmla="*/ 30 w 544"/>
                  <a:gd name="T25" fmla="*/ 23 h 539"/>
                  <a:gd name="T26" fmla="*/ 32 w 544"/>
                  <a:gd name="T27" fmla="*/ 18 h 539"/>
                  <a:gd name="T28" fmla="*/ 119 w 544"/>
                  <a:gd name="T29" fmla="*/ 0 h 539"/>
                  <a:gd name="T30" fmla="*/ 200 w 544"/>
                  <a:gd name="T31" fmla="*/ 0 h 539"/>
                  <a:gd name="T32" fmla="*/ 207 w 544"/>
                  <a:gd name="T33" fmla="*/ 7 h 539"/>
                  <a:gd name="T34" fmla="*/ 212 w 544"/>
                  <a:gd name="T35" fmla="*/ 7 h 539"/>
                  <a:gd name="T36" fmla="*/ 257 w 544"/>
                  <a:gd name="T37" fmla="*/ 96 h 539"/>
                  <a:gd name="T38" fmla="*/ 277 w 544"/>
                  <a:gd name="T39" fmla="*/ 100 h 539"/>
                  <a:gd name="T40" fmla="*/ 332 w 544"/>
                  <a:gd name="T41" fmla="*/ 95 h 539"/>
                  <a:gd name="T42" fmla="*/ 339 w 544"/>
                  <a:gd name="T43" fmla="*/ 73 h 539"/>
                  <a:gd name="T44" fmla="*/ 376 w 544"/>
                  <a:gd name="T45" fmla="*/ 52 h 539"/>
                  <a:gd name="T46" fmla="*/ 396 w 544"/>
                  <a:gd name="T47" fmla="*/ 46 h 539"/>
                  <a:gd name="T48" fmla="*/ 434 w 544"/>
                  <a:gd name="T49" fmla="*/ 64 h 539"/>
                  <a:gd name="T50" fmla="*/ 444 w 544"/>
                  <a:gd name="T51" fmla="*/ 136 h 539"/>
                  <a:gd name="T52" fmla="*/ 443 w 544"/>
                  <a:gd name="T53" fmla="*/ 166 h 539"/>
                  <a:gd name="T54" fmla="*/ 459 w 544"/>
                  <a:gd name="T55" fmla="*/ 212 h 539"/>
                  <a:gd name="T56" fmla="*/ 446 w 544"/>
                  <a:gd name="T57" fmla="*/ 228 h 539"/>
                  <a:gd name="T58" fmla="*/ 448 w 544"/>
                  <a:gd name="T59" fmla="*/ 232 h 539"/>
                  <a:gd name="T60" fmla="*/ 457 w 544"/>
                  <a:gd name="T61" fmla="*/ 237 h 539"/>
                  <a:gd name="T62" fmla="*/ 464 w 544"/>
                  <a:gd name="T63" fmla="*/ 237 h 539"/>
                  <a:gd name="T64" fmla="*/ 471 w 544"/>
                  <a:gd name="T65" fmla="*/ 227 h 539"/>
                  <a:gd name="T66" fmla="*/ 519 w 544"/>
                  <a:gd name="T67" fmla="*/ 223 h 539"/>
                  <a:gd name="T68" fmla="*/ 528 w 544"/>
                  <a:gd name="T69" fmla="*/ 225 h 539"/>
                  <a:gd name="T70" fmla="*/ 537 w 544"/>
                  <a:gd name="T71" fmla="*/ 219 h 539"/>
                  <a:gd name="T72" fmla="*/ 541 w 544"/>
                  <a:gd name="T73" fmla="*/ 225 h 539"/>
                  <a:gd name="T74" fmla="*/ 537 w 544"/>
                  <a:gd name="T75" fmla="*/ 228 h 539"/>
                  <a:gd name="T76" fmla="*/ 534 w 544"/>
                  <a:gd name="T77" fmla="*/ 305 h 539"/>
                  <a:gd name="T78" fmla="*/ 537 w 544"/>
                  <a:gd name="T79" fmla="*/ 311 h 539"/>
                  <a:gd name="T80" fmla="*/ 450 w 544"/>
                  <a:gd name="T81" fmla="*/ 312 h 539"/>
                  <a:gd name="T82" fmla="*/ 457 w 544"/>
                  <a:gd name="T83" fmla="*/ 477 h 539"/>
                  <a:gd name="T84" fmla="*/ 493 w 544"/>
                  <a:gd name="T85" fmla="*/ 509 h 539"/>
                  <a:gd name="T86" fmla="*/ 501 w 544"/>
                  <a:gd name="T87" fmla="*/ 518 h 539"/>
                  <a:gd name="T88" fmla="*/ 425 w 544"/>
                  <a:gd name="T89" fmla="*/ 539 h 539"/>
                  <a:gd name="T90" fmla="*/ 307 w 544"/>
                  <a:gd name="T91" fmla="*/ 523 h 539"/>
                  <a:gd name="T92" fmla="*/ 289 w 544"/>
                  <a:gd name="T93" fmla="*/ 507 h 539"/>
                  <a:gd name="T94" fmla="*/ 87 w 544"/>
                  <a:gd name="T95" fmla="*/ 498 h 539"/>
                  <a:gd name="T96" fmla="*/ 73 w 544"/>
                  <a:gd name="T97" fmla="*/ 487 h 539"/>
                  <a:gd name="T98" fmla="*/ 41 w 544"/>
                  <a:gd name="T99" fmla="*/ 489 h 539"/>
                  <a:gd name="T100" fmla="*/ 27 w 544"/>
                  <a:gd name="T101" fmla="*/ 500 h 539"/>
                  <a:gd name="T102" fmla="*/ 2 w 544"/>
                  <a:gd name="T103" fmla="*/ 507 h 539"/>
                  <a:gd name="T104" fmla="*/ 3 w 544"/>
                  <a:gd name="T105" fmla="*/ 47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4" h="539">
                    <a:moveTo>
                      <a:pt x="3" y="469"/>
                    </a:moveTo>
                    <a:lnTo>
                      <a:pt x="3" y="444"/>
                    </a:lnTo>
                    <a:lnTo>
                      <a:pt x="10" y="437"/>
                    </a:lnTo>
                    <a:lnTo>
                      <a:pt x="34" y="355"/>
                    </a:lnTo>
                    <a:lnTo>
                      <a:pt x="34" y="348"/>
                    </a:lnTo>
                    <a:lnTo>
                      <a:pt x="35" y="344"/>
                    </a:lnTo>
                    <a:lnTo>
                      <a:pt x="37" y="339"/>
                    </a:lnTo>
                    <a:lnTo>
                      <a:pt x="41" y="328"/>
                    </a:lnTo>
                    <a:lnTo>
                      <a:pt x="53" y="316"/>
                    </a:lnTo>
                    <a:lnTo>
                      <a:pt x="55" y="307"/>
                    </a:lnTo>
                    <a:lnTo>
                      <a:pt x="69" y="300"/>
                    </a:lnTo>
                    <a:lnTo>
                      <a:pt x="84" y="280"/>
                    </a:lnTo>
                    <a:lnTo>
                      <a:pt x="91" y="228"/>
                    </a:lnTo>
                    <a:lnTo>
                      <a:pt x="94" y="221"/>
                    </a:lnTo>
                    <a:lnTo>
                      <a:pt x="91" y="207"/>
                    </a:lnTo>
                    <a:lnTo>
                      <a:pt x="82" y="198"/>
                    </a:lnTo>
                    <a:lnTo>
                      <a:pt x="78" y="189"/>
                    </a:lnTo>
                    <a:lnTo>
                      <a:pt x="73" y="184"/>
                    </a:lnTo>
                    <a:lnTo>
                      <a:pt x="64" y="148"/>
                    </a:lnTo>
                    <a:lnTo>
                      <a:pt x="64" y="143"/>
                    </a:lnTo>
                    <a:lnTo>
                      <a:pt x="73" y="132"/>
                    </a:lnTo>
                    <a:lnTo>
                      <a:pt x="73" y="118"/>
                    </a:lnTo>
                    <a:lnTo>
                      <a:pt x="69" y="107"/>
                    </a:lnTo>
                    <a:lnTo>
                      <a:pt x="64" y="100"/>
                    </a:lnTo>
                    <a:lnTo>
                      <a:pt x="52" y="55"/>
                    </a:lnTo>
                    <a:lnTo>
                      <a:pt x="30" y="23"/>
                    </a:lnTo>
                    <a:lnTo>
                      <a:pt x="30" y="20"/>
                    </a:lnTo>
                    <a:lnTo>
                      <a:pt x="32" y="18"/>
                    </a:lnTo>
                    <a:lnTo>
                      <a:pt x="71" y="2"/>
                    </a:lnTo>
                    <a:lnTo>
                      <a:pt x="119" y="0"/>
                    </a:lnTo>
                    <a:lnTo>
                      <a:pt x="127" y="2"/>
                    </a:lnTo>
                    <a:lnTo>
                      <a:pt x="200" y="0"/>
                    </a:lnTo>
                    <a:lnTo>
                      <a:pt x="202" y="2"/>
                    </a:lnTo>
                    <a:lnTo>
                      <a:pt x="207" y="7"/>
                    </a:lnTo>
                    <a:lnTo>
                      <a:pt x="209" y="7"/>
                    </a:lnTo>
                    <a:lnTo>
                      <a:pt x="212" y="7"/>
                    </a:lnTo>
                    <a:lnTo>
                      <a:pt x="230" y="66"/>
                    </a:lnTo>
                    <a:lnTo>
                      <a:pt x="257" y="96"/>
                    </a:lnTo>
                    <a:lnTo>
                      <a:pt x="268" y="100"/>
                    </a:lnTo>
                    <a:lnTo>
                      <a:pt x="277" y="100"/>
                    </a:lnTo>
                    <a:lnTo>
                      <a:pt x="303" y="93"/>
                    </a:lnTo>
                    <a:lnTo>
                      <a:pt x="332" y="95"/>
                    </a:lnTo>
                    <a:lnTo>
                      <a:pt x="335" y="77"/>
                    </a:lnTo>
                    <a:lnTo>
                      <a:pt x="339" y="73"/>
                    </a:lnTo>
                    <a:lnTo>
                      <a:pt x="343" y="52"/>
                    </a:lnTo>
                    <a:lnTo>
                      <a:pt x="376" y="52"/>
                    </a:lnTo>
                    <a:lnTo>
                      <a:pt x="378" y="46"/>
                    </a:lnTo>
                    <a:lnTo>
                      <a:pt x="396" y="46"/>
                    </a:lnTo>
                    <a:lnTo>
                      <a:pt x="396" y="64"/>
                    </a:lnTo>
                    <a:lnTo>
                      <a:pt x="434" y="64"/>
                    </a:lnTo>
                    <a:lnTo>
                      <a:pt x="439" y="75"/>
                    </a:lnTo>
                    <a:lnTo>
                      <a:pt x="444" y="136"/>
                    </a:lnTo>
                    <a:lnTo>
                      <a:pt x="443" y="148"/>
                    </a:lnTo>
                    <a:lnTo>
                      <a:pt x="443" y="166"/>
                    </a:lnTo>
                    <a:lnTo>
                      <a:pt x="460" y="207"/>
                    </a:lnTo>
                    <a:lnTo>
                      <a:pt x="459" y="212"/>
                    </a:lnTo>
                    <a:lnTo>
                      <a:pt x="448" y="227"/>
                    </a:lnTo>
                    <a:lnTo>
                      <a:pt x="446" y="228"/>
                    </a:lnTo>
                    <a:lnTo>
                      <a:pt x="448" y="230"/>
                    </a:lnTo>
                    <a:lnTo>
                      <a:pt x="448" y="232"/>
                    </a:lnTo>
                    <a:lnTo>
                      <a:pt x="453" y="232"/>
                    </a:lnTo>
                    <a:lnTo>
                      <a:pt x="457" y="237"/>
                    </a:lnTo>
                    <a:lnTo>
                      <a:pt x="462" y="239"/>
                    </a:lnTo>
                    <a:lnTo>
                      <a:pt x="464" y="237"/>
                    </a:lnTo>
                    <a:lnTo>
                      <a:pt x="468" y="228"/>
                    </a:lnTo>
                    <a:lnTo>
                      <a:pt x="471" y="227"/>
                    </a:lnTo>
                    <a:lnTo>
                      <a:pt x="512" y="227"/>
                    </a:lnTo>
                    <a:lnTo>
                      <a:pt x="519" y="223"/>
                    </a:lnTo>
                    <a:lnTo>
                      <a:pt x="526" y="225"/>
                    </a:lnTo>
                    <a:lnTo>
                      <a:pt x="528" y="225"/>
                    </a:lnTo>
                    <a:lnTo>
                      <a:pt x="535" y="219"/>
                    </a:lnTo>
                    <a:lnTo>
                      <a:pt x="537" y="219"/>
                    </a:lnTo>
                    <a:lnTo>
                      <a:pt x="539" y="221"/>
                    </a:lnTo>
                    <a:lnTo>
                      <a:pt x="541" y="225"/>
                    </a:lnTo>
                    <a:lnTo>
                      <a:pt x="539" y="225"/>
                    </a:lnTo>
                    <a:lnTo>
                      <a:pt x="537" y="228"/>
                    </a:lnTo>
                    <a:lnTo>
                      <a:pt x="539" y="236"/>
                    </a:lnTo>
                    <a:lnTo>
                      <a:pt x="534" y="305"/>
                    </a:lnTo>
                    <a:lnTo>
                      <a:pt x="534" y="307"/>
                    </a:lnTo>
                    <a:lnTo>
                      <a:pt x="537" y="311"/>
                    </a:lnTo>
                    <a:lnTo>
                      <a:pt x="544" y="312"/>
                    </a:lnTo>
                    <a:lnTo>
                      <a:pt x="450" y="312"/>
                    </a:lnTo>
                    <a:lnTo>
                      <a:pt x="450" y="473"/>
                    </a:lnTo>
                    <a:lnTo>
                      <a:pt x="457" y="477"/>
                    </a:lnTo>
                    <a:lnTo>
                      <a:pt x="459" y="484"/>
                    </a:lnTo>
                    <a:lnTo>
                      <a:pt x="493" y="509"/>
                    </a:lnTo>
                    <a:lnTo>
                      <a:pt x="496" y="514"/>
                    </a:lnTo>
                    <a:lnTo>
                      <a:pt x="501" y="518"/>
                    </a:lnTo>
                    <a:lnTo>
                      <a:pt x="500" y="519"/>
                    </a:lnTo>
                    <a:lnTo>
                      <a:pt x="425" y="539"/>
                    </a:lnTo>
                    <a:lnTo>
                      <a:pt x="423" y="536"/>
                    </a:lnTo>
                    <a:lnTo>
                      <a:pt x="307" y="523"/>
                    </a:lnTo>
                    <a:lnTo>
                      <a:pt x="302" y="514"/>
                    </a:lnTo>
                    <a:lnTo>
                      <a:pt x="289" y="507"/>
                    </a:lnTo>
                    <a:lnTo>
                      <a:pt x="98" y="507"/>
                    </a:lnTo>
                    <a:lnTo>
                      <a:pt x="87" y="498"/>
                    </a:lnTo>
                    <a:lnTo>
                      <a:pt x="77" y="494"/>
                    </a:lnTo>
                    <a:lnTo>
                      <a:pt x="73" y="487"/>
                    </a:lnTo>
                    <a:lnTo>
                      <a:pt x="48" y="486"/>
                    </a:lnTo>
                    <a:lnTo>
                      <a:pt x="41" y="489"/>
                    </a:lnTo>
                    <a:lnTo>
                      <a:pt x="32" y="496"/>
                    </a:lnTo>
                    <a:lnTo>
                      <a:pt x="27" y="500"/>
                    </a:lnTo>
                    <a:lnTo>
                      <a:pt x="19" y="494"/>
                    </a:lnTo>
                    <a:lnTo>
                      <a:pt x="2" y="507"/>
                    </a:lnTo>
                    <a:lnTo>
                      <a:pt x="0" y="475"/>
                    </a:lnTo>
                    <a:lnTo>
                      <a:pt x="3" y="478"/>
                    </a:lnTo>
                    <a:lnTo>
                      <a:pt x="3" y="469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39" name="Freeform 89">
                <a:extLst>
                  <a:ext uri="{FF2B5EF4-FFF2-40B4-BE49-F238E27FC236}">
                    <a16:creationId xmlns:a16="http://schemas.microsoft.com/office/drawing/2014/main" id="{4185A8A0-31A6-4535-8DE1-B99CCBC83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698" y="4342550"/>
                <a:ext cx="71810" cy="101187"/>
              </a:xfrm>
              <a:custGeom>
                <a:avLst/>
                <a:gdLst>
                  <a:gd name="T0" fmla="*/ 44 w 44"/>
                  <a:gd name="T1" fmla="*/ 11 h 62"/>
                  <a:gd name="T2" fmla="*/ 41 w 44"/>
                  <a:gd name="T3" fmla="*/ 4 h 62"/>
                  <a:gd name="T4" fmla="*/ 34 w 44"/>
                  <a:gd name="T5" fmla="*/ 0 h 62"/>
                  <a:gd name="T6" fmla="*/ 25 w 44"/>
                  <a:gd name="T7" fmla="*/ 4 h 62"/>
                  <a:gd name="T8" fmla="*/ 19 w 44"/>
                  <a:gd name="T9" fmla="*/ 16 h 62"/>
                  <a:gd name="T10" fmla="*/ 0 w 44"/>
                  <a:gd name="T11" fmla="*/ 29 h 62"/>
                  <a:gd name="T12" fmla="*/ 5 w 44"/>
                  <a:gd name="T13" fmla="*/ 32 h 62"/>
                  <a:gd name="T14" fmla="*/ 7 w 44"/>
                  <a:gd name="T15" fmla="*/ 57 h 62"/>
                  <a:gd name="T16" fmla="*/ 14 w 44"/>
                  <a:gd name="T17" fmla="*/ 62 h 62"/>
                  <a:gd name="T18" fmla="*/ 21 w 44"/>
                  <a:gd name="T19" fmla="*/ 59 h 62"/>
                  <a:gd name="T20" fmla="*/ 27 w 44"/>
                  <a:gd name="T21" fmla="*/ 25 h 62"/>
                  <a:gd name="T22" fmla="*/ 41 w 44"/>
                  <a:gd name="T23" fmla="*/ 12 h 62"/>
                  <a:gd name="T24" fmla="*/ 44 w 44"/>
                  <a:gd name="T25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62">
                    <a:moveTo>
                      <a:pt x="44" y="11"/>
                    </a:moveTo>
                    <a:lnTo>
                      <a:pt x="41" y="4"/>
                    </a:lnTo>
                    <a:lnTo>
                      <a:pt x="34" y="0"/>
                    </a:lnTo>
                    <a:lnTo>
                      <a:pt x="25" y="4"/>
                    </a:lnTo>
                    <a:lnTo>
                      <a:pt x="19" y="16"/>
                    </a:lnTo>
                    <a:lnTo>
                      <a:pt x="0" y="29"/>
                    </a:lnTo>
                    <a:lnTo>
                      <a:pt x="5" y="32"/>
                    </a:lnTo>
                    <a:lnTo>
                      <a:pt x="7" y="57"/>
                    </a:lnTo>
                    <a:lnTo>
                      <a:pt x="14" y="62"/>
                    </a:lnTo>
                    <a:lnTo>
                      <a:pt x="21" y="59"/>
                    </a:lnTo>
                    <a:lnTo>
                      <a:pt x="27" y="25"/>
                    </a:lnTo>
                    <a:lnTo>
                      <a:pt x="41" y="12"/>
                    </a:lnTo>
                    <a:lnTo>
                      <a:pt x="44" y="1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40" name="Freeform 90">
                <a:extLst>
                  <a:ext uri="{FF2B5EF4-FFF2-40B4-BE49-F238E27FC236}">
                    <a16:creationId xmlns:a16="http://schemas.microsoft.com/office/drawing/2014/main" id="{93992C56-EBB2-4881-8BE6-C53136A0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698" y="4342550"/>
                <a:ext cx="71810" cy="101187"/>
              </a:xfrm>
              <a:custGeom>
                <a:avLst/>
                <a:gdLst>
                  <a:gd name="T0" fmla="*/ 44 w 44"/>
                  <a:gd name="T1" fmla="*/ 11 h 62"/>
                  <a:gd name="T2" fmla="*/ 41 w 44"/>
                  <a:gd name="T3" fmla="*/ 4 h 62"/>
                  <a:gd name="T4" fmla="*/ 34 w 44"/>
                  <a:gd name="T5" fmla="*/ 0 h 62"/>
                  <a:gd name="T6" fmla="*/ 25 w 44"/>
                  <a:gd name="T7" fmla="*/ 4 h 62"/>
                  <a:gd name="T8" fmla="*/ 19 w 44"/>
                  <a:gd name="T9" fmla="*/ 16 h 62"/>
                  <a:gd name="T10" fmla="*/ 0 w 44"/>
                  <a:gd name="T11" fmla="*/ 29 h 62"/>
                  <a:gd name="T12" fmla="*/ 5 w 44"/>
                  <a:gd name="T13" fmla="*/ 32 h 62"/>
                  <a:gd name="T14" fmla="*/ 7 w 44"/>
                  <a:gd name="T15" fmla="*/ 57 h 62"/>
                  <a:gd name="T16" fmla="*/ 14 w 44"/>
                  <a:gd name="T17" fmla="*/ 62 h 62"/>
                  <a:gd name="T18" fmla="*/ 21 w 44"/>
                  <a:gd name="T19" fmla="*/ 59 h 62"/>
                  <a:gd name="T20" fmla="*/ 27 w 44"/>
                  <a:gd name="T21" fmla="*/ 25 h 62"/>
                  <a:gd name="T22" fmla="*/ 41 w 44"/>
                  <a:gd name="T23" fmla="*/ 12 h 62"/>
                  <a:gd name="T24" fmla="*/ 44 w 44"/>
                  <a:gd name="T25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62">
                    <a:moveTo>
                      <a:pt x="44" y="11"/>
                    </a:moveTo>
                    <a:lnTo>
                      <a:pt x="41" y="4"/>
                    </a:lnTo>
                    <a:lnTo>
                      <a:pt x="34" y="0"/>
                    </a:lnTo>
                    <a:lnTo>
                      <a:pt x="25" y="4"/>
                    </a:lnTo>
                    <a:lnTo>
                      <a:pt x="19" y="16"/>
                    </a:lnTo>
                    <a:lnTo>
                      <a:pt x="0" y="29"/>
                    </a:lnTo>
                    <a:lnTo>
                      <a:pt x="5" y="32"/>
                    </a:lnTo>
                    <a:lnTo>
                      <a:pt x="7" y="57"/>
                    </a:lnTo>
                    <a:lnTo>
                      <a:pt x="14" y="62"/>
                    </a:lnTo>
                    <a:lnTo>
                      <a:pt x="21" y="59"/>
                    </a:lnTo>
                    <a:lnTo>
                      <a:pt x="27" y="25"/>
                    </a:lnTo>
                    <a:lnTo>
                      <a:pt x="41" y="12"/>
                    </a:lnTo>
                    <a:lnTo>
                      <a:pt x="44" y="1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41" name="Freeform 91">
                <a:extLst>
                  <a:ext uri="{FF2B5EF4-FFF2-40B4-BE49-F238E27FC236}">
                    <a16:creationId xmlns:a16="http://schemas.microsoft.com/office/drawing/2014/main" id="{D30CF33A-44B0-4B08-82BA-6AA7BA04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684" y="5615552"/>
                <a:ext cx="1155494" cy="1016770"/>
              </a:xfrm>
              <a:custGeom>
                <a:avLst/>
                <a:gdLst>
                  <a:gd name="T0" fmla="*/ 148 w 708"/>
                  <a:gd name="T1" fmla="*/ 307 h 623"/>
                  <a:gd name="T2" fmla="*/ 110 w 708"/>
                  <a:gd name="T3" fmla="*/ 332 h 623"/>
                  <a:gd name="T4" fmla="*/ 68 w 708"/>
                  <a:gd name="T5" fmla="*/ 334 h 623"/>
                  <a:gd name="T6" fmla="*/ 46 w 708"/>
                  <a:gd name="T7" fmla="*/ 322 h 623"/>
                  <a:gd name="T8" fmla="*/ 26 w 708"/>
                  <a:gd name="T9" fmla="*/ 298 h 623"/>
                  <a:gd name="T10" fmla="*/ 7 w 708"/>
                  <a:gd name="T11" fmla="*/ 313 h 623"/>
                  <a:gd name="T12" fmla="*/ 0 w 708"/>
                  <a:gd name="T13" fmla="*/ 316 h 623"/>
                  <a:gd name="T14" fmla="*/ 1 w 708"/>
                  <a:gd name="T15" fmla="*/ 325 h 623"/>
                  <a:gd name="T16" fmla="*/ 76 w 708"/>
                  <a:gd name="T17" fmla="*/ 479 h 623"/>
                  <a:gd name="T18" fmla="*/ 71 w 708"/>
                  <a:gd name="T19" fmla="*/ 523 h 623"/>
                  <a:gd name="T20" fmla="*/ 60 w 708"/>
                  <a:gd name="T21" fmla="*/ 525 h 623"/>
                  <a:gd name="T22" fmla="*/ 62 w 708"/>
                  <a:gd name="T23" fmla="*/ 534 h 623"/>
                  <a:gd name="T24" fmla="*/ 68 w 708"/>
                  <a:gd name="T25" fmla="*/ 543 h 623"/>
                  <a:gd name="T26" fmla="*/ 71 w 708"/>
                  <a:gd name="T27" fmla="*/ 552 h 623"/>
                  <a:gd name="T28" fmla="*/ 85 w 708"/>
                  <a:gd name="T29" fmla="*/ 572 h 623"/>
                  <a:gd name="T30" fmla="*/ 82 w 708"/>
                  <a:gd name="T31" fmla="*/ 584 h 623"/>
                  <a:gd name="T32" fmla="*/ 85 w 708"/>
                  <a:gd name="T33" fmla="*/ 605 h 623"/>
                  <a:gd name="T34" fmla="*/ 87 w 708"/>
                  <a:gd name="T35" fmla="*/ 595 h 623"/>
                  <a:gd name="T36" fmla="*/ 101 w 708"/>
                  <a:gd name="T37" fmla="*/ 591 h 623"/>
                  <a:gd name="T38" fmla="*/ 101 w 708"/>
                  <a:gd name="T39" fmla="*/ 605 h 623"/>
                  <a:gd name="T40" fmla="*/ 119 w 708"/>
                  <a:gd name="T41" fmla="*/ 607 h 623"/>
                  <a:gd name="T42" fmla="*/ 123 w 708"/>
                  <a:gd name="T43" fmla="*/ 616 h 623"/>
                  <a:gd name="T44" fmla="*/ 139 w 708"/>
                  <a:gd name="T45" fmla="*/ 622 h 623"/>
                  <a:gd name="T46" fmla="*/ 153 w 708"/>
                  <a:gd name="T47" fmla="*/ 623 h 623"/>
                  <a:gd name="T48" fmla="*/ 169 w 708"/>
                  <a:gd name="T49" fmla="*/ 611 h 623"/>
                  <a:gd name="T50" fmla="*/ 185 w 708"/>
                  <a:gd name="T51" fmla="*/ 607 h 623"/>
                  <a:gd name="T52" fmla="*/ 209 w 708"/>
                  <a:gd name="T53" fmla="*/ 609 h 623"/>
                  <a:gd name="T54" fmla="*/ 226 w 708"/>
                  <a:gd name="T55" fmla="*/ 607 h 623"/>
                  <a:gd name="T56" fmla="*/ 234 w 708"/>
                  <a:gd name="T57" fmla="*/ 600 h 623"/>
                  <a:gd name="T58" fmla="*/ 250 w 708"/>
                  <a:gd name="T59" fmla="*/ 589 h 623"/>
                  <a:gd name="T60" fmla="*/ 287 w 708"/>
                  <a:gd name="T61" fmla="*/ 593 h 623"/>
                  <a:gd name="T62" fmla="*/ 300 w 708"/>
                  <a:gd name="T63" fmla="*/ 588 h 623"/>
                  <a:gd name="T64" fmla="*/ 362 w 708"/>
                  <a:gd name="T65" fmla="*/ 597 h 623"/>
                  <a:gd name="T66" fmla="*/ 378 w 708"/>
                  <a:gd name="T67" fmla="*/ 586 h 623"/>
                  <a:gd name="T68" fmla="*/ 400 w 708"/>
                  <a:gd name="T69" fmla="*/ 584 h 623"/>
                  <a:gd name="T70" fmla="*/ 403 w 708"/>
                  <a:gd name="T71" fmla="*/ 573 h 623"/>
                  <a:gd name="T72" fmla="*/ 659 w 708"/>
                  <a:gd name="T73" fmla="*/ 330 h 623"/>
                  <a:gd name="T74" fmla="*/ 682 w 708"/>
                  <a:gd name="T75" fmla="*/ 316 h 623"/>
                  <a:gd name="T76" fmla="*/ 708 w 708"/>
                  <a:gd name="T77" fmla="*/ 222 h 623"/>
                  <a:gd name="T78" fmla="*/ 669 w 708"/>
                  <a:gd name="T79" fmla="*/ 223 h 623"/>
                  <a:gd name="T80" fmla="*/ 659 w 708"/>
                  <a:gd name="T81" fmla="*/ 243 h 623"/>
                  <a:gd name="T82" fmla="*/ 621 w 708"/>
                  <a:gd name="T83" fmla="*/ 214 h 623"/>
                  <a:gd name="T84" fmla="*/ 648 w 708"/>
                  <a:gd name="T85" fmla="*/ 172 h 623"/>
                  <a:gd name="T86" fmla="*/ 671 w 708"/>
                  <a:gd name="T87" fmla="*/ 177 h 623"/>
                  <a:gd name="T88" fmla="*/ 651 w 708"/>
                  <a:gd name="T89" fmla="*/ 27 h 623"/>
                  <a:gd name="T90" fmla="*/ 635 w 708"/>
                  <a:gd name="T91" fmla="*/ 13 h 623"/>
                  <a:gd name="T92" fmla="*/ 600 w 708"/>
                  <a:gd name="T93" fmla="*/ 9 h 623"/>
                  <a:gd name="T94" fmla="*/ 557 w 708"/>
                  <a:gd name="T95" fmla="*/ 4 h 623"/>
                  <a:gd name="T96" fmla="*/ 505 w 708"/>
                  <a:gd name="T97" fmla="*/ 32 h 623"/>
                  <a:gd name="T98" fmla="*/ 439 w 708"/>
                  <a:gd name="T99" fmla="*/ 102 h 623"/>
                  <a:gd name="T100" fmla="*/ 407 w 708"/>
                  <a:gd name="T101" fmla="*/ 132 h 623"/>
                  <a:gd name="T102" fmla="*/ 391 w 708"/>
                  <a:gd name="T103" fmla="*/ 164 h 623"/>
                  <a:gd name="T104" fmla="*/ 344 w 708"/>
                  <a:gd name="T105" fmla="*/ 172 h 623"/>
                  <a:gd name="T106" fmla="*/ 305 w 708"/>
                  <a:gd name="T107" fmla="*/ 156 h 623"/>
                  <a:gd name="T108" fmla="*/ 267 w 708"/>
                  <a:gd name="T109" fmla="*/ 195 h 623"/>
                  <a:gd name="T110" fmla="*/ 246 w 708"/>
                  <a:gd name="T111" fmla="*/ 218 h 623"/>
                  <a:gd name="T112" fmla="*/ 184 w 708"/>
                  <a:gd name="T113" fmla="*/ 220 h 623"/>
                  <a:gd name="T114" fmla="*/ 189 w 708"/>
                  <a:gd name="T115" fmla="*/ 186 h 623"/>
                  <a:gd name="T116" fmla="*/ 151 w 708"/>
                  <a:gd name="T117" fmla="*/ 127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8" h="623">
                    <a:moveTo>
                      <a:pt x="148" y="127"/>
                    </a:moveTo>
                    <a:lnTo>
                      <a:pt x="148" y="307"/>
                    </a:lnTo>
                    <a:lnTo>
                      <a:pt x="135" y="313"/>
                    </a:lnTo>
                    <a:lnTo>
                      <a:pt x="110" y="332"/>
                    </a:lnTo>
                    <a:lnTo>
                      <a:pt x="80" y="330"/>
                    </a:lnTo>
                    <a:lnTo>
                      <a:pt x="68" y="334"/>
                    </a:lnTo>
                    <a:lnTo>
                      <a:pt x="55" y="332"/>
                    </a:lnTo>
                    <a:lnTo>
                      <a:pt x="46" y="322"/>
                    </a:lnTo>
                    <a:lnTo>
                      <a:pt x="46" y="313"/>
                    </a:lnTo>
                    <a:lnTo>
                      <a:pt x="26" y="298"/>
                    </a:lnTo>
                    <a:lnTo>
                      <a:pt x="16" y="298"/>
                    </a:lnTo>
                    <a:lnTo>
                      <a:pt x="7" y="313"/>
                    </a:lnTo>
                    <a:lnTo>
                      <a:pt x="5" y="316"/>
                    </a:lnTo>
                    <a:lnTo>
                      <a:pt x="0" y="316"/>
                    </a:lnTo>
                    <a:lnTo>
                      <a:pt x="1" y="320"/>
                    </a:lnTo>
                    <a:lnTo>
                      <a:pt x="1" y="325"/>
                    </a:lnTo>
                    <a:lnTo>
                      <a:pt x="12" y="336"/>
                    </a:lnTo>
                    <a:lnTo>
                      <a:pt x="76" y="479"/>
                    </a:lnTo>
                    <a:lnTo>
                      <a:pt x="78" y="511"/>
                    </a:lnTo>
                    <a:lnTo>
                      <a:pt x="71" y="523"/>
                    </a:lnTo>
                    <a:lnTo>
                      <a:pt x="62" y="520"/>
                    </a:lnTo>
                    <a:lnTo>
                      <a:pt x="60" y="525"/>
                    </a:lnTo>
                    <a:lnTo>
                      <a:pt x="59" y="534"/>
                    </a:lnTo>
                    <a:lnTo>
                      <a:pt x="62" y="534"/>
                    </a:lnTo>
                    <a:lnTo>
                      <a:pt x="66" y="538"/>
                    </a:lnTo>
                    <a:lnTo>
                      <a:pt x="68" y="543"/>
                    </a:lnTo>
                    <a:lnTo>
                      <a:pt x="66" y="545"/>
                    </a:lnTo>
                    <a:lnTo>
                      <a:pt x="71" y="552"/>
                    </a:lnTo>
                    <a:lnTo>
                      <a:pt x="73" y="555"/>
                    </a:lnTo>
                    <a:lnTo>
                      <a:pt x="85" y="572"/>
                    </a:lnTo>
                    <a:lnTo>
                      <a:pt x="85" y="579"/>
                    </a:lnTo>
                    <a:lnTo>
                      <a:pt x="82" y="584"/>
                    </a:lnTo>
                    <a:lnTo>
                      <a:pt x="82" y="598"/>
                    </a:lnTo>
                    <a:lnTo>
                      <a:pt x="85" y="605"/>
                    </a:lnTo>
                    <a:lnTo>
                      <a:pt x="87" y="605"/>
                    </a:lnTo>
                    <a:lnTo>
                      <a:pt x="87" y="595"/>
                    </a:lnTo>
                    <a:lnTo>
                      <a:pt x="89" y="591"/>
                    </a:lnTo>
                    <a:lnTo>
                      <a:pt x="101" y="591"/>
                    </a:lnTo>
                    <a:lnTo>
                      <a:pt x="101" y="600"/>
                    </a:lnTo>
                    <a:lnTo>
                      <a:pt x="101" y="605"/>
                    </a:lnTo>
                    <a:lnTo>
                      <a:pt x="105" y="607"/>
                    </a:lnTo>
                    <a:lnTo>
                      <a:pt x="119" y="607"/>
                    </a:lnTo>
                    <a:lnTo>
                      <a:pt x="123" y="611"/>
                    </a:lnTo>
                    <a:lnTo>
                      <a:pt x="123" y="616"/>
                    </a:lnTo>
                    <a:lnTo>
                      <a:pt x="132" y="622"/>
                    </a:lnTo>
                    <a:lnTo>
                      <a:pt x="139" y="622"/>
                    </a:lnTo>
                    <a:lnTo>
                      <a:pt x="144" y="623"/>
                    </a:lnTo>
                    <a:lnTo>
                      <a:pt x="153" y="623"/>
                    </a:lnTo>
                    <a:lnTo>
                      <a:pt x="160" y="622"/>
                    </a:lnTo>
                    <a:lnTo>
                      <a:pt x="169" y="611"/>
                    </a:lnTo>
                    <a:lnTo>
                      <a:pt x="184" y="611"/>
                    </a:lnTo>
                    <a:lnTo>
                      <a:pt x="185" y="607"/>
                    </a:lnTo>
                    <a:lnTo>
                      <a:pt x="192" y="605"/>
                    </a:lnTo>
                    <a:lnTo>
                      <a:pt x="209" y="609"/>
                    </a:lnTo>
                    <a:lnTo>
                      <a:pt x="210" y="605"/>
                    </a:lnTo>
                    <a:lnTo>
                      <a:pt x="226" y="607"/>
                    </a:lnTo>
                    <a:lnTo>
                      <a:pt x="232" y="605"/>
                    </a:lnTo>
                    <a:lnTo>
                      <a:pt x="234" y="600"/>
                    </a:lnTo>
                    <a:lnTo>
                      <a:pt x="244" y="593"/>
                    </a:lnTo>
                    <a:lnTo>
                      <a:pt x="250" y="589"/>
                    </a:lnTo>
                    <a:lnTo>
                      <a:pt x="269" y="588"/>
                    </a:lnTo>
                    <a:lnTo>
                      <a:pt x="287" y="593"/>
                    </a:lnTo>
                    <a:lnTo>
                      <a:pt x="294" y="593"/>
                    </a:lnTo>
                    <a:lnTo>
                      <a:pt x="300" y="588"/>
                    </a:lnTo>
                    <a:lnTo>
                      <a:pt x="310" y="586"/>
                    </a:lnTo>
                    <a:lnTo>
                      <a:pt x="362" y="597"/>
                    </a:lnTo>
                    <a:lnTo>
                      <a:pt x="367" y="588"/>
                    </a:lnTo>
                    <a:lnTo>
                      <a:pt x="378" y="586"/>
                    </a:lnTo>
                    <a:lnTo>
                      <a:pt x="400" y="591"/>
                    </a:lnTo>
                    <a:lnTo>
                      <a:pt x="400" y="584"/>
                    </a:lnTo>
                    <a:lnTo>
                      <a:pt x="398" y="577"/>
                    </a:lnTo>
                    <a:lnTo>
                      <a:pt x="403" y="573"/>
                    </a:lnTo>
                    <a:lnTo>
                      <a:pt x="444" y="572"/>
                    </a:lnTo>
                    <a:lnTo>
                      <a:pt x="659" y="330"/>
                    </a:lnTo>
                    <a:lnTo>
                      <a:pt x="666" y="329"/>
                    </a:lnTo>
                    <a:lnTo>
                      <a:pt x="682" y="316"/>
                    </a:lnTo>
                    <a:lnTo>
                      <a:pt x="689" y="305"/>
                    </a:lnTo>
                    <a:lnTo>
                      <a:pt x="708" y="222"/>
                    </a:lnTo>
                    <a:lnTo>
                      <a:pt x="675" y="222"/>
                    </a:lnTo>
                    <a:lnTo>
                      <a:pt x="669" y="223"/>
                    </a:lnTo>
                    <a:lnTo>
                      <a:pt x="666" y="236"/>
                    </a:lnTo>
                    <a:lnTo>
                      <a:pt x="659" y="243"/>
                    </a:lnTo>
                    <a:lnTo>
                      <a:pt x="632" y="239"/>
                    </a:lnTo>
                    <a:lnTo>
                      <a:pt x="621" y="214"/>
                    </a:lnTo>
                    <a:lnTo>
                      <a:pt x="637" y="179"/>
                    </a:lnTo>
                    <a:lnTo>
                      <a:pt x="648" y="172"/>
                    </a:lnTo>
                    <a:lnTo>
                      <a:pt x="666" y="184"/>
                    </a:lnTo>
                    <a:lnTo>
                      <a:pt x="671" y="177"/>
                    </a:lnTo>
                    <a:lnTo>
                      <a:pt x="653" y="27"/>
                    </a:lnTo>
                    <a:lnTo>
                      <a:pt x="651" y="27"/>
                    </a:lnTo>
                    <a:lnTo>
                      <a:pt x="648" y="25"/>
                    </a:lnTo>
                    <a:lnTo>
                      <a:pt x="635" y="13"/>
                    </a:lnTo>
                    <a:lnTo>
                      <a:pt x="619" y="7"/>
                    </a:lnTo>
                    <a:lnTo>
                      <a:pt x="600" y="9"/>
                    </a:lnTo>
                    <a:lnTo>
                      <a:pt x="566" y="0"/>
                    </a:lnTo>
                    <a:lnTo>
                      <a:pt x="557" y="4"/>
                    </a:lnTo>
                    <a:lnTo>
                      <a:pt x="555" y="6"/>
                    </a:lnTo>
                    <a:lnTo>
                      <a:pt x="505" y="32"/>
                    </a:lnTo>
                    <a:lnTo>
                      <a:pt x="462" y="70"/>
                    </a:lnTo>
                    <a:lnTo>
                      <a:pt x="439" y="102"/>
                    </a:lnTo>
                    <a:lnTo>
                      <a:pt x="417" y="116"/>
                    </a:lnTo>
                    <a:lnTo>
                      <a:pt x="407" y="132"/>
                    </a:lnTo>
                    <a:lnTo>
                      <a:pt x="396" y="159"/>
                    </a:lnTo>
                    <a:lnTo>
                      <a:pt x="391" y="164"/>
                    </a:lnTo>
                    <a:lnTo>
                      <a:pt x="357" y="172"/>
                    </a:lnTo>
                    <a:lnTo>
                      <a:pt x="344" y="172"/>
                    </a:lnTo>
                    <a:lnTo>
                      <a:pt x="317" y="157"/>
                    </a:lnTo>
                    <a:lnTo>
                      <a:pt x="305" y="156"/>
                    </a:lnTo>
                    <a:lnTo>
                      <a:pt x="296" y="159"/>
                    </a:lnTo>
                    <a:lnTo>
                      <a:pt x="267" y="195"/>
                    </a:lnTo>
                    <a:lnTo>
                      <a:pt x="257" y="202"/>
                    </a:lnTo>
                    <a:lnTo>
                      <a:pt x="246" y="218"/>
                    </a:lnTo>
                    <a:lnTo>
                      <a:pt x="219" y="225"/>
                    </a:lnTo>
                    <a:lnTo>
                      <a:pt x="184" y="220"/>
                    </a:lnTo>
                    <a:lnTo>
                      <a:pt x="182" y="214"/>
                    </a:lnTo>
                    <a:lnTo>
                      <a:pt x="189" y="186"/>
                    </a:lnTo>
                    <a:lnTo>
                      <a:pt x="187" y="168"/>
                    </a:lnTo>
                    <a:lnTo>
                      <a:pt x="151" y="127"/>
                    </a:lnTo>
                    <a:lnTo>
                      <a:pt x="148" y="12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42" name="Freeform 92">
                <a:extLst>
                  <a:ext uri="{FF2B5EF4-FFF2-40B4-BE49-F238E27FC236}">
                    <a16:creationId xmlns:a16="http://schemas.microsoft.com/office/drawing/2014/main" id="{179CD00A-086F-4171-A7D1-2F7BEC785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684" y="5615552"/>
                <a:ext cx="1155494" cy="1016770"/>
              </a:xfrm>
              <a:custGeom>
                <a:avLst/>
                <a:gdLst>
                  <a:gd name="T0" fmla="*/ 148 w 708"/>
                  <a:gd name="T1" fmla="*/ 307 h 623"/>
                  <a:gd name="T2" fmla="*/ 110 w 708"/>
                  <a:gd name="T3" fmla="*/ 332 h 623"/>
                  <a:gd name="T4" fmla="*/ 68 w 708"/>
                  <a:gd name="T5" fmla="*/ 334 h 623"/>
                  <a:gd name="T6" fmla="*/ 46 w 708"/>
                  <a:gd name="T7" fmla="*/ 322 h 623"/>
                  <a:gd name="T8" fmla="*/ 26 w 708"/>
                  <a:gd name="T9" fmla="*/ 298 h 623"/>
                  <a:gd name="T10" fmla="*/ 7 w 708"/>
                  <a:gd name="T11" fmla="*/ 313 h 623"/>
                  <a:gd name="T12" fmla="*/ 0 w 708"/>
                  <a:gd name="T13" fmla="*/ 316 h 623"/>
                  <a:gd name="T14" fmla="*/ 1 w 708"/>
                  <a:gd name="T15" fmla="*/ 325 h 623"/>
                  <a:gd name="T16" fmla="*/ 76 w 708"/>
                  <a:gd name="T17" fmla="*/ 479 h 623"/>
                  <a:gd name="T18" fmla="*/ 71 w 708"/>
                  <a:gd name="T19" fmla="*/ 523 h 623"/>
                  <a:gd name="T20" fmla="*/ 60 w 708"/>
                  <a:gd name="T21" fmla="*/ 525 h 623"/>
                  <a:gd name="T22" fmla="*/ 62 w 708"/>
                  <a:gd name="T23" fmla="*/ 534 h 623"/>
                  <a:gd name="T24" fmla="*/ 68 w 708"/>
                  <a:gd name="T25" fmla="*/ 543 h 623"/>
                  <a:gd name="T26" fmla="*/ 71 w 708"/>
                  <a:gd name="T27" fmla="*/ 552 h 623"/>
                  <a:gd name="T28" fmla="*/ 85 w 708"/>
                  <a:gd name="T29" fmla="*/ 572 h 623"/>
                  <a:gd name="T30" fmla="*/ 82 w 708"/>
                  <a:gd name="T31" fmla="*/ 584 h 623"/>
                  <a:gd name="T32" fmla="*/ 85 w 708"/>
                  <a:gd name="T33" fmla="*/ 605 h 623"/>
                  <a:gd name="T34" fmla="*/ 87 w 708"/>
                  <a:gd name="T35" fmla="*/ 595 h 623"/>
                  <a:gd name="T36" fmla="*/ 101 w 708"/>
                  <a:gd name="T37" fmla="*/ 591 h 623"/>
                  <a:gd name="T38" fmla="*/ 101 w 708"/>
                  <a:gd name="T39" fmla="*/ 605 h 623"/>
                  <a:gd name="T40" fmla="*/ 119 w 708"/>
                  <a:gd name="T41" fmla="*/ 607 h 623"/>
                  <a:gd name="T42" fmla="*/ 123 w 708"/>
                  <a:gd name="T43" fmla="*/ 616 h 623"/>
                  <a:gd name="T44" fmla="*/ 139 w 708"/>
                  <a:gd name="T45" fmla="*/ 622 h 623"/>
                  <a:gd name="T46" fmla="*/ 153 w 708"/>
                  <a:gd name="T47" fmla="*/ 623 h 623"/>
                  <a:gd name="T48" fmla="*/ 169 w 708"/>
                  <a:gd name="T49" fmla="*/ 611 h 623"/>
                  <a:gd name="T50" fmla="*/ 185 w 708"/>
                  <a:gd name="T51" fmla="*/ 607 h 623"/>
                  <a:gd name="T52" fmla="*/ 209 w 708"/>
                  <a:gd name="T53" fmla="*/ 609 h 623"/>
                  <a:gd name="T54" fmla="*/ 226 w 708"/>
                  <a:gd name="T55" fmla="*/ 607 h 623"/>
                  <a:gd name="T56" fmla="*/ 234 w 708"/>
                  <a:gd name="T57" fmla="*/ 600 h 623"/>
                  <a:gd name="T58" fmla="*/ 250 w 708"/>
                  <a:gd name="T59" fmla="*/ 589 h 623"/>
                  <a:gd name="T60" fmla="*/ 287 w 708"/>
                  <a:gd name="T61" fmla="*/ 593 h 623"/>
                  <a:gd name="T62" fmla="*/ 300 w 708"/>
                  <a:gd name="T63" fmla="*/ 588 h 623"/>
                  <a:gd name="T64" fmla="*/ 362 w 708"/>
                  <a:gd name="T65" fmla="*/ 597 h 623"/>
                  <a:gd name="T66" fmla="*/ 378 w 708"/>
                  <a:gd name="T67" fmla="*/ 586 h 623"/>
                  <a:gd name="T68" fmla="*/ 400 w 708"/>
                  <a:gd name="T69" fmla="*/ 584 h 623"/>
                  <a:gd name="T70" fmla="*/ 403 w 708"/>
                  <a:gd name="T71" fmla="*/ 573 h 623"/>
                  <a:gd name="T72" fmla="*/ 659 w 708"/>
                  <a:gd name="T73" fmla="*/ 330 h 623"/>
                  <a:gd name="T74" fmla="*/ 682 w 708"/>
                  <a:gd name="T75" fmla="*/ 316 h 623"/>
                  <a:gd name="T76" fmla="*/ 708 w 708"/>
                  <a:gd name="T77" fmla="*/ 222 h 623"/>
                  <a:gd name="T78" fmla="*/ 669 w 708"/>
                  <a:gd name="T79" fmla="*/ 223 h 623"/>
                  <a:gd name="T80" fmla="*/ 659 w 708"/>
                  <a:gd name="T81" fmla="*/ 243 h 623"/>
                  <a:gd name="T82" fmla="*/ 621 w 708"/>
                  <a:gd name="T83" fmla="*/ 214 h 623"/>
                  <a:gd name="T84" fmla="*/ 648 w 708"/>
                  <a:gd name="T85" fmla="*/ 172 h 623"/>
                  <a:gd name="T86" fmla="*/ 671 w 708"/>
                  <a:gd name="T87" fmla="*/ 177 h 623"/>
                  <a:gd name="T88" fmla="*/ 651 w 708"/>
                  <a:gd name="T89" fmla="*/ 27 h 623"/>
                  <a:gd name="T90" fmla="*/ 635 w 708"/>
                  <a:gd name="T91" fmla="*/ 13 h 623"/>
                  <a:gd name="T92" fmla="*/ 600 w 708"/>
                  <a:gd name="T93" fmla="*/ 9 h 623"/>
                  <a:gd name="T94" fmla="*/ 557 w 708"/>
                  <a:gd name="T95" fmla="*/ 4 h 623"/>
                  <a:gd name="T96" fmla="*/ 505 w 708"/>
                  <a:gd name="T97" fmla="*/ 32 h 623"/>
                  <a:gd name="T98" fmla="*/ 439 w 708"/>
                  <a:gd name="T99" fmla="*/ 102 h 623"/>
                  <a:gd name="T100" fmla="*/ 407 w 708"/>
                  <a:gd name="T101" fmla="*/ 132 h 623"/>
                  <a:gd name="T102" fmla="*/ 391 w 708"/>
                  <a:gd name="T103" fmla="*/ 164 h 623"/>
                  <a:gd name="T104" fmla="*/ 344 w 708"/>
                  <a:gd name="T105" fmla="*/ 172 h 623"/>
                  <a:gd name="T106" fmla="*/ 305 w 708"/>
                  <a:gd name="T107" fmla="*/ 156 h 623"/>
                  <a:gd name="T108" fmla="*/ 267 w 708"/>
                  <a:gd name="T109" fmla="*/ 195 h 623"/>
                  <a:gd name="T110" fmla="*/ 246 w 708"/>
                  <a:gd name="T111" fmla="*/ 218 h 623"/>
                  <a:gd name="T112" fmla="*/ 184 w 708"/>
                  <a:gd name="T113" fmla="*/ 220 h 623"/>
                  <a:gd name="T114" fmla="*/ 189 w 708"/>
                  <a:gd name="T115" fmla="*/ 186 h 623"/>
                  <a:gd name="T116" fmla="*/ 151 w 708"/>
                  <a:gd name="T117" fmla="*/ 127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8" h="623">
                    <a:moveTo>
                      <a:pt x="148" y="127"/>
                    </a:moveTo>
                    <a:lnTo>
                      <a:pt x="148" y="307"/>
                    </a:lnTo>
                    <a:lnTo>
                      <a:pt x="135" y="313"/>
                    </a:lnTo>
                    <a:lnTo>
                      <a:pt x="110" y="332"/>
                    </a:lnTo>
                    <a:lnTo>
                      <a:pt x="80" y="330"/>
                    </a:lnTo>
                    <a:lnTo>
                      <a:pt x="68" y="334"/>
                    </a:lnTo>
                    <a:lnTo>
                      <a:pt x="55" y="332"/>
                    </a:lnTo>
                    <a:lnTo>
                      <a:pt x="46" y="322"/>
                    </a:lnTo>
                    <a:lnTo>
                      <a:pt x="46" y="313"/>
                    </a:lnTo>
                    <a:lnTo>
                      <a:pt x="26" y="298"/>
                    </a:lnTo>
                    <a:lnTo>
                      <a:pt x="16" y="298"/>
                    </a:lnTo>
                    <a:lnTo>
                      <a:pt x="7" y="313"/>
                    </a:lnTo>
                    <a:lnTo>
                      <a:pt x="5" y="316"/>
                    </a:lnTo>
                    <a:lnTo>
                      <a:pt x="0" y="316"/>
                    </a:lnTo>
                    <a:lnTo>
                      <a:pt x="1" y="320"/>
                    </a:lnTo>
                    <a:lnTo>
                      <a:pt x="1" y="325"/>
                    </a:lnTo>
                    <a:lnTo>
                      <a:pt x="12" y="336"/>
                    </a:lnTo>
                    <a:lnTo>
                      <a:pt x="76" y="479"/>
                    </a:lnTo>
                    <a:lnTo>
                      <a:pt x="78" y="511"/>
                    </a:lnTo>
                    <a:lnTo>
                      <a:pt x="71" y="523"/>
                    </a:lnTo>
                    <a:lnTo>
                      <a:pt x="62" y="520"/>
                    </a:lnTo>
                    <a:lnTo>
                      <a:pt x="60" y="525"/>
                    </a:lnTo>
                    <a:lnTo>
                      <a:pt x="59" y="534"/>
                    </a:lnTo>
                    <a:lnTo>
                      <a:pt x="62" y="534"/>
                    </a:lnTo>
                    <a:lnTo>
                      <a:pt x="66" y="538"/>
                    </a:lnTo>
                    <a:lnTo>
                      <a:pt x="68" y="543"/>
                    </a:lnTo>
                    <a:lnTo>
                      <a:pt x="66" y="545"/>
                    </a:lnTo>
                    <a:lnTo>
                      <a:pt x="71" y="552"/>
                    </a:lnTo>
                    <a:lnTo>
                      <a:pt x="73" y="555"/>
                    </a:lnTo>
                    <a:lnTo>
                      <a:pt x="85" y="572"/>
                    </a:lnTo>
                    <a:lnTo>
                      <a:pt x="85" y="579"/>
                    </a:lnTo>
                    <a:lnTo>
                      <a:pt x="82" y="584"/>
                    </a:lnTo>
                    <a:lnTo>
                      <a:pt x="82" y="598"/>
                    </a:lnTo>
                    <a:lnTo>
                      <a:pt x="85" y="605"/>
                    </a:lnTo>
                    <a:lnTo>
                      <a:pt x="87" y="605"/>
                    </a:lnTo>
                    <a:lnTo>
                      <a:pt x="87" y="595"/>
                    </a:lnTo>
                    <a:lnTo>
                      <a:pt x="89" y="591"/>
                    </a:lnTo>
                    <a:lnTo>
                      <a:pt x="101" y="591"/>
                    </a:lnTo>
                    <a:lnTo>
                      <a:pt x="101" y="600"/>
                    </a:lnTo>
                    <a:lnTo>
                      <a:pt x="101" y="605"/>
                    </a:lnTo>
                    <a:lnTo>
                      <a:pt x="105" y="607"/>
                    </a:lnTo>
                    <a:lnTo>
                      <a:pt x="119" y="607"/>
                    </a:lnTo>
                    <a:lnTo>
                      <a:pt x="123" y="611"/>
                    </a:lnTo>
                    <a:lnTo>
                      <a:pt x="123" y="616"/>
                    </a:lnTo>
                    <a:lnTo>
                      <a:pt x="132" y="622"/>
                    </a:lnTo>
                    <a:lnTo>
                      <a:pt x="139" y="622"/>
                    </a:lnTo>
                    <a:lnTo>
                      <a:pt x="144" y="623"/>
                    </a:lnTo>
                    <a:lnTo>
                      <a:pt x="153" y="623"/>
                    </a:lnTo>
                    <a:lnTo>
                      <a:pt x="160" y="622"/>
                    </a:lnTo>
                    <a:lnTo>
                      <a:pt x="169" y="611"/>
                    </a:lnTo>
                    <a:lnTo>
                      <a:pt x="184" y="611"/>
                    </a:lnTo>
                    <a:lnTo>
                      <a:pt x="185" y="607"/>
                    </a:lnTo>
                    <a:lnTo>
                      <a:pt x="192" y="605"/>
                    </a:lnTo>
                    <a:lnTo>
                      <a:pt x="209" y="609"/>
                    </a:lnTo>
                    <a:lnTo>
                      <a:pt x="210" y="605"/>
                    </a:lnTo>
                    <a:lnTo>
                      <a:pt x="226" y="607"/>
                    </a:lnTo>
                    <a:lnTo>
                      <a:pt x="232" y="605"/>
                    </a:lnTo>
                    <a:lnTo>
                      <a:pt x="234" y="600"/>
                    </a:lnTo>
                    <a:lnTo>
                      <a:pt x="244" y="593"/>
                    </a:lnTo>
                    <a:lnTo>
                      <a:pt x="250" y="589"/>
                    </a:lnTo>
                    <a:lnTo>
                      <a:pt x="269" y="588"/>
                    </a:lnTo>
                    <a:lnTo>
                      <a:pt x="287" y="593"/>
                    </a:lnTo>
                    <a:lnTo>
                      <a:pt x="294" y="593"/>
                    </a:lnTo>
                    <a:lnTo>
                      <a:pt x="300" y="588"/>
                    </a:lnTo>
                    <a:lnTo>
                      <a:pt x="310" y="586"/>
                    </a:lnTo>
                    <a:lnTo>
                      <a:pt x="362" y="597"/>
                    </a:lnTo>
                    <a:lnTo>
                      <a:pt x="367" y="588"/>
                    </a:lnTo>
                    <a:lnTo>
                      <a:pt x="378" y="586"/>
                    </a:lnTo>
                    <a:lnTo>
                      <a:pt x="400" y="591"/>
                    </a:lnTo>
                    <a:lnTo>
                      <a:pt x="400" y="584"/>
                    </a:lnTo>
                    <a:lnTo>
                      <a:pt x="398" y="577"/>
                    </a:lnTo>
                    <a:lnTo>
                      <a:pt x="403" y="573"/>
                    </a:lnTo>
                    <a:lnTo>
                      <a:pt x="444" y="572"/>
                    </a:lnTo>
                    <a:lnTo>
                      <a:pt x="659" y="330"/>
                    </a:lnTo>
                    <a:lnTo>
                      <a:pt x="666" y="329"/>
                    </a:lnTo>
                    <a:lnTo>
                      <a:pt x="682" y="316"/>
                    </a:lnTo>
                    <a:lnTo>
                      <a:pt x="689" y="305"/>
                    </a:lnTo>
                    <a:lnTo>
                      <a:pt x="708" y="222"/>
                    </a:lnTo>
                    <a:lnTo>
                      <a:pt x="675" y="222"/>
                    </a:lnTo>
                    <a:lnTo>
                      <a:pt x="669" y="223"/>
                    </a:lnTo>
                    <a:lnTo>
                      <a:pt x="666" y="236"/>
                    </a:lnTo>
                    <a:lnTo>
                      <a:pt x="659" y="243"/>
                    </a:lnTo>
                    <a:lnTo>
                      <a:pt x="632" y="239"/>
                    </a:lnTo>
                    <a:lnTo>
                      <a:pt x="621" y="214"/>
                    </a:lnTo>
                    <a:lnTo>
                      <a:pt x="637" y="179"/>
                    </a:lnTo>
                    <a:lnTo>
                      <a:pt x="648" y="172"/>
                    </a:lnTo>
                    <a:lnTo>
                      <a:pt x="666" y="184"/>
                    </a:lnTo>
                    <a:lnTo>
                      <a:pt x="671" y="177"/>
                    </a:lnTo>
                    <a:lnTo>
                      <a:pt x="653" y="27"/>
                    </a:lnTo>
                    <a:lnTo>
                      <a:pt x="651" y="27"/>
                    </a:lnTo>
                    <a:lnTo>
                      <a:pt x="648" y="25"/>
                    </a:lnTo>
                    <a:lnTo>
                      <a:pt x="635" y="13"/>
                    </a:lnTo>
                    <a:lnTo>
                      <a:pt x="619" y="7"/>
                    </a:lnTo>
                    <a:lnTo>
                      <a:pt x="600" y="9"/>
                    </a:lnTo>
                    <a:lnTo>
                      <a:pt x="566" y="0"/>
                    </a:lnTo>
                    <a:lnTo>
                      <a:pt x="557" y="4"/>
                    </a:lnTo>
                    <a:lnTo>
                      <a:pt x="555" y="6"/>
                    </a:lnTo>
                    <a:lnTo>
                      <a:pt x="505" y="32"/>
                    </a:lnTo>
                    <a:lnTo>
                      <a:pt x="462" y="70"/>
                    </a:lnTo>
                    <a:lnTo>
                      <a:pt x="439" y="102"/>
                    </a:lnTo>
                    <a:lnTo>
                      <a:pt x="417" y="116"/>
                    </a:lnTo>
                    <a:lnTo>
                      <a:pt x="407" y="132"/>
                    </a:lnTo>
                    <a:lnTo>
                      <a:pt x="396" y="159"/>
                    </a:lnTo>
                    <a:lnTo>
                      <a:pt x="391" y="164"/>
                    </a:lnTo>
                    <a:lnTo>
                      <a:pt x="357" y="172"/>
                    </a:lnTo>
                    <a:lnTo>
                      <a:pt x="344" y="172"/>
                    </a:lnTo>
                    <a:lnTo>
                      <a:pt x="317" y="157"/>
                    </a:lnTo>
                    <a:lnTo>
                      <a:pt x="305" y="156"/>
                    </a:lnTo>
                    <a:lnTo>
                      <a:pt x="296" y="159"/>
                    </a:lnTo>
                    <a:lnTo>
                      <a:pt x="267" y="195"/>
                    </a:lnTo>
                    <a:lnTo>
                      <a:pt x="257" y="202"/>
                    </a:lnTo>
                    <a:lnTo>
                      <a:pt x="246" y="218"/>
                    </a:lnTo>
                    <a:lnTo>
                      <a:pt x="219" y="225"/>
                    </a:lnTo>
                    <a:lnTo>
                      <a:pt x="184" y="220"/>
                    </a:lnTo>
                    <a:lnTo>
                      <a:pt x="182" y="214"/>
                    </a:lnTo>
                    <a:lnTo>
                      <a:pt x="189" y="186"/>
                    </a:lnTo>
                    <a:lnTo>
                      <a:pt x="187" y="168"/>
                    </a:lnTo>
                    <a:lnTo>
                      <a:pt x="151" y="127"/>
                    </a:lnTo>
                    <a:lnTo>
                      <a:pt x="148" y="127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43" name="Freeform 93">
                <a:extLst>
                  <a:ext uri="{FF2B5EF4-FFF2-40B4-BE49-F238E27FC236}">
                    <a16:creationId xmlns:a16="http://schemas.microsoft.com/office/drawing/2014/main" id="{A7134FE1-F109-4B1F-BF2A-B558A621A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2442" y="4892552"/>
                <a:ext cx="501041" cy="997185"/>
              </a:xfrm>
              <a:custGeom>
                <a:avLst/>
                <a:gdLst>
                  <a:gd name="T0" fmla="*/ 55 w 307"/>
                  <a:gd name="T1" fmla="*/ 175 h 611"/>
                  <a:gd name="T2" fmla="*/ 73 w 307"/>
                  <a:gd name="T3" fmla="*/ 177 h 611"/>
                  <a:gd name="T4" fmla="*/ 86 w 307"/>
                  <a:gd name="T5" fmla="*/ 168 h 611"/>
                  <a:gd name="T6" fmla="*/ 89 w 307"/>
                  <a:gd name="T7" fmla="*/ 174 h 611"/>
                  <a:gd name="T8" fmla="*/ 98 w 307"/>
                  <a:gd name="T9" fmla="*/ 172 h 611"/>
                  <a:gd name="T10" fmla="*/ 104 w 307"/>
                  <a:gd name="T11" fmla="*/ 161 h 611"/>
                  <a:gd name="T12" fmla="*/ 116 w 307"/>
                  <a:gd name="T13" fmla="*/ 161 h 611"/>
                  <a:gd name="T14" fmla="*/ 125 w 307"/>
                  <a:gd name="T15" fmla="*/ 158 h 611"/>
                  <a:gd name="T16" fmla="*/ 134 w 307"/>
                  <a:gd name="T17" fmla="*/ 172 h 611"/>
                  <a:gd name="T18" fmla="*/ 146 w 307"/>
                  <a:gd name="T19" fmla="*/ 172 h 611"/>
                  <a:gd name="T20" fmla="*/ 136 w 307"/>
                  <a:gd name="T21" fmla="*/ 158 h 611"/>
                  <a:gd name="T22" fmla="*/ 145 w 307"/>
                  <a:gd name="T23" fmla="*/ 141 h 611"/>
                  <a:gd name="T24" fmla="*/ 159 w 307"/>
                  <a:gd name="T25" fmla="*/ 138 h 611"/>
                  <a:gd name="T26" fmla="*/ 168 w 307"/>
                  <a:gd name="T27" fmla="*/ 149 h 611"/>
                  <a:gd name="T28" fmla="*/ 164 w 307"/>
                  <a:gd name="T29" fmla="*/ 131 h 611"/>
                  <a:gd name="T30" fmla="*/ 175 w 307"/>
                  <a:gd name="T31" fmla="*/ 116 h 611"/>
                  <a:gd name="T32" fmla="*/ 182 w 307"/>
                  <a:gd name="T33" fmla="*/ 116 h 611"/>
                  <a:gd name="T34" fmla="*/ 193 w 307"/>
                  <a:gd name="T35" fmla="*/ 109 h 611"/>
                  <a:gd name="T36" fmla="*/ 204 w 307"/>
                  <a:gd name="T37" fmla="*/ 109 h 611"/>
                  <a:gd name="T38" fmla="*/ 195 w 307"/>
                  <a:gd name="T39" fmla="*/ 104 h 611"/>
                  <a:gd name="T40" fmla="*/ 200 w 307"/>
                  <a:gd name="T41" fmla="*/ 84 h 611"/>
                  <a:gd name="T42" fmla="*/ 204 w 307"/>
                  <a:gd name="T43" fmla="*/ 79 h 611"/>
                  <a:gd name="T44" fmla="*/ 202 w 307"/>
                  <a:gd name="T45" fmla="*/ 61 h 611"/>
                  <a:gd name="T46" fmla="*/ 214 w 307"/>
                  <a:gd name="T47" fmla="*/ 72 h 611"/>
                  <a:gd name="T48" fmla="*/ 225 w 307"/>
                  <a:gd name="T49" fmla="*/ 49 h 611"/>
                  <a:gd name="T50" fmla="*/ 238 w 307"/>
                  <a:gd name="T51" fmla="*/ 49 h 611"/>
                  <a:gd name="T52" fmla="*/ 238 w 307"/>
                  <a:gd name="T53" fmla="*/ 11 h 611"/>
                  <a:gd name="T54" fmla="*/ 250 w 307"/>
                  <a:gd name="T55" fmla="*/ 4 h 611"/>
                  <a:gd name="T56" fmla="*/ 279 w 307"/>
                  <a:gd name="T57" fmla="*/ 25 h 611"/>
                  <a:gd name="T58" fmla="*/ 304 w 307"/>
                  <a:gd name="T59" fmla="*/ 165 h 611"/>
                  <a:gd name="T60" fmla="*/ 289 w 307"/>
                  <a:gd name="T61" fmla="*/ 143 h 611"/>
                  <a:gd name="T62" fmla="*/ 279 w 307"/>
                  <a:gd name="T63" fmla="*/ 175 h 611"/>
                  <a:gd name="T64" fmla="*/ 284 w 307"/>
                  <a:gd name="T65" fmla="*/ 197 h 611"/>
                  <a:gd name="T66" fmla="*/ 252 w 307"/>
                  <a:gd name="T67" fmla="*/ 311 h 611"/>
                  <a:gd name="T68" fmla="*/ 166 w 307"/>
                  <a:gd name="T69" fmla="*/ 579 h 611"/>
                  <a:gd name="T70" fmla="*/ 152 w 307"/>
                  <a:gd name="T71" fmla="*/ 590 h 611"/>
                  <a:gd name="T72" fmla="*/ 120 w 307"/>
                  <a:gd name="T73" fmla="*/ 595 h 611"/>
                  <a:gd name="T74" fmla="*/ 84 w 307"/>
                  <a:gd name="T75" fmla="*/ 611 h 611"/>
                  <a:gd name="T76" fmla="*/ 27 w 307"/>
                  <a:gd name="T77" fmla="*/ 563 h 611"/>
                  <a:gd name="T78" fmla="*/ 23 w 307"/>
                  <a:gd name="T79" fmla="*/ 515 h 611"/>
                  <a:gd name="T80" fmla="*/ 7 w 307"/>
                  <a:gd name="T81" fmla="*/ 484 h 611"/>
                  <a:gd name="T82" fmla="*/ 0 w 307"/>
                  <a:gd name="T83" fmla="*/ 436 h 611"/>
                  <a:gd name="T84" fmla="*/ 23 w 307"/>
                  <a:gd name="T85" fmla="*/ 406 h 611"/>
                  <a:gd name="T86" fmla="*/ 52 w 307"/>
                  <a:gd name="T87" fmla="*/ 350 h 611"/>
                  <a:gd name="T88" fmla="*/ 54 w 307"/>
                  <a:gd name="T89" fmla="*/ 334 h 611"/>
                  <a:gd name="T90" fmla="*/ 39 w 307"/>
                  <a:gd name="T91" fmla="*/ 274 h 611"/>
                  <a:gd name="T92" fmla="*/ 30 w 307"/>
                  <a:gd name="T93" fmla="*/ 238 h 611"/>
                  <a:gd name="T94" fmla="*/ 52 w 307"/>
                  <a:gd name="T95" fmla="*/ 18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7" h="611">
                    <a:moveTo>
                      <a:pt x="52" y="181"/>
                    </a:moveTo>
                    <a:lnTo>
                      <a:pt x="55" y="175"/>
                    </a:lnTo>
                    <a:lnTo>
                      <a:pt x="61" y="179"/>
                    </a:lnTo>
                    <a:lnTo>
                      <a:pt x="73" y="177"/>
                    </a:lnTo>
                    <a:lnTo>
                      <a:pt x="77" y="174"/>
                    </a:lnTo>
                    <a:lnTo>
                      <a:pt x="86" y="168"/>
                    </a:lnTo>
                    <a:lnTo>
                      <a:pt x="86" y="174"/>
                    </a:lnTo>
                    <a:lnTo>
                      <a:pt x="89" y="174"/>
                    </a:lnTo>
                    <a:lnTo>
                      <a:pt x="93" y="168"/>
                    </a:lnTo>
                    <a:lnTo>
                      <a:pt x="98" y="172"/>
                    </a:lnTo>
                    <a:lnTo>
                      <a:pt x="102" y="166"/>
                    </a:lnTo>
                    <a:lnTo>
                      <a:pt x="104" y="161"/>
                    </a:lnTo>
                    <a:lnTo>
                      <a:pt x="111" y="159"/>
                    </a:lnTo>
                    <a:lnTo>
                      <a:pt x="116" y="161"/>
                    </a:lnTo>
                    <a:lnTo>
                      <a:pt x="121" y="158"/>
                    </a:lnTo>
                    <a:lnTo>
                      <a:pt x="125" y="158"/>
                    </a:lnTo>
                    <a:lnTo>
                      <a:pt x="129" y="166"/>
                    </a:lnTo>
                    <a:lnTo>
                      <a:pt x="134" y="172"/>
                    </a:lnTo>
                    <a:lnTo>
                      <a:pt x="141" y="174"/>
                    </a:lnTo>
                    <a:lnTo>
                      <a:pt x="146" y="172"/>
                    </a:lnTo>
                    <a:lnTo>
                      <a:pt x="145" y="165"/>
                    </a:lnTo>
                    <a:lnTo>
                      <a:pt x="136" y="158"/>
                    </a:lnTo>
                    <a:lnTo>
                      <a:pt x="138" y="150"/>
                    </a:lnTo>
                    <a:lnTo>
                      <a:pt x="145" y="141"/>
                    </a:lnTo>
                    <a:lnTo>
                      <a:pt x="154" y="136"/>
                    </a:lnTo>
                    <a:lnTo>
                      <a:pt x="159" y="138"/>
                    </a:lnTo>
                    <a:lnTo>
                      <a:pt x="161" y="149"/>
                    </a:lnTo>
                    <a:lnTo>
                      <a:pt x="168" y="149"/>
                    </a:lnTo>
                    <a:lnTo>
                      <a:pt x="171" y="147"/>
                    </a:lnTo>
                    <a:lnTo>
                      <a:pt x="164" y="131"/>
                    </a:lnTo>
                    <a:lnTo>
                      <a:pt x="177" y="118"/>
                    </a:lnTo>
                    <a:lnTo>
                      <a:pt x="175" y="116"/>
                    </a:lnTo>
                    <a:lnTo>
                      <a:pt x="180" y="111"/>
                    </a:lnTo>
                    <a:lnTo>
                      <a:pt x="182" y="116"/>
                    </a:lnTo>
                    <a:lnTo>
                      <a:pt x="180" y="125"/>
                    </a:lnTo>
                    <a:lnTo>
                      <a:pt x="193" y="109"/>
                    </a:lnTo>
                    <a:lnTo>
                      <a:pt x="200" y="111"/>
                    </a:lnTo>
                    <a:lnTo>
                      <a:pt x="204" y="109"/>
                    </a:lnTo>
                    <a:lnTo>
                      <a:pt x="202" y="106"/>
                    </a:lnTo>
                    <a:lnTo>
                      <a:pt x="195" y="104"/>
                    </a:lnTo>
                    <a:lnTo>
                      <a:pt x="191" y="99"/>
                    </a:lnTo>
                    <a:lnTo>
                      <a:pt x="200" y="84"/>
                    </a:lnTo>
                    <a:lnTo>
                      <a:pt x="204" y="90"/>
                    </a:lnTo>
                    <a:lnTo>
                      <a:pt x="204" y="79"/>
                    </a:lnTo>
                    <a:lnTo>
                      <a:pt x="200" y="65"/>
                    </a:lnTo>
                    <a:lnTo>
                      <a:pt x="202" y="61"/>
                    </a:lnTo>
                    <a:lnTo>
                      <a:pt x="211" y="63"/>
                    </a:lnTo>
                    <a:lnTo>
                      <a:pt x="214" y="72"/>
                    </a:lnTo>
                    <a:lnTo>
                      <a:pt x="223" y="58"/>
                    </a:lnTo>
                    <a:lnTo>
                      <a:pt x="225" y="49"/>
                    </a:lnTo>
                    <a:lnTo>
                      <a:pt x="230" y="52"/>
                    </a:lnTo>
                    <a:lnTo>
                      <a:pt x="238" y="49"/>
                    </a:lnTo>
                    <a:lnTo>
                      <a:pt x="243" y="18"/>
                    </a:lnTo>
                    <a:lnTo>
                      <a:pt x="238" y="11"/>
                    </a:lnTo>
                    <a:lnTo>
                      <a:pt x="241" y="13"/>
                    </a:lnTo>
                    <a:lnTo>
                      <a:pt x="250" y="4"/>
                    </a:lnTo>
                    <a:lnTo>
                      <a:pt x="255" y="0"/>
                    </a:lnTo>
                    <a:lnTo>
                      <a:pt x="279" y="25"/>
                    </a:lnTo>
                    <a:lnTo>
                      <a:pt x="307" y="156"/>
                    </a:lnTo>
                    <a:lnTo>
                      <a:pt x="304" y="165"/>
                    </a:lnTo>
                    <a:lnTo>
                      <a:pt x="296" y="166"/>
                    </a:lnTo>
                    <a:lnTo>
                      <a:pt x="289" y="143"/>
                    </a:lnTo>
                    <a:lnTo>
                      <a:pt x="282" y="145"/>
                    </a:lnTo>
                    <a:lnTo>
                      <a:pt x="279" y="175"/>
                    </a:lnTo>
                    <a:lnTo>
                      <a:pt x="284" y="184"/>
                    </a:lnTo>
                    <a:lnTo>
                      <a:pt x="284" y="197"/>
                    </a:lnTo>
                    <a:lnTo>
                      <a:pt x="270" y="222"/>
                    </a:lnTo>
                    <a:lnTo>
                      <a:pt x="252" y="311"/>
                    </a:lnTo>
                    <a:lnTo>
                      <a:pt x="250" y="313"/>
                    </a:lnTo>
                    <a:lnTo>
                      <a:pt x="166" y="579"/>
                    </a:lnTo>
                    <a:lnTo>
                      <a:pt x="159" y="586"/>
                    </a:lnTo>
                    <a:lnTo>
                      <a:pt x="152" y="590"/>
                    </a:lnTo>
                    <a:lnTo>
                      <a:pt x="145" y="588"/>
                    </a:lnTo>
                    <a:lnTo>
                      <a:pt x="120" y="595"/>
                    </a:lnTo>
                    <a:lnTo>
                      <a:pt x="95" y="609"/>
                    </a:lnTo>
                    <a:lnTo>
                      <a:pt x="84" y="611"/>
                    </a:lnTo>
                    <a:lnTo>
                      <a:pt x="38" y="579"/>
                    </a:lnTo>
                    <a:lnTo>
                      <a:pt x="27" y="563"/>
                    </a:lnTo>
                    <a:lnTo>
                      <a:pt x="20" y="522"/>
                    </a:lnTo>
                    <a:lnTo>
                      <a:pt x="23" y="515"/>
                    </a:lnTo>
                    <a:lnTo>
                      <a:pt x="14" y="491"/>
                    </a:lnTo>
                    <a:lnTo>
                      <a:pt x="7" y="484"/>
                    </a:lnTo>
                    <a:lnTo>
                      <a:pt x="2" y="472"/>
                    </a:lnTo>
                    <a:lnTo>
                      <a:pt x="0" y="436"/>
                    </a:lnTo>
                    <a:lnTo>
                      <a:pt x="18" y="407"/>
                    </a:lnTo>
                    <a:lnTo>
                      <a:pt x="23" y="406"/>
                    </a:lnTo>
                    <a:lnTo>
                      <a:pt x="45" y="359"/>
                    </a:lnTo>
                    <a:lnTo>
                      <a:pt x="52" y="350"/>
                    </a:lnTo>
                    <a:lnTo>
                      <a:pt x="55" y="341"/>
                    </a:lnTo>
                    <a:lnTo>
                      <a:pt x="54" y="334"/>
                    </a:lnTo>
                    <a:lnTo>
                      <a:pt x="57" y="331"/>
                    </a:lnTo>
                    <a:lnTo>
                      <a:pt x="39" y="274"/>
                    </a:lnTo>
                    <a:lnTo>
                      <a:pt x="38" y="250"/>
                    </a:lnTo>
                    <a:lnTo>
                      <a:pt x="30" y="238"/>
                    </a:lnTo>
                    <a:lnTo>
                      <a:pt x="52" y="193"/>
                    </a:lnTo>
                    <a:lnTo>
                      <a:pt x="52" y="181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44" name="Freeform 94">
                <a:extLst>
                  <a:ext uri="{FF2B5EF4-FFF2-40B4-BE49-F238E27FC236}">
                    <a16:creationId xmlns:a16="http://schemas.microsoft.com/office/drawing/2014/main" id="{C1BB890B-DB77-41D7-B1F8-5CC2D5EA2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2442" y="4892552"/>
                <a:ext cx="501041" cy="997185"/>
              </a:xfrm>
              <a:custGeom>
                <a:avLst/>
                <a:gdLst>
                  <a:gd name="T0" fmla="*/ 55 w 307"/>
                  <a:gd name="T1" fmla="*/ 175 h 611"/>
                  <a:gd name="T2" fmla="*/ 73 w 307"/>
                  <a:gd name="T3" fmla="*/ 177 h 611"/>
                  <a:gd name="T4" fmla="*/ 86 w 307"/>
                  <a:gd name="T5" fmla="*/ 168 h 611"/>
                  <a:gd name="T6" fmla="*/ 89 w 307"/>
                  <a:gd name="T7" fmla="*/ 174 h 611"/>
                  <a:gd name="T8" fmla="*/ 98 w 307"/>
                  <a:gd name="T9" fmla="*/ 172 h 611"/>
                  <a:gd name="T10" fmla="*/ 104 w 307"/>
                  <a:gd name="T11" fmla="*/ 161 h 611"/>
                  <a:gd name="T12" fmla="*/ 116 w 307"/>
                  <a:gd name="T13" fmla="*/ 161 h 611"/>
                  <a:gd name="T14" fmla="*/ 125 w 307"/>
                  <a:gd name="T15" fmla="*/ 158 h 611"/>
                  <a:gd name="T16" fmla="*/ 134 w 307"/>
                  <a:gd name="T17" fmla="*/ 172 h 611"/>
                  <a:gd name="T18" fmla="*/ 146 w 307"/>
                  <a:gd name="T19" fmla="*/ 172 h 611"/>
                  <a:gd name="T20" fmla="*/ 136 w 307"/>
                  <a:gd name="T21" fmla="*/ 158 h 611"/>
                  <a:gd name="T22" fmla="*/ 145 w 307"/>
                  <a:gd name="T23" fmla="*/ 141 h 611"/>
                  <a:gd name="T24" fmla="*/ 159 w 307"/>
                  <a:gd name="T25" fmla="*/ 138 h 611"/>
                  <a:gd name="T26" fmla="*/ 168 w 307"/>
                  <a:gd name="T27" fmla="*/ 149 h 611"/>
                  <a:gd name="T28" fmla="*/ 164 w 307"/>
                  <a:gd name="T29" fmla="*/ 131 h 611"/>
                  <a:gd name="T30" fmla="*/ 175 w 307"/>
                  <a:gd name="T31" fmla="*/ 116 h 611"/>
                  <a:gd name="T32" fmla="*/ 182 w 307"/>
                  <a:gd name="T33" fmla="*/ 116 h 611"/>
                  <a:gd name="T34" fmla="*/ 193 w 307"/>
                  <a:gd name="T35" fmla="*/ 109 h 611"/>
                  <a:gd name="T36" fmla="*/ 204 w 307"/>
                  <a:gd name="T37" fmla="*/ 109 h 611"/>
                  <a:gd name="T38" fmla="*/ 195 w 307"/>
                  <a:gd name="T39" fmla="*/ 104 h 611"/>
                  <a:gd name="T40" fmla="*/ 200 w 307"/>
                  <a:gd name="T41" fmla="*/ 84 h 611"/>
                  <a:gd name="T42" fmla="*/ 204 w 307"/>
                  <a:gd name="T43" fmla="*/ 79 h 611"/>
                  <a:gd name="T44" fmla="*/ 202 w 307"/>
                  <a:gd name="T45" fmla="*/ 61 h 611"/>
                  <a:gd name="T46" fmla="*/ 214 w 307"/>
                  <a:gd name="T47" fmla="*/ 72 h 611"/>
                  <a:gd name="T48" fmla="*/ 225 w 307"/>
                  <a:gd name="T49" fmla="*/ 49 h 611"/>
                  <a:gd name="T50" fmla="*/ 238 w 307"/>
                  <a:gd name="T51" fmla="*/ 49 h 611"/>
                  <a:gd name="T52" fmla="*/ 238 w 307"/>
                  <a:gd name="T53" fmla="*/ 11 h 611"/>
                  <a:gd name="T54" fmla="*/ 250 w 307"/>
                  <a:gd name="T55" fmla="*/ 4 h 611"/>
                  <a:gd name="T56" fmla="*/ 279 w 307"/>
                  <a:gd name="T57" fmla="*/ 25 h 611"/>
                  <a:gd name="T58" fmla="*/ 304 w 307"/>
                  <a:gd name="T59" fmla="*/ 165 h 611"/>
                  <a:gd name="T60" fmla="*/ 289 w 307"/>
                  <a:gd name="T61" fmla="*/ 143 h 611"/>
                  <a:gd name="T62" fmla="*/ 279 w 307"/>
                  <a:gd name="T63" fmla="*/ 175 h 611"/>
                  <a:gd name="T64" fmla="*/ 284 w 307"/>
                  <a:gd name="T65" fmla="*/ 197 h 611"/>
                  <a:gd name="T66" fmla="*/ 252 w 307"/>
                  <a:gd name="T67" fmla="*/ 311 h 611"/>
                  <a:gd name="T68" fmla="*/ 166 w 307"/>
                  <a:gd name="T69" fmla="*/ 579 h 611"/>
                  <a:gd name="T70" fmla="*/ 152 w 307"/>
                  <a:gd name="T71" fmla="*/ 590 h 611"/>
                  <a:gd name="T72" fmla="*/ 120 w 307"/>
                  <a:gd name="T73" fmla="*/ 595 h 611"/>
                  <a:gd name="T74" fmla="*/ 84 w 307"/>
                  <a:gd name="T75" fmla="*/ 611 h 611"/>
                  <a:gd name="T76" fmla="*/ 27 w 307"/>
                  <a:gd name="T77" fmla="*/ 563 h 611"/>
                  <a:gd name="T78" fmla="*/ 23 w 307"/>
                  <a:gd name="T79" fmla="*/ 515 h 611"/>
                  <a:gd name="T80" fmla="*/ 7 w 307"/>
                  <a:gd name="T81" fmla="*/ 484 h 611"/>
                  <a:gd name="T82" fmla="*/ 0 w 307"/>
                  <a:gd name="T83" fmla="*/ 436 h 611"/>
                  <a:gd name="T84" fmla="*/ 23 w 307"/>
                  <a:gd name="T85" fmla="*/ 406 h 611"/>
                  <a:gd name="T86" fmla="*/ 52 w 307"/>
                  <a:gd name="T87" fmla="*/ 350 h 611"/>
                  <a:gd name="T88" fmla="*/ 54 w 307"/>
                  <a:gd name="T89" fmla="*/ 334 h 611"/>
                  <a:gd name="T90" fmla="*/ 39 w 307"/>
                  <a:gd name="T91" fmla="*/ 274 h 611"/>
                  <a:gd name="T92" fmla="*/ 30 w 307"/>
                  <a:gd name="T93" fmla="*/ 238 h 611"/>
                  <a:gd name="T94" fmla="*/ 52 w 307"/>
                  <a:gd name="T95" fmla="*/ 18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7" h="611">
                    <a:moveTo>
                      <a:pt x="52" y="181"/>
                    </a:moveTo>
                    <a:lnTo>
                      <a:pt x="55" y="175"/>
                    </a:lnTo>
                    <a:lnTo>
                      <a:pt x="61" y="179"/>
                    </a:lnTo>
                    <a:lnTo>
                      <a:pt x="73" y="177"/>
                    </a:lnTo>
                    <a:lnTo>
                      <a:pt x="77" y="174"/>
                    </a:lnTo>
                    <a:lnTo>
                      <a:pt x="86" y="168"/>
                    </a:lnTo>
                    <a:lnTo>
                      <a:pt x="86" y="174"/>
                    </a:lnTo>
                    <a:lnTo>
                      <a:pt x="89" y="174"/>
                    </a:lnTo>
                    <a:lnTo>
                      <a:pt x="93" y="168"/>
                    </a:lnTo>
                    <a:lnTo>
                      <a:pt x="98" y="172"/>
                    </a:lnTo>
                    <a:lnTo>
                      <a:pt x="102" y="166"/>
                    </a:lnTo>
                    <a:lnTo>
                      <a:pt x="104" y="161"/>
                    </a:lnTo>
                    <a:lnTo>
                      <a:pt x="111" y="159"/>
                    </a:lnTo>
                    <a:lnTo>
                      <a:pt x="116" y="161"/>
                    </a:lnTo>
                    <a:lnTo>
                      <a:pt x="121" y="158"/>
                    </a:lnTo>
                    <a:lnTo>
                      <a:pt x="125" y="158"/>
                    </a:lnTo>
                    <a:lnTo>
                      <a:pt x="129" y="166"/>
                    </a:lnTo>
                    <a:lnTo>
                      <a:pt x="134" y="172"/>
                    </a:lnTo>
                    <a:lnTo>
                      <a:pt x="141" y="174"/>
                    </a:lnTo>
                    <a:lnTo>
                      <a:pt x="146" y="172"/>
                    </a:lnTo>
                    <a:lnTo>
                      <a:pt x="145" y="165"/>
                    </a:lnTo>
                    <a:lnTo>
                      <a:pt x="136" y="158"/>
                    </a:lnTo>
                    <a:lnTo>
                      <a:pt x="138" y="150"/>
                    </a:lnTo>
                    <a:lnTo>
                      <a:pt x="145" y="141"/>
                    </a:lnTo>
                    <a:lnTo>
                      <a:pt x="154" y="136"/>
                    </a:lnTo>
                    <a:lnTo>
                      <a:pt x="159" y="138"/>
                    </a:lnTo>
                    <a:lnTo>
                      <a:pt x="161" y="149"/>
                    </a:lnTo>
                    <a:lnTo>
                      <a:pt x="168" y="149"/>
                    </a:lnTo>
                    <a:lnTo>
                      <a:pt x="171" y="147"/>
                    </a:lnTo>
                    <a:lnTo>
                      <a:pt x="164" y="131"/>
                    </a:lnTo>
                    <a:lnTo>
                      <a:pt x="177" y="118"/>
                    </a:lnTo>
                    <a:lnTo>
                      <a:pt x="175" y="116"/>
                    </a:lnTo>
                    <a:lnTo>
                      <a:pt x="180" y="111"/>
                    </a:lnTo>
                    <a:lnTo>
                      <a:pt x="182" y="116"/>
                    </a:lnTo>
                    <a:lnTo>
                      <a:pt x="180" y="125"/>
                    </a:lnTo>
                    <a:lnTo>
                      <a:pt x="193" y="109"/>
                    </a:lnTo>
                    <a:lnTo>
                      <a:pt x="200" y="111"/>
                    </a:lnTo>
                    <a:lnTo>
                      <a:pt x="204" y="109"/>
                    </a:lnTo>
                    <a:lnTo>
                      <a:pt x="202" y="106"/>
                    </a:lnTo>
                    <a:lnTo>
                      <a:pt x="195" y="104"/>
                    </a:lnTo>
                    <a:lnTo>
                      <a:pt x="191" y="99"/>
                    </a:lnTo>
                    <a:lnTo>
                      <a:pt x="200" y="84"/>
                    </a:lnTo>
                    <a:lnTo>
                      <a:pt x="204" y="90"/>
                    </a:lnTo>
                    <a:lnTo>
                      <a:pt x="204" y="79"/>
                    </a:lnTo>
                    <a:lnTo>
                      <a:pt x="200" y="65"/>
                    </a:lnTo>
                    <a:lnTo>
                      <a:pt x="202" y="61"/>
                    </a:lnTo>
                    <a:lnTo>
                      <a:pt x="211" y="63"/>
                    </a:lnTo>
                    <a:lnTo>
                      <a:pt x="214" y="72"/>
                    </a:lnTo>
                    <a:lnTo>
                      <a:pt x="223" y="58"/>
                    </a:lnTo>
                    <a:lnTo>
                      <a:pt x="225" y="49"/>
                    </a:lnTo>
                    <a:lnTo>
                      <a:pt x="230" y="52"/>
                    </a:lnTo>
                    <a:lnTo>
                      <a:pt x="238" y="49"/>
                    </a:lnTo>
                    <a:lnTo>
                      <a:pt x="243" y="18"/>
                    </a:lnTo>
                    <a:lnTo>
                      <a:pt x="238" y="11"/>
                    </a:lnTo>
                    <a:lnTo>
                      <a:pt x="241" y="13"/>
                    </a:lnTo>
                    <a:lnTo>
                      <a:pt x="250" y="4"/>
                    </a:lnTo>
                    <a:lnTo>
                      <a:pt x="255" y="0"/>
                    </a:lnTo>
                    <a:lnTo>
                      <a:pt x="279" y="25"/>
                    </a:lnTo>
                    <a:lnTo>
                      <a:pt x="307" y="156"/>
                    </a:lnTo>
                    <a:lnTo>
                      <a:pt x="304" y="165"/>
                    </a:lnTo>
                    <a:lnTo>
                      <a:pt x="296" y="166"/>
                    </a:lnTo>
                    <a:lnTo>
                      <a:pt x="289" y="143"/>
                    </a:lnTo>
                    <a:lnTo>
                      <a:pt x="282" y="145"/>
                    </a:lnTo>
                    <a:lnTo>
                      <a:pt x="279" y="175"/>
                    </a:lnTo>
                    <a:lnTo>
                      <a:pt x="284" y="184"/>
                    </a:lnTo>
                    <a:lnTo>
                      <a:pt x="284" y="197"/>
                    </a:lnTo>
                    <a:lnTo>
                      <a:pt x="270" y="222"/>
                    </a:lnTo>
                    <a:lnTo>
                      <a:pt x="252" y="311"/>
                    </a:lnTo>
                    <a:lnTo>
                      <a:pt x="250" y="313"/>
                    </a:lnTo>
                    <a:lnTo>
                      <a:pt x="166" y="579"/>
                    </a:lnTo>
                    <a:lnTo>
                      <a:pt x="159" y="586"/>
                    </a:lnTo>
                    <a:lnTo>
                      <a:pt x="152" y="590"/>
                    </a:lnTo>
                    <a:lnTo>
                      <a:pt x="145" y="588"/>
                    </a:lnTo>
                    <a:lnTo>
                      <a:pt x="120" y="595"/>
                    </a:lnTo>
                    <a:lnTo>
                      <a:pt x="95" y="609"/>
                    </a:lnTo>
                    <a:lnTo>
                      <a:pt x="84" y="611"/>
                    </a:lnTo>
                    <a:lnTo>
                      <a:pt x="38" y="579"/>
                    </a:lnTo>
                    <a:lnTo>
                      <a:pt x="27" y="563"/>
                    </a:lnTo>
                    <a:lnTo>
                      <a:pt x="20" y="522"/>
                    </a:lnTo>
                    <a:lnTo>
                      <a:pt x="23" y="515"/>
                    </a:lnTo>
                    <a:lnTo>
                      <a:pt x="14" y="491"/>
                    </a:lnTo>
                    <a:lnTo>
                      <a:pt x="7" y="484"/>
                    </a:lnTo>
                    <a:lnTo>
                      <a:pt x="2" y="472"/>
                    </a:lnTo>
                    <a:lnTo>
                      <a:pt x="0" y="436"/>
                    </a:lnTo>
                    <a:lnTo>
                      <a:pt x="18" y="407"/>
                    </a:lnTo>
                    <a:lnTo>
                      <a:pt x="23" y="406"/>
                    </a:lnTo>
                    <a:lnTo>
                      <a:pt x="45" y="359"/>
                    </a:lnTo>
                    <a:lnTo>
                      <a:pt x="52" y="350"/>
                    </a:lnTo>
                    <a:lnTo>
                      <a:pt x="55" y="341"/>
                    </a:lnTo>
                    <a:lnTo>
                      <a:pt x="54" y="334"/>
                    </a:lnTo>
                    <a:lnTo>
                      <a:pt x="57" y="331"/>
                    </a:lnTo>
                    <a:lnTo>
                      <a:pt x="39" y="274"/>
                    </a:lnTo>
                    <a:lnTo>
                      <a:pt x="38" y="250"/>
                    </a:lnTo>
                    <a:lnTo>
                      <a:pt x="30" y="238"/>
                    </a:lnTo>
                    <a:lnTo>
                      <a:pt x="52" y="193"/>
                    </a:lnTo>
                    <a:lnTo>
                      <a:pt x="52" y="18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45" name="Freeform 95">
                <a:extLst>
                  <a:ext uri="{FF2B5EF4-FFF2-40B4-BE49-F238E27FC236}">
                    <a16:creationId xmlns:a16="http://schemas.microsoft.com/office/drawing/2014/main" id="{5B63D665-C3D5-4D42-B0C0-E7D88CCE3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346" y="2969992"/>
                <a:ext cx="535314" cy="393325"/>
              </a:xfrm>
              <a:custGeom>
                <a:avLst/>
                <a:gdLst>
                  <a:gd name="T0" fmla="*/ 205 w 328"/>
                  <a:gd name="T1" fmla="*/ 0 h 241"/>
                  <a:gd name="T2" fmla="*/ 132 w 328"/>
                  <a:gd name="T3" fmla="*/ 50 h 241"/>
                  <a:gd name="T4" fmla="*/ 64 w 328"/>
                  <a:gd name="T5" fmla="*/ 75 h 241"/>
                  <a:gd name="T6" fmla="*/ 36 w 328"/>
                  <a:gd name="T7" fmla="*/ 127 h 241"/>
                  <a:gd name="T8" fmla="*/ 0 w 328"/>
                  <a:gd name="T9" fmla="*/ 175 h 241"/>
                  <a:gd name="T10" fmla="*/ 2 w 328"/>
                  <a:gd name="T11" fmla="*/ 204 h 241"/>
                  <a:gd name="T12" fmla="*/ 3 w 328"/>
                  <a:gd name="T13" fmla="*/ 209 h 241"/>
                  <a:gd name="T14" fmla="*/ 5 w 328"/>
                  <a:gd name="T15" fmla="*/ 211 h 241"/>
                  <a:gd name="T16" fmla="*/ 11 w 328"/>
                  <a:gd name="T17" fmla="*/ 218 h 241"/>
                  <a:gd name="T18" fmla="*/ 11 w 328"/>
                  <a:gd name="T19" fmla="*/ 223 h 241"/>
                  <a:gd name="T20" fmla="*/ 18 w 328"/>
                  <a:gd name="T21" fmla="*/ 225 h 241"/>
                  <a:gd name="T22" fmla="*/ 23 w 328"/>
                  <a:gd name="T23" fmla="*/ 232 h 241"/>
                  <a:gd name="T24" fmla="*/ 27 w 328"/>
                  <a:gd name="T25" fmla="*/ 230 h 241"/>
                  <a:gd name="T26" fmla="*/ 30 w 328"/>
                  <a:gd name="T27" fmla="*/ 229 h 241"/>
                  <a:gd name="T28" fmla="*/ 36 w 328"/>
                  <a:gd name="T29" fmla="*/ 234 h 241"/>
                  <a:gd name="T30" fmla="*/ 41 w 328"/>
                  <a:gd name="T31" fmla="*/ 227 h 241"/>
                  <a:gd name="T32" fmla="*/ 84 w 328"/>
                  <a:gd name="T33" fmla="*/ 223 h 241"/>
                  <a:gd name="T34" fmla="*/ 89 w 328"/>
                  <a:gd name="T35" fmla="*/ 220 h 241"/>
                  <a:gd name="T36" fmla="*/ 96 w 328"/>
                  <a:gd name="T37" fmla="*/ 229 h 241"/>
                  <a:gd name="T38" fmla="*/ 103 w 328"/>
                  <a:gd name="T39" fmla="*/ 241 h 241"/>
                  <a:gd name="T40" fmla="*/ 111 w 328"/>
                  <a:gd name="T41" fmla="*/ 239 h 241"/>
                  <a:gd name="T42" fmla="*/ 109 w 328"/>
                  <a:gd name="T43" fmla="*/ 221 h 241"/>
                  <a:gd name="T44" fmla="*/ 107 w 328"/>
                  <a:gd name="T45" fmla="*/ 204 h 241"/>
                  <a:gd name="T46" fmla="*/ 103 w 328"/>
                  <a:gd name="T47" fmla="*/ 196 h 241"/>
                  <a:gd name="T48" fmla="*/ 100 w 328"/>
                  <a:gd name="T49" fmla="*/ 187 h 241"/>
                  <a:gd name="T50" fmla="*/ 103 w 328"/>
                  <a:gd name="T51" fmla="*/ 175 h 241"/>
                  <a:gd name="T52" fmla="*/ 193 w 328"/>
                  <a:gd name="T53" fmla="*/ 179 h 241"/>
                  <a:gd name="T54" fmla="*/ 216 w 328"/>
                  <a:gd name="T55" fmla="*/ 170 h 241"/>
                  <a:gd name="T56" fmla="*/ 243 w 328"/>
                  <a:gd name="T57" fmla="*/ 175 h 241"/>
                  <a:gd name="T58" fmla="*/ 250 w 328"/>
                  <a:gd name="T59" fmla="*/ 179 h 241"/>
                  <a:gd name="T60" fmla="*/ 262 w 328"/>
                  <a:gd name="T61" fmla="*/ 177 h 241"/>
                  <a:gd name="T62" fmla="*/ 269 w 328"/>
                  <a:gd name="T63" fmla="*/ 171 h 241"/>
                  <a:gd name="T64" fmla="*/ 273 w 328"/>
                  <a:gd name="T65" fmla="*/ 166 h 241"/>
                  <a:gd name="T66" fmla="*/ 275 w 328"/>
                  <a:gd name="T67" fmla="*/ 163 h 241"/>
                  <a:gd name="T68" fmla="*/ 284 w 328"/>
                  <a:gd name="T69" fmla="*/ 154 h 241"/>
                  <a:gd name="T70" fmla="*/ 291 w 328"/>
                  <a:gd name="T71" fmla="*/ 154 h 241"/>
                  <a:gd name="T72" fmla="*/ 303 w 328"/>
                  <a:gd name="T73" fmla="*/ 154 h 241"/>
                  <a:gd name="T74" fmla="*/ 312 w 328"/>
                  <a:gd name="T75" fmla="*/ 154 h 241"/>
                  <a:gd name="T76" fmla="*/ 325 w 328"/>
                  <a:gd name="T77" fmla="*/ 143 h 241"/>
                  <a:gd name="T78" fmla="*/ 327 w 328"/>
                  <a:gd name="T79" fmla="*/ 139 h 241"/>
                  <a:gd name="T80" fmla="*/ 328 w 328"/>
                  <a:gd name="T81" fmla="*/ 134 h 241"/>
                  <a:gd name="T82" fmla="*/ 314 w 328"/>
                  <a:gd name="T83" fmla="*/ 120 h 241"/>
                  <a:gd name="T84" fmla="*/ 314 w 328"/>
                  <a:gd name="T85" fmla="*/ 114 h 241"/>
                  <a:gd name="T86" fmla="*/ 321 w 328"/>
                  <a:gd name="T87" fmla="*/ 114 h 241"/>
                  <a:gd name="T88" fmla="*/ 316 w 328"/>
                  <a:gd name="T89" fmla="*/ 102 h 241"/>
                  <a:gd name="T90" fmla="*/ 309 w 328"/>
                  <a:gd name="T91" fmla="*/ 100 h 241"/>
                  <a:gd name="T92" fmla="*/ 300 w 328"/>
                  <a:gd name="T93" fmla="*/ 105 h 241"/>
                  <a:gd name="T94" fmla="*/ 284 w 328"/>
                  <a:gd name="T95" fmla="*/ 100 h 241"/>
                  <a:gd name="T96" fmla="*/ 237 w 328"/>
                  <a:gd name="T97" fmla="*/ 38 h 241"/>
                  <a:gd name="T98" fmla="*/ 237 w 328"/>
                  <a:gd name="T99" fmla="*/ 29 h 241"/>
                  <a:gd name="T100" fmla="*/ 228 w 328"/>
                  <a:gd name="T101" fmla="*/ 20 h 241"/>
                  <a:gd name="T102" fmla="*/ 230 w 328"/>
                  <a:gd name="T103" fmla="*/ 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8" h="241">
                    <a:moveTo>
                      <a:pt x="232" y="0"/>
                    </a:moveTo>
                    <a:lnTo>
                      <a:pt x="205" y="0"/>
                    </a:lnTo>
                    <a:lnTo>
                      <a:pt x="143" y="38"/>
                    </a:lnTo>
                    <a:lnTo>
                      <a:pt x="132" y="50"/>
                    </a:lnTo>
                    <a:lnTo>
                      <a:pt x="118" y="61"/>
                    </a:lnTo>
                    <a:lnTo>
                      <a:pt x="64" y="75"/>
                    </a:lnTo>
                    <a:lnTo>
                      <a:pt x="57" y="79"/>
                    </a:lnTo>
                    <a:lnTo>
                      <a:pt x="36" y="127"/>
                    </a:lnTo>
                    <a:lnTo>
                      <a:pt x="12" y="146"/>
                    </a:lnTo>
                    <a:lnTo>
                      <a:pt x="0" y="175"/>
                    </a:lnTo>
                    <a:lnTo>
                      <a:pt x="0" y="204"/>
                    </a:lnTo>
                    <a:lnTo>
                      <a:pt x="2" y="204"/>
                    </a:lnTo>
                    <a:lnTo>
                      <a:pt x="3" y="205"/>
                    </a:lnTo>
                    <a:lnTo>
                      <a:pt x="3" y="209"/>
                    </a:lnTo>
                    <a:lnTo>
                      <a:pt x="3" y="211"/>
                    </a:lnTo>
                    <a:lnTo>
                      <a:pt x="5" y="211"/>
                    </a:lnTo>
                    <a:lnTo>
                      <a:pt x="9" y="216"/>
                    </a:lnTo>
                    <a:lnTo>
                      <a:pt x="11" y="218"/>
                    </a:lnTo>
                    <a:lnTo>
                      <a:pt x="11" y="220"/>
                    </a:lnTo>
                    <a:lnTo>
                      <a:pt x="11" y="223"/>
                    </a:lnTo>
                    <a:lnTo>
                      <a:pt x="14" y="223"/>
                    </a:lnTo>
                    <a:lnTo>
                      <a:pt x="18" y="225"/>
                    </a:lnTo>
                    <a:lnTo>
                      <a:pt x="18" y="229"/>
                    </a:lnTo>
                    <a:lnTo>
                      <a:pt x="23" y="232"/>
                    </a:lnTo>
                    <a:lnTo>
                      <a:pt x="23" y="230"/>
                    </a:lnTo>
                    <a:lnTo>
                      <a:pt x="27" y="230"/>
                    </a:lnTo>
                    <a:lnTo>
                      <a:pt x="28" y="229"/>
                    </a:lnTo>
                    <a:lnTo>
                      <a:pt x="30" y="229"/>
                    </a:lnTo>
                    <a:lnTo>
                      <a:pt x="30" y="232"/>
                    </a:lnTo>
                    <a:lnTo>
                      <a:pt x="36" y="234"/>
                    </a:lnTo>
                    <a:lnTo>
                      <a:pt x="39" y="232"/>
                    </a:lnTo>
                    <a:lnTo>
                      <a:pt x="41" y="227"/>
                    </a:lnTo>
                    <a:lnTo>
                      <a:pt x="69" y="220"/>
                    </a:lnTo>
                    <a:lnTo>
                      <a:pt x="84" y="223"/>
                    </a:lnTo>
                    <a:lnTo>
                      <a:pt x="87" y="220"/>
                    </a:lnTo>
                    <a:lnTo>
                      <a:pt x="89" y="220"/>
                    </a:lnTo>
                    <a:lnTo>
                      <a:pt x="93" y="227"/>
                    </a:lnTo>
                    <a:lnTo>
                      <a:pt x="96" y="229"/>
                    </a:lnTo>
                    <a:lnTo>
                      <a:pt x="102" y="239"/>
                    </a:lnTo>
                    <a:lnTo>
                      <a:pt x="103" y="241"/>
                    </a:lnTo>
                    <a:lnTo>
                      <a:pt x="109" y="241"/>
                    </a:lnTo>
                    <a:lnTo>
                      <a:pt x="111" y="239"/>
                    </a:lnTo>
                    <a:lnTo>
                      <a:pt x="109" y="234"/>
                    </a:lnTo>
                    <a:lnTo>
                      <a:pt x="109" y="221"/>
                    </a:lnTo>
                    <a:lnTo>
                      <a:pt x="105" y="214"/>
                    </a:lnTo>
                    <a:lnTo>
                      <a:pt x="107" y="204"/>
                    </a:lnTo>
                    <a:lnTo>
                      <a:pt x="103" y="204"/>
                    </a:lnTo>
                    <a:lnTo>
                      <a:pt x="103" y="196"/>
                    </a:lnTo>
                    <a:lnTo>
                      <a:pt x="102" y="195"/>
                    </a:lnTo>
                    <a:lnTo>
                      <a:pt x="100" y="187"/>
                    </a:lnTo>
                    <a:lnTo>
                      <a:pt x="100" y="182"/>
                    </a:lnTo>
                    <a:lnTo>
                      <a:pt x="103" y="175"/>
                    </a:lnTo>
                    <a:lnTo>
                      <a:pt x="189" y="179"/>
                    </a:lnTo>
                    <a:lnTo>
                      <a:pt x="193" y="179"/>
                    </a:lnTo>
                    <a:lnTo>
                      <a:pt x="203" y="171"/>
                    </a:lnTo>
                    <a:lnTo>
                      <a:pt x="216" y="170"/>
                    </a:lnTo>
                    <a:lnTo>
                      <a:pt x="216" y="170"/>
                    </a:lnTo>
                    <a:lnTo>
                      <a:pt x="243" y="175"/>
                    </a:lnTo>
                    <a:lnTo>
                      <a:pt x="246" y="179"/>
                    </a:lnTo>
                    <a:lnTo>
                      <a:pt x="250" y="179"/>
                    </a:lnTo>
                    <a:lnTo>
                      <a:pt x="252" y="177"/>
                    </a:lnTo>
                    <a:lnTo>
                      <a:pt x="262" y="177"/>
                    </a:lnTo>
                    <a:lnTo>
                      <a:pt x="266" y="171"/>
                    </a:lnTo>
                    <a:lnTo>
                      <a:pt x="269" y="171"/>
                    </a:lnTo>
                    <a:lnTo>
                      <a:pt x="269" y="168"/>
                    </a:lnTo>
                    <a:lnTo>
                      <a:pt x="273" y="166"/>
                    </a:lnTo>
                    <a:lnTo>
                      <a:pt x="273" y="164"/>
                    </a:lnTo>
                    <a:lnTo>
                      <a:pt x="275" y="163"/>
                    </a:lnTo>
                    <a:lnTo>
                      <a:pt x="278" y="163"/>
                    </a:lnTo>
                    <a:lnTo>
                      <a:pt x="284" y="154"/>
                    </a:lnTo>
                    <a:lnTo>
                      <a:pt x="286" y="154"/>
                    </a:lnTo>
                    <a:lnTo>
                      <a:pt x="291" y="154"/>
                    </a:lnTo>
                    <a:lnTo>
                      <a:pt x="296" y="155"/>
                    </a:lnTo>
                    <a:lnTo>
                      <a:pt x="303" y="154"/>
                    </a:lnTo>
                    <a:lnTo>
                      <a:pt x="309" y="155"/>
                    </a:lnTo>
                    <a:lnTo>
                      <a:pt x="312" y="154"/>
                    </a:lnTo>
                    <a:lnTo>
                      <a:pt x="323" y="145"/>
                    </a:lnTo>
                    <a:lnTo>
                      <a:pt x="325" y="143"/>
                    </a:lnTo>
                    <a:lnTo>
                      <a:pt x="323" y="141"/>
                    </a:lnTo>
                    <a:lnTo>
                      <a:pt x="327" y="139"/>
                    </a:lnTo>
                    <a:lnTo>
                      <a:pt x="328" y="136"/>
                    </a:lnTo>
                    <a:lnTo>
                      <a:pt x="328" y="134"/>
                    </a:lnTo>
                    <a:lnTo>
                      <a:pt x="327" y="134"/>
                    </a:lnTo>
                    <a:lnTo>
                      <a:pt x="314" y="120"/>
                    </a:lnTo>
                    <a:lnTo>
                      <a:pt x="312" y="116"/>
                    </a:lnTo>
                    <a:lnTo>
                      <a:pt x="314" y="114"/>
                    </a:lnTo>
                    <a:lnTo>
                      <a:pt x="318" y="113"/>
                    </a:lnTo>
                    <a:lnTo>
                      <a:pt x="321" y="114"/>
                    </a:lnTo>
                    <a:lnTo>
                      <a:pt x="321" y="113"/>
                    </a:lnTo>
                    <a:lnTo>
                      <a:pt x="316" y="102"/>
                    </a:lnTo>
                    <a:lnTo>
                      <a:pt x="311" y="100"/>
                    </a:lnTo>
                    <a:lnTo>
                      <a:pt x="309" y="100"/>
                    </a:lnTo>
                    <a:lnTo>
                      <a:pt x="303" y="104"/>
                    </a:lnTo>
                    <a:lnTo>
                      <a:pt x="300" y="105"/>
                    </a:lnTo>
                    <a:lnTo>
                      <a:pt x="296" y="105"/>
                    </a:lnTo>
                    <a:lnTo>
                      <a:pt x="284" y="100"/>
                    </a:lnTo>
                    <a:lnTo>
                      <a:pt x="239" y="43"/>
                    </a:lnTo>
                    <a:lnTo>
                      <a:pt x="237" y="38"/>
                    </a:lnTo>
                    <a:lnTo>
                      <a:pt x="237" y="30"/>
                    </a:lnTo>
                    <a:lnTo>
                      <a:pt x="237" y="29"/>
                    </a:lnTo>
                    <a:lnTo>
                      <a:pt x="228" y="21"/>
                    </a:lnTo>
                    <a:lnTo>
                      <a:pt x="228" y="20"/>
                    </a:lnTo>
                    <a:lnTo>
                      <a:pt x="230" y="13"/>
                    </a:lnTo>
                    <a:lnTo>
                      <a:pt x="230" y="4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46" name="Freeform 96">
                <a:extLst>
                  <a:ext uri="{FF2B5EF4-FFF2-40B4-BE49-F238E27FC236}">
                    <a16:creationId xmlns:a16="http://schemas.microsoft.com/office/drawing/2014/main" id="{CAB0ED8F-E704-4140-8E94-A1C67A9B7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346" y="2969992"/>
                <a:ext cx="535314" cy="393325"/>
              </a:xfrm>
              <a:custGeom>
                <a:avLst/>
                <a:gdLst>
                  <a:gd name="T0" fmla="*/ 205 w 328"/>
                  <a:gd name="T1" fmla="*/ 0 h 241"/>
                  <a:gd name="T2" fmla="*/ 132 w 328"/>
                  <a:gd name="T3" fmla="*/ 50 h 241"/>
                  <a:gd name="T4" fmla="*/ 64 w 328"/>
                  <a:gd name="T5" fmla="*/ 75 h 241"/>
                  <a:gd name="T6" fmla="*/ 36 w 328"/>
                  <a:gd name="T7" fmla="*/ 127 h 241"/>
                  <a:gd name="T8" fmla="*/ 0 w 328"/>
                  <a:gd name="T9" fmla="*/ 175 h 241"/>
                  <a:gd name="T10" fmla="*/ 2 w 328"/>
                  <a:gd name="T11" fmla="*/ 204 h 241"/>
                  <a:gd name="T12" fmla="*/ 3 w 328"/>
                  <a:gd name="T13" fmla="*/ 209 h 241"/>
                  <a:gd name="T14" fmla="*/ 5 w 328"/>
                  <a:gd name="T15" fmla="*/ 211 h 241"/>
                  <a:gd name="T16" fmla="*/ 11 w 328"/>
                  <a:gd name="T17" fmla="*/ 218 h 241"/>
                  <a:gd name="T18" fmla="*/ 11 w 328"/>
                  <a:gd name="T19" fmla="*/ 223 h 241"/>
                  <a:gd name="T20" fmla="*/ 18 w 328"/>
                  <a:gd name="T21" fmla="*/ 225 h 241"/>
                  <a:gd name="T22" fmla="*/ 23 w 328"/>
                  <a:gd name="T23" fmla="*/ 232 h 241"/>
                  <a:gd name="T24" fmla="*/ 27 w 328"/>
                  <a:gd name="T25" fmla="*/ 230 h 241"/>
                  <a:gd name="T26" fmla="*/ 30 w 328"/>
                  <a:gd name="T27" fmla="*/ 229 h 241"/>
                  <a:gd name="T28" fmla="*/ 36 w 328"/>
                  <a:gd name="T29" fmla="*/ 234 h 241"/>
                  <a:gd name="T30" fmla="*/ 41 w 328"/>
                  <a:gd name="T31" fmla="*/ 227 h 241"/>
                  <a:gd name="T32" fmla="*/ 84 w 328"/>
                  <a:gd name="T33" fmla="*/ 223 h 241"/>
                  <a:gd name="T34" fmla="*/ 89 w 328"/>
                  <a:gd name="T35" fmla="*/ 220 h 241"/>
                  <a:gd name="T36" fmla="*/ 96 w 328"/>
                  <a:gd name="T37" fmla="*/ 229 h 241"/>
                  <a:gd name="T38" fmla="*/ 103 w 328"/>
                  <a:gd name="T39" fmla="*/ 241 h 241"/>
                  <a:gd name="T40" fmla="*/ 111 w 328"/>
                  <a:gd name="T41" fmla="*/ 239 h 241"/>
                  <a:gd name="T42" fmla="*/ 109 w 328"/>
                  <a:gd name="T43" fmla="*/ 221 h 241"/>
                  <a:gd name="T44" fmla="*/ 107 w 328"/>
                  <a:gd name="T45" fmla="*/ 204 h 241"/>
                  <a:gd name="T46" fmla="*/ 103 w 328"/>
                  <a:gd name="T47" fmla="*/ 196 h 241"/>
                  <a:gd name="T48" fmla="*/ 100 w 328"/>
                  <a:gd name="T49" fmla="*/ 187 h 241"/>
                  <a:gd name="T50" fmla="*/ 103 w 328"/>
                  <a:gd name="T51" fmla="*/ 175 h 241"/>
                  <a:gd name="T52" fmla="*/ 193 w 328"/>
                  <a:gd name="T53" fmla="*/ 179 h 241"/>
                  <a:gd name="T54" fmla="*/ 216 w 328"/>
                  <a:gd name="T55" fmla="*/ 170 h 241"/>
                  <a:gd name="T56" fmla="*/ 243 w 328"/>
                  <a:gd name="T57" fmla="*/ 175 h 241"/>
                  <a:gd name="T58" fmla="*/ 250 w 328"/>
                  <a:gd name="T59" fmla="*/ 179 h 241"/>
                  <a:gd name="T60" fmla="*/ 262 w 328"/>
                  <a:gd name="T61" fmla="*/ 177 h 241"/>
                  <a:gd name="T62" fmla="*/ 269 w 328"/>
                  <a:gd name="T63" fmla="*/ 171 h 241"/>
                  <a:gd name="T64" fmla="*/ 273 w 328"/>
                  <a:gd name="T65" fmla="*/ 166 h 241"/>
                  <a:gd name="T66" fmla="*/ 275 w 328"/>
                  <a:gd name="T67" fmla="*/ 163 h 241"/>
                  <a:gd name="T68" fmla="*/ 284 w 328"/>
                  <a:gd name="T69" fmla="*/ 154 h 241"/>
                  <a:gd name="T70" fmla="*/ 291 w 328"/>
                  <a:gd name="T71" fmla="*/ 154 h 241"/>
                  <a:gd name="T72" fmla="*/ 303 w 328"/>
                  <a:gd name="T73" fmla="*/ 154 h 241"/>
                  <a:gd name="T74" fmla="*/ 312 w 328"/>
                  <a:gd name="T75" fmla="*/ 154 h 241"/>
                  <a:gd name="T76" fmla="*/ 325 w 328"/>
                  <a:gd name="T77" fmla="*/ 143 h 241"/>
                  <a:gd name="T78" fmla="*/ 327 w 328"/>
                  <a:gd name="T79" fmla="*/ 139 h 241"/>
                  <a:gd name="T80" fmla="*/ 328 w 328"/>
                  <a:gd name="T81" fmla="*/ 134 h 241"/>
                  <a:gd name="T82" fmla="*/ 314 w 328"/>
                  <a:gd name="T83" fmla="*/ 120 h 241"/>
                  <a:gd name="T84" fmla="*/ 314 w 328"/>
                  <a:gd name="T85" fmla="*/ 114 h 241"/>
                  <a:gd name="T86" fmla="*/ 321 w 328"/>
                  <a:gd name="T87" fmla="*/ 114 h 241"/>
                  <a:gd name="T88" fmla="*/ 316 w 328"/>
                  <a:gd name="T89" fmla="*/ 102 h 241"/>
                  <a:gd name="T90" fmla="*/ 309 w 328"/>
                  <a:gd name="T91" fmla="*/ 100 h 241"/>
                  <a:gd name="T92" fmla="*/ 300 w 328"/>
                  <a:gd name="T93" fmla="*/ 105 h 241"/>
                  <a:gd name="T94" fmla="*/ 284 w 328"/>
                  <a:gd name="T95" fmla="*/ 100 h 241"/>
                  <a:gd name="T96" fmla="*/ 237 w 328"/>
                  <a:gd name="T97" fmla="*/ 38 h 241"/>
                  <a:gd name="T98" fmla="*/ 237 w 328"/>
                  <a:gd name="T99" fmla="*/ 29 h 241"/>
                  <a:gd name="T100" fmla="*/ 228 w 328"/>
                  <a:gd name="T101" fmla="*/ 20 h 241"/>
                  <a:gd name="T102" fmla="*/ 230 w 328"/>
                  <a:gd name="T103" fmla="*/ 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8" h="241">
                    <a:moveTo>
                      <a:pt x="232" y="0"/>
                    </a:moveTo>
                    <a:lnTo>
                      <a:pt x="205" y="0"/>
                    </a:lnTo>
                    <a:lnTo>
                      <a:pt x="143" y="38"/>
                    </a:lnTo>
                    <a:lnTo>
                      <a:pt x="132" y="50"/>
                    </a:lnTo>
                    <a:lnTo>
                      <a:pt x="118" y="61"/>
                    </a:lnTo>
                    <a:lnTo>
                      <a:pt x="64" y="75"/>
                    </a:lnTo>
                    <a:lnTo>
                      <a:pt x="57" y="79"/>
                    </a:lnTo>
                    <a:lnTo>
                      <a:pt x="36" y="127"/>
                    </a:lnTo>
                    <a:lnTo>
                      <a:pt x="12" y="146"/>
                    </a:lnTo>
                    <a:lnTo>
                      <a:pt x="0" y="175"/>
                    </a:lnTo>
                    <a:lnTo>
                      <a:pt x="0" y="204"/>
                    </a:lnTo>
                    <a:lnTo>
                      <a:pt x="2" y="204"/>
                    </a:lnTo>
                    <a:lnTo>
                      <a:pt x="3" y="205"/>
                    </a:lnTo>
                    <a:lnTo>
                      <a:pt x="3" y="209"/>
                    </a:lnTo>
                    <a:lnTo>
                      <a:pt x="3" y="211"/>
                    </a:lnTo>
                    <a:lnTo>
                      <a:pt x="5" y="211"/>
                    </a:lnTo>
                    <a:lnTo>
                      <a:pt x="9" y="216"/>
                    </a:lnTo>
                    <a:lnTo>
                      <a:pt x="11" y="218"/>
                    </a:lnTo>
                    <a:lnTo>
                      <a:pt x="11" y="220"/>
                    </a:lnTo>
                    <a:lnTo>
                      <a:pt x="11" y="223"/>
                    </a:lnTo>
                    <a:lnTo>
                      <a:pt x="14" y="223"/>
                    </a:lnTo>
                    <a:lnTo>
                      <a:pt x="18" y="225"/>
                    </a:lnTo>
                    <a:lnTo>
                      <a:pt x="18" y="229"/>
                    </a:lnTo>
                    <a:lnTo>
                      <a:pt x="23" y="232"/>
                    </a:lnTo>
                    <a:lnTo>
                      <a:pt x="23" y="230"/>
                    </a:lnTo>
                    <a:lnTo>
                      <a:pt x="27" y="230"/>
                    </a:lnTo>
                    <a:lnTo>
                      <a:pt x="28" y="229"/>
                    </a:lnTo>
                    <a:lnTo>
                      <a:pt x="30" y="229"/>
                    </a:lnTo>
                    <a:lnTo>
                      <a:pt x="30" y="232"/>
                    </a:lnTo>
                    <a:lnTo>
                      <a:pt x="36" y="234"/>
                    </a:lnTo>
                    <a:lnTo>
                      <a:pt x="39" y="232"/>
                    </a:lnTo>
                    <a:lnTo>
                      <a:pt x="41" y="227"/>
                    </a:lnTo>
                    <a:lnTo>
                      <a:pt x="69" y="220"/>
                    </a:lnTo>
                    <a:lnTo>
                      <a:pt x="84" y="223"/>
                    </a:lnTo>
                    <a:lnTo>
                      <a:pt x="87" y="220"/>
                    </a:lnTo>
                    <a:lnTo>
                      <a:pt x="89" y="220"/>
                    </a:lnTo>
                    <a:lnTo>
                      <a:pt x="93" y="227"/>
                    </a:lnTo>
                    <a:lnTo>
                      <a:pt x="96" y="229"/>
                    </a:lnTo>
                    <a:lnTo>
                      <a:pt x="102" y="239"/>
                    </a:lnTo>
                    <a:lnTo>
                      <a:pt x="103" y="241"/>
                    </a:lnTo>
                    <a:lnTo>
                      <a:pt x="109" y="241"/>
                    </a:lnTo>
                    <a:lnTo>
                      <a:pt x="111" y="239"/>
                    </a:lnTo>
                    <a:lnTo>
                      <a:pt x="109" y="234"/>
                    </a:lnTo>
                    <a:lnTo>
                      <a:pt x="109" y="221"/>
                    </a:lnTo>
                    <a:lnTo>
                      <a:pt x="105" y="214"/>
                    </a:lnTo>
                    <a:lnTo>
                      <a:pt x="107" y="204"/>
                    </a:lnTo>
                    <a:lnTo>
                      <a:pt x="103" y="204"/>
                    </a:lnTo>
                    <a:lnTo>
                      <a:pt x="103" y="196"/>
                    </a:lnTo>
                    <a:lnTo>
                      <a:pt x="102" y="195"/>
                    </a:lnTo>
                    <a:lnTo>
                      <a:pt x="100" y="187"/>
                    </a:lnTo>
                    <a:lnTo>
                      <a:pt x="100" y="182"/>
                    </a:lnTo>
                    <a:lnTo>
                      <a:pt x="103" y="175"/>
                    </a:lnTo>
                    <a:lnTo>
                      <a:pt x="189" y="179"/>
                    </a:lnTo>
                    <a:lnTo>
                      <a:pt x="193" y="179"/>
                    </a:lnTo>
                    <a:lnTo>
                      <a:pt x="203" y="171"/>
                    </a:lnTo>
                    <a:lnTo>
                      <a:pt x="216" y="170"/>
                    </a:lnTo>
                    <a:lnTo>
                      <a:pt x="216" y="170"/>
                    </a:lnTo>
                    <a:lnTo>
                      <a:pt x="243" y="175"/>
                    </a:lnTo>
                    <a:lnTo>
                      <a:pt x="246" y="179"/>
                    </a:lnTo>
                    <a:lnTo>
                      <a:pt x="250" y="179"/>
                    </a:lnTo>
                    <a:lnTo>
                      <a:pt x="252" y="177"/>
                    </a:lnTo>
                    <a:lnTo>
                      <a:pt x="262" y="177"/>
                    </a:lnTo>
                    <a:lnTo>
                      <a:pt x="266" y="171"/>
                    </a:lnTo>
                    <a:lnTo>
                      <a:pt x="269" y="171"/>
                    </a:lnTo>
                    <a:lnTo>
                      <a:pt x="269" y="168"/>
                    </a:lnTo>
                    <a:lnTo>
                      <a:pt x="273" y="166"/>
                    </a:lnTo>
                    <a:lnTo>
                      <a:pt x="273" y="164"/>
                    </a:lnTo>
                    <a:lnTo>
                      <a:pt x="275" y="163"/>
                    </a:lnTo>
                    <a:lnTo>
                      <a:pt x="278" y="163"/>
                    </a:lnTo>
                    <a:lnTo>
                      <a:pt x="284" y="154"/>
                    </a:lnTo>
                    <a:lnTo>
                      <a:pt x="286" y="154"/>
                    </a:lnTo>
                    <a:lnTo>
                      <a:pt x="291" y="154"/>
                    </a:lnTo>
                    <a:lnTo>
                      <a:pt x="296" y="155"/>
                    </a:lnTo>
                    <a:lnTo>
                      <a:pt x="303" y="154"/>
                    </a:lnTo>
                    <a:lnTo>
                      <a:pt x="309" y="155"/>
                    </a:lnTo>
                    <a:lnTo>
                      <a:pt x="312" y="154"/>
                    </a:lnTo>
                    <a:lnTo>
                      <a:pt x="323" y="145"/>
                    </a:lnTo>
                    <a:lnTo>
                      <a:pt x="325" y="143"/>
                    </a:lnTo>
                    <a:lnTo>
                      <a:pt x="323" y="141"/>
                    </a:lnTo>
                    <a:lnTo>
                      <a:pt x="327" y="139"/>
                    </a:lnTo>
                    <a:lnTo>
                      <a:pt x="328" y="136"/>
                    </a:lnTo>
                    <a:lnTo>
                      <a:pt x="328" y="134"/>
                    </a:lnTo>
                    <a:lnTo>
                      <a:pt x="327" y="134"/>
                    </a:lnTo>
                    <a:lnTo>
                      <a:pt x="314" y="120"/>
                    </a:lnTo>
                    <a:lnTo>
                      <a:pt x="312" y="116"/>
                    </a:lnTo>
                    <a:lnTo>
                      <a:pt x="314" y="114"/>
                    </a:lnTo>
                    <a:lnTo>
                      <a:pt x="318" y="113"/>
                    </a:lnTo>
                    <a:lnTo>
                      <a:pt x="321" y="114"/>
                    </a:lnTo>
                    <a:lnTo>
                      <a:pt x="321" y="113"/>
                    </a:lnTo>
                    <a:lnTo>
                      <a:pt x="316" y="102"/>
                    </a:lnTo>
                    <a:lnTo>
                      <a:pt x="311" y="100"/>
                    </a:lnTo>
                    <a:lnTo>
                      <a:pt x="309" y="100"/>
                    </a:lnTo>
                    <a:lnTo>
                      <a:pt x="303" y="104"/>
                    </a:lnTo>
                    <a:lnTo>
                      <a:pt x="300" y="105"/>
                    </a:lnTo>
                    <a:lnTo>
                      <a:pt x="296" y="105"/>
                    </a:lnTo>
                    <a:lnTo>
                      <a:pt x="284" y="100"/>
                    </a:lnTo>
                    <a:lnTo>
                      <a:pt x="239" y="43"/>
                    </a:lnTo>
                    <a:lnTo>
                      <a:pt x="237" y="38"/>
                    </a:lnTo>
                    <a:lnTo>
                      <a:pt x="237" y="30"/>
                    </a:lnTo>
                    <a:lnTo>
                      <a:pt x="237" y="29"/>
                    </a:lnTo>
                    <a:lnTo>
                      <a:pt x="228" y="21"/>
                    </a:lnTo>
                    <a:lnTo>
                      <a:pt x="228" y="20"/>
                    </a:lnTo>
                    <a:lnTo>
                      <a:pt x="230" y="13"/>
                    </a:lnTo>
                    <a:lnTo>
                      <a:pt x="230" y="4"/>
                    </a:lnTo>
                    <a:lnTo>
                      <a:pt x="232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47" name="Freeform 97">
                <a:extLst>
                  <a:ext uri="{FF2B5EF4-FFF2-40B4-BE49-F238E27FC236}">
                    <a16:creationId xmlns:a16="http://schemas.microsoft.com/office/drawing/2014/main" id="{3496753F-1446-4FDA-91A0-7BB9E8258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723" y="3133198"/>
                <a:ext cx="518993" cy="393325"/>
              </a:xfrm>
              <a:custGeom>
                <a:avLst/>
                <a:gdLst>
                  <a:gd name="T0" fmla="*/ 137 w 318"/>
                  <a:gd name="T1" fmla="*/ 13 h 241"/>
                  <a:gd name="T2" fmla="*/ 120 w 318"/>
                  <a:gd name="T3" fmla="*/ 16 h 241"/>
                  <a:gd name="T4" fmla="*/ 100 w 318"/>
                  <a:gd name="T5" fmla="*/ 13 h 241"/>
                  <a:gd name="T6" fmla="*/ 87 w 318"/>
                  <a:gd name="T7" fmla="*/ 11 h 241"/>
                  <a:gd name="T8" fmla="*/ 73 w 318"/>
                  <a:gd name="T9" fmla="*/ 4 h 241"/>
                  <a:gd name="T10" fmla="*/ 62 w 318"/>
                  <a:gd name="T11" fmla="*/ 11 h 241"/>
                  <a:gd name="T12" fmla="*/ 53 w 318"/>
                  <a:gd name="T13" fmla="*/ 20 h 241"/>
                  <a:gd name="T14" fmla="*/ 57 w 318"/>
                  <a:gd name="T15" fmla="*/ 30 h 241"/>
                  <a:gd name="T16" fmla="*/ 36 w 318"/>
                  <a:gd name="T17" fmla="*/ 46 h 241"/>
                  <a:gd name="T18" fmla="*/ 5 w 318"/>
                  <a:gd name="T19" fmla="*/ 75 h 241"/>
                  <a:gd name="T20" fmla="*/ 5 w 318"/>
                  <a:gd name="T21" fmla="*/ 86 h 241"/>
                  <a:gd name="T22" fmla="*/ 14 w 318"/>
                  <a:gd name="T23" fmla="*/ 79 h 241"/>
                  <a:gd name="T24" fmla="*/ 23 w 318"/>
                  <a:gd name="T25" fmla="*/ 102 h 241"/>
                  <a:gd name="T26" fmla="*/ 59 w 318"/>
                  <a:gd name="T27" fmla="*/ 139 h 241"/>
                  <a:gd name="T28" fmla="*/ 70 w 318"/>
                  <a:gd name="T29" fmla="*/ 150 h 241"/>
                  <a:gd name="T30" fmla="*/ 89 w 318"/>
                  <a:gd name="T31" fmla="*/ 159 h 241"/>
                  <a:gd name="T32" fmla="*/ 100 w 318"/>
                  <a:gd name="T33" fmla="*/ 148 h 241"/>
                  <a:gd name="T34" fmla="*/ 111 w 318"/>
                  <a:gd name="T35" fmla="*/ 125 h 241"/>
                  <a:gd name="T36" fmla="*/ 136 w 318"/>
                  <a:gd name="T37" fmla="*/ 123 h 241"/>
                  <a:gd name="T38" fmla="*/ 173 w 318"/>
                  <a:gd name="T39" fmla="*/ 129 h 241"/>
                  <a:gd name="T40" fmla="*/ 182 w 318"/>
                  <a:gd name="T41" fmla="*/ 139 h 241"/>
                  <a:gd name="T42" fmla="*/ 189 w 318"/>
                  <a:gd name="T43" fmla="*/ 146 h 241"/>
                  <a:gd name="T44" fmla="*/ 189 w 318"/>
                  <a:gd name="T45" fmla="*/ 155 h 241"/>
                  <a:gd name="T46" fmla="*/ 196 w 318"/>
                  <a:gd name="T47" fmla="*/ 166 h 241"/>
                  <a:gd name="T48" fmla="*/ 187 w 318"/>
                  <a:gd name="T49" fmla="*/ 189 h 241"/>
                  <a:gd name="T50" fmla="*/ 203 w 318"/>
                  <a:gd name="T51" fmla="*/ 184 h 241"/>
                  <a:gd name="T52" fmla="*/ 211 w 318"/>
                  <a:gd name="T53" fmla="*/ 184 h 241"/>
                  <a:gd name="T54" fmla="*/ 223 w 318"/>
                  <a:gd name="T55" fmla="*/ 186 h 241"/>
                  <a:gd name="T56" fmla="*/ 234 w 318"/>
                  <a:gd name="T57" fmla="*/ 187 h 241"/>
                  <a:gd name="T58" fmla="*/ 245 w 318"/>
                  <a:gd name="T59" fmla="*/ 212 h 241"/>
                  <a:gd name="T60" fmla="*/ 241 w 318"/>
                  <a:gd name="T61" fmla="*/ 232 h 241"/>
                  <a:gd name="T62" fmla="*/ 246 w 318"/>
                  <a:gd name="T63" fmla="*/ 232 h 241"/>
                  <a:gd name="T64" fmla="*/ 262 w 318"/>
                  <a:gd name="T65" fmla="*/ 237 h 241"/>
                  <a:gd name="T66" fmla="*/ 273 w 318"/>
                  <a:gd name="T67" fmla="*/ 223 h 241"/>
                  <a:gd name="T68" fmla="*/ 287 w 318"/>
                  <a:gd name="T69" fmla="*/ 225 h 241"/>
                  <a:gd name="T70" fmla="*/ 302 w 318"/>
                  <a:gd name="T71" fmla="*/ 205 h 241"/>
                  <a:gd name="T72" fmla="*/ 303 w 318"/>
                  <a:gd name="T73" fmla="*/ 200 h 241"/>
                  <a:gd name="T74" fmla="*/ 295 w 318"/>
                  <a:gd name="T75" fmla="*/ 196 h 241"/>
                  <a:gd name="T76" fmla="*/ 295 w 318"/>
                  <a:gd name="T77" fmla="*/ 186 h 241"/>
                  <a:gd name="T78" fmla="*/ 312 w 318"/>
                  <a:gd name="T79" fmla="*/ 187 h 241"/>
                  <a:gd name="T80" fmla="*/ 318 w 318"/>
                  <a:gd name="T81" fmla="*/ 180 h 241"/>
                  <a:gd name="T82" fmla="*/ 309 w 318"/>
                  <a:gd name="T83" fmla="*/ 171 h 241"/>
                  <a:gd name="T84" fmla="*/ 316 w 318"/>
                  <a:gd name="T85" fmla="*/ 161 h 241"/>
                  <a:gd name="T86" fmla="*/ 311 w 318"/>
                  <a:gd name="T87" fmla="*/ 146 h 241"/>
                  <a:gd name="T88" fmla="*/ 298 w 318"/>
                  <a:gd name="T89" fmla="*/ 121 h 241"/>
                  <a:gd name="T90" fmla="*/ 305 w 318"/>
                  <a:gd name="T91" fmla="*/ 107 h 241"/>
                  <a:gd name="T92" fmla="*/ 295 w 318"/>
                  <a:gd name="T93" fmla="*/ 98 h 241"/>
                  <a:gd name="T94" fmla="*/ 282 w 318"/>
                  <a:gd name="T95" fmla="*/ 71 h 241"/>
                  <a:gd name="T96" fmla="*/ 277 w 318"/>
                  <a:gd name="T97" fmla="*/ 70 h 241"/>
                  <a:gd name="T98" fmla="*/ 286 w 318"/>
                  <a:gd name="T99" fmla="*/ 61 h 241"/>
                  <a:gd name="T100" fmla="*/ 284 w 318"/>
                  <a:gd name="T101" fmla="*/ 57 h 241"/>
                  <a:gd name="T102" fmla="*/ 271 w 318"/>
                  <a:gd name="T103" fmla="*/ 46 h 241"/>
                  <a:gd name="T104" fmla="*/ 266 w 318"/>
                  <a:gd name="T105" fmla="*/ 27 h 241"/>
                  <a:gd name="T106" fmla="*/ 262 w 318"/>
                  <a:gd name="T107" fmla="*/ 21 h 241"/>
                  <a:gd name="T108" fmla="*/ 257 w 318"/>
                  <a:gd name="T109" fmla="*/ 9 h 241"/>
                  <a:gd name="T110" fmla="*/ 246 w 318"/>
                  <a:gd name="T111" fmla="*/ 7 h 241"/>
                  <a:gd name="T112" fmla="*/ 234 w 318"/>
                  <a:gd name="T113" fmla="*/ 21 h 241"/>
                  <a:gd name="T114" fmla="*/ 212 w 318"/>
                  <a:gd name="T115" fmla="*/ 21 h 241"/>
                  <a:gd name="T116" fmla="*/ 196 w 318"/>
                  <a:gd name="T117" fmla="*/ 27 h 241"/>
                  <a:gd name="T118" fmla="*/ 178 w 318"/>
                  <a:gd name="T119" fmla="*/ 21 h 241"/>
                  <a:gd name="T120" fmla="*/ 162 w 318"/>
                  <a:gd name="T121" fmla="*/ 29 h 241"/>
                  <a:gd name="T122" fmla="*/ 159 w 318"/>
                  <a:gd name="T123" fmla="*/ 1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8" h="241">
                    <a:moveTo>
                      <a:pt x="162" y="13"/>
                    </a:moveTo>
                    <a:lnTo>
                      <a:pt x="153" y="11"/>
                    </a:lnTo>
                    <a:lnTo>
                      <a:pt x="148" y="13"/>
                    </a:lnTo>
                    <a:lnTo>
                      <a:pt x="137" y="13"/>
                    </a:lnTo>
                    <a:lnTo>
                      <a:pt x="136" y="13"/>
                    </a:lnTo>
                    <a:lnTo>
                      <a:pt x="128" y="13"/>
                    </a:lnTo>
                    <a:lnTo>
                      <a:pt x="123" y="14"/>
                    </a:lnTo>
                    <a:lnTo>
                      <a:pt x="120" y="16"/>
                    </a:lnTo>
                    <a:lnTo>
                      <a:pt x="114" y="13"/>
                    </a:lnTo>
                    <a:lnTo>
                      <a:pt x="112" y="14"/>
                    </a:lnTo>
                    <a:lnTo>
                      <a:pt x="105" y="13"/>
                    </a:lnTo>
                    <a:lnTo>
                      <a:pt x="100" y="13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3" y="11"/>
                    </a:lnTo>
                    <a:lnTo>
                      <a:pt x="87" y="11"/>
                    </a:lnTo>
                    <a:lnTo>
                      <a:pt x="87" y="5"/>
                    </a:lnTo>
                    <a:lnTo>
                      <a:pt x="86" y="2"/>
                    </a:lnTo>
                    <a:lnTo>
                      <a:pt x="78" y="2"/>
                    </a:lnTo>
                    <a:lnTo>
                      <a:pt x="73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61" y="5"/>
                    </a:lnTo>
                    <a:lnTo>
                      <a:pt x="62" y="11"/>
                    </a:lnTo>
                    <a:lnTo>
                      <a:pt x="62" y="14"/>
                    </a:lnTo>
                    <a:lnTo>
                      <a:pt x="61" y="18"/>
                    </a:lnTo>
                    <a:lnTo>
                      <a:pt x="59" y="20"/>
                    </a:lnTo>
                    <a:lnTo>
                      <a:pt x="53" y="20"/>
                    </a:lnTo>
                    <a:lnTo>
                      <a:pt x="52" y="20"/>
                    </a:lnTo>
                    <a:lnTo>
                      <a:pt x="52" y="23"/>
                    </a:lnTo>
                    <a:lnTo>
                      <a:pt x="55" y="27"/>
                    </a:lnTo>
                    <a:lnTo>
                      <a:pt x="57" y="30"/>
                    </a:lnTo>
                    <a:lnTo>
                      <a:pt x="59" y="45"/>
                    </a:lnTo>
                    <a:lnTo>
                      <a:pt x="53" y="45"/>
                    </a:lnTo>
                    <a:lnTo>
                      <a:pt x="50" y="46"/>
                    </a:lnTo>
                    <a:lnTo>
                      <a:pt x="36" y="46"/>
                    </a:lnTo>
                    <a:lnTo>
                      <a:pt x="21" y="52"/>
                    </a:lnTo>
                    <a:lnTo>
                      <a:pt x="16" y="57"/>
                    </a:lnTo>
                    <a:lnTo>
                      <a:pt x="9" y="73"/>
                    </a:lnTo>
                    <a:lnTo>
                      <a:pt x="5" y="75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3" y="86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4" y="79"/>
                    </a:lnTo>
                    <a:lnTo>
                      <a:pt x="16" y="89"/>
                    </a:lnTo>
                    <a:lnTo>
                      <a:pt x="23" y="89"/>
                    </a:lnTo>
                    <a:lnTo>
                      <a:pt x="23" y="91"/>
                    </a:lnTo>
                    <a:lnTo>
                      <a:pt x="23" y="102"/>
                    </a:lnTo>
                    <a:lnTo>
                      <a:pt x="30" y="114"/>
                    </a:lnTo>
                    <a:lnTo>
                      <a:pt x="52" y="125"/>
                    </a:lnTo>
                    <a:lnTo>
                      <a:pt x="57" y="132"/>
                    </a:lnTo>
                    <a:lnTo>
                      <a:pt x="59" y="139"/>
                    </a:lnTo>
                    <a:lnTo>
                      <a:pt x="64" y="143"/>
                    </a:lnTo>
                    <a:lnTo>
                      <a:pt x="68" y="146"/>
                    </a:lnTo>
                    <a:lnTo>
                      <a:pt x="70" y="148"/>
                    </a:lnTo>
                    <a:lnTo>
                      <a:pt x="70" y="150"/>
                    </a:lnTo>
                    <a:lnTo>
                      <a:pt x="73" y="154"/>
                    </a:lnTo>
                    <a:lnTo>
                      <a:pt x="75" y="157"/>
                    </a:lnTo>
                    <a:lnTo>
                      <a:pt x="82" y="159"/>
                    </a:lnTo>
                    <a:lnTo>
                      <a:pt x="89" y="159"/>
                    </a:lnTo>
                    <a:lnTo>
                      <a:pt x="91" y="157"/>
                    </a:lnTo>
                    <a:lnTo>
                      <a:pt x="95" y="150"/>
                    </a:lnTo>
                    <a:lnTo>
                      <a:pt x="98" y="150"/>
                    </a:lnTo>
                    <a:lnTo>
                      <a:pt x="100" y="148"/>
                    </a:lnTo>
                    <a:lnTo>
                      <a:pt x="100" y="145"/>
                    </a:lnTo>
                    <a:lnTo>
                      <a:pt x="103" y="143"/>
                    </a:lnTo>
                    <a:lnTo>
                      <a:pt x="112" y="132"/>
                    </a:lnTo>
                    <a:lnTo>
                      <a:pt x="111" y="125"/>
                    </a:lnTo>
                    <a:lnTo>
                      <a:pt x="114" y="123"/>
                    </a:lnTo>
                    <a:lnTo>
                      <a:pt x="121" y="123"/>
                    </a:lnTo>
                    <a:lnTo>
                      <a:pt x="123" y="125"/>
                    </a:lnTo>
                    <a:lnTo>
                      <a:pt x="136" y="123"/>
                    </a:lnTo>
                    <a:lnTo>
                      <a:pt x="136" y="120"/>
                    </a:lnTo>
                    <a:lnTo>
                      <a:pt x="166" y="120"/>
                    </a:lnTo>
                    <a:lnTo>
                      <a:pt x="170" y="125"/>
                    </a:lnTo>
                    <a:lnTo>
                      <a:pt x="173" y="129"/>
                    </a:lnTo>
                    <a:lnTo>
                      <a:pt x="177" y="132"/>
                    </a:lnTo>
                    <a:lnTo>
                      <a:pt x="180" y="136"/>
                    </a:lnTo>
                    <a:lnTo>
                      <a:pt x="180" y="137"/>
                    </a:lnTo>
                    <a:lnTo>
                      <a:pt x="182" y="139"/>
                    </a:lnTo>
                    <a:lnTo>
                      <a:pt x="182" y="143"/>
                    </a:lnTo>
                    <a:lnTo>
                      <a:pt x="182" y="145"/>
                    </a:lnTo>
                    <a:lnTo>
                      <a:pt x="187" y="146"/>
                    </a:lnTo>
                    <a:lnTo>
                      <a:pt x="189" y="146"/>
                    </a:lnTo>
                    <a:lnTo>
                      <a:pt x="189" y="148"/>
                    </a:lnTo>
                    <a:lnTo>
                      <a:pt x="187" y="150"/>
                    </a:lnTo>
                    <a:lnTo>
                      <a:pt x="189" y="154"/>
                    </a:lnTo>
                    <a:lnTo>
                      <a:pt x="189" y="155"/>
                    </a:lnTo>
                    <a:lnTo>
                      <a:pt x="189" y="159"/>
                    </a:lnTo>
                    <a:lnTo>
                      <a:pt x="191" y="161"/>
                    </a:lnTo>
                    <a:lnTo>
                      <a:pt x="195" y="162"/>
                    </a:lnTo>
                    <a:lnTo>
                      <a:pt x="196" y="166"/>
                    </a:lnTo>
                    <a:lnTo>
                      <a:pt x="196" y="175"/>
                    </a:lnTo>
                    <a:lnTo>
                      <a:pt x="196" y="175"/>
                    </a:lnTo>
                    <a:lnTo>
                      <a:pt x="193" y="177"/>
                    </a:lnTo>
                    <a:lnTo>
                      <a:pt x="187" y="189"/>
                    </a:lnTo>
                    <a:lnTo>
                      <a:pt x="187" y="191"/>
                    </a:lnTo>
                    <a:lnTo>
                      <a:pt x="198" y="187"/>
                    </a:lnTo>
                    <a:lnTo>
                      <a:pt x="203" y="184"/>
                    </a:lnTo>
                    <a:lnTo>
                      <a:pt x="203" y="184"/>
                    </a:lnTo>
                    <a:lnTo>
                      <a:pt x="205" y="186"/>
                    </a:lnTo>
                    <a:lnTo>
                      <a:pt x="205" y="189"/>
                    </a:lnTo>
                    <a:lnTo>
                      <a:pt x="209" y="189"/>
                    </a:lnTo>
                    <a:lnTo>
                      <a:pt x="211" y="184"/>
                    </a:lnTo>
                    <a:lnTo>
                      <a:pt x="212" y="182"/>
                    </a:lnTo>
                    <a:lnTo>
                      <a:pt x="220" y="186"/>
                    </a:lnTo>
                    <a:lnTo>
                      <a:pt x="221" y="186"/>
                    </a:lnTo>
                    <a:lnTo>
                      <a:pt x="223" y="186"/>
                    </a:lnTo>
                    <a:lnTo>
                      <a:pt x="230" y="182"/>
                    </a:lnTo>
                    <a:lnTo>
                      <a:pt x="232" y="184"/>
                    </a:lnTo>
                    <a:lnTo>
                      <a:pt x="232" y="184"/>
                    </a:lnTo>
                    <a:lnTo>
                      <a:pt x="234" y="187"/>
                    </a:lnTo>
                    <a:lnTo>
                      <a:pt x="239" y="191"/>
                    </a:lnTo>
                    <a:lnTo>
                      <a:pt x="239" y="196"/>
                    </a:lnTo>
                    <a:lnTo>
                      <a:pt x="243" y="202"/>
                    </a:lnTo>
                    <a:lnTo>
                      <a:pt x="245" y="212"/>
                    </a:lnTo>
                    <a:lnTo>
                      <a:pt x="246" y="214"/>
                    </a:lnTo>
                    <a:lnTo>
                      <a:pt x="246" y="227"/>
                    </a:lnTo>
                    <a:lnTo>
                      <a:pt x="243" y="229"/>
                    </a:lnTo>
                    <a:lnTo>
                      <a:pt x="241" y="232"/>
                    </a:lnTo>
                    <a:lnTo>
                      <a:pt x="239" y="232"/>
                    </a:lnTo>
                    <a:lnTo>
                      <a:pt x="241" y="234"/>
                    </a:lnTo>
                    <a:lnTo>
                      <a:pt x="245" y="234"/>
                    </a:lnTo>
                    <a:lnTo>
                      <a:pt x="246" y="232"/>
                    </a:lnTo>
                    <a:lnTo>
                      <a:pt x="250" y="232"/>
                    </a:lnTo>
                    <a:lnTo>
                      <a:pt x="257" y="241"/>
                    </a:lnTo>
                    <a:lnTo>
                      <a:pt x="261" y="239"/>
                    </a:lnTo>
                    <a:lnTo>
                      <a:pt x="262" y="237"/>
                    </a:lnTo>
                    <a:lnTo>
                      <a:pt x="270" y="237"/>
                    </a:lnTo>
                    <a:lnTo>
                      <a:pt x="270" y="234"/>
                    </a:lnTo>
                    <a:lnTo>
                      <a:pt x="273" y="229"/>
                    </a:lnTo>
                    <a:lnTo>
                      <a:pt x="273" y="223"/>
                    </a:lnTo>
                    <a:lnTo>
                      <a:pt x="277" y="221"/>
                    </a:lnTo>
                    <a:lnTo>
                      <a:pt x="280" y="221"/>
                    </a:lnTo>
                    <a:lnTo>
                      <a:pt x="284" y="227"/>
                    </a:lnTo>
                    <a:lnTo>
                      <a:pt x="287" y="225"/>
                    </a:lnTo>
                    <a:lnTo>
                      <a:pt x="298" y="225"/>
                    </a:lnTo>
                    <a:lnTo>
                      <a:pt x="298" y="221"/>
                    </a:lnTo>
                    <a:lnTo>
                      <a:pt x="302" y="216"/>
                    </a:lnTo>
                    <a:lnTo>
                      <a:pt x="302" y="205"/>
                    </a:lnTo>
                    <a:lnTo>
                      <a:pt x="305" y="204"/>
                    </a:lnTo>
                    <a:lnTo>
                      <a:pt x="305" y="202"/>
                    </a:lnTo>
                    <a:lnTo>
                      <a:pt x="303" y="202"/>
                    </a:lnTo>
                    <a:lnTo>
                      <a:pt x="303" y="200"/>
                    </a:lnTo>
                    <a:lnTo>
                      <a:pt x="303" y="198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5" y="196"/>
                    </a:lnTo>
                    <a:lnTo>
                      <a:pt x="296" y="191"/>
                    </a:lnTo>
                    <a:lnTo>
                      <a:pt x="295" y="187"/>
                    </a:lnTo>
                    <a:lnTo>
                      <a:pt x="295" y="187"/>
                    </a:lnTo>
                    <a:lnTo>
                      <a:pt x="295" y="186"/>
                    </a:lnTo>
                    <a:lnTo>
                      <a:pt x="300" y="184"/>
                    </a:lnTo>
                    <a:lnTo>
                      <a:pt x="307" y="184"/>
                    </a:lnTo>
                    <a:lnTo>
                      <a:pt x="311" y="187"/>
                    </a:lnTo>
                    <a:lnTo>
                      <a:pt x="312" y="187"/>
                    </a:lnTo>
                    <a:lnTo>
                      <a:pt x="314" y="187"/>
                    </a:lnTo>
                    <a:lnTo>
                      <a:pt x="316" y="191"/>
                    </a:lnTo>
                    <a:lnTo>
                      <a:pt x="318" y="191"/>
                    </a:lnTo>
                    <a:lnTo>
                      <a:pt x="318" y="180"/>
                    </a:lnTo>
                    <a:lnTo>
                      <a:pt x="314" y="177"/>
                    </a:lnTo>
                    <a:lnTo>
                      <a:pt x="314" y="173"/>
                    </a:lnTo>
                    <a:lnTo>
                      <a:pt x="312" y="173"/>
                    </a:lnTo>
                    <a:lnTo>
                      <a:pt x="309" y="171"/>
                    </a:lnTo>
                    <a:lnTo>
                      <a:pt x="307" y="173"/>
                    </a:lnTo>
                    <a:lnTo>
                      <a:pt x="311" y="166"/>
                    </a:lnTo>
                    <a:lnTo>
                      <a:pt x="312" y="162"/>
                    </a:lnTo>
                    <a:lnTo>
                      <a:pt x="316" y="161"/>
                    </a:lnTo>
                    <a:lnTo>
                      <a:pt x="316" y="161"/>
                    </a:lnTo>
                    <a:lnTo>
                      <a:pt x="312" y="155"/>
                    </a:lnTo>
                    <a:lnTo>
                      <a:pt x="309" y="157"/>
                    </a:lnTo>
                    <a:lnTo>
                      <a:pt x="311" y="146"/>
                    </a:lnTo>
                    <a:lnTo>
                      <a:pt x="305" y="146"/>
                    </a:lnTo>
                    <a:lnTo>
                      <a:pt x="300" y="143"/>
                    </a:lnTo>
                    <a:lnTo>
                      <a:pt x="298" y="141"/>
                    </a:lnTo>
                    <a:lnTo>
                      <a:pt x="298" y="121"/>
                    </a:lnTo>
                    <a:lnTo>
                      <a:pt x="300" y="120"/>
                    </a:lnTo>
                    <a:lnTo>
                      <a:pt x="300" y="118"/>
                    </a:lnTo>
                    <a:lnTo>
                      <a:pt x="305" y="111"/>
                    </a:lnTo>
                    <a:lnTo>
                      <a:pt x="305" y="107"/>
                    </a:lnTo>
                    <a:lnTo>
                      <a:pt x="305" y="105"/>
                    </a:lnTo>
                    <a:lnTo>
                      <a:pt x="300" y="102"/>
                    </a:lnTo>
                    <a:lnTo>
                      <a:pt x="298" y="98"/>
                    </a:lnTo>
                    <a:lnTo>
                      <a:pt x="295" y="98"/>
                    </a:lnTo>
                    <a:lnTo>
                      <a:pt x="293" y="93"/>
                    </a:lnTo>
                    <a:lnTo>
                      <a:pt x="291" y="73"/>
                    </a:lnTo>
                    <a:lnTo>
                      <a:pt x="287" y="71"/>
                    </a:lnTo>
                    <a:lnTo>
                      <a:pt x="282" y="71"/>
                    </a:lnTo>
                    <a:lnTo>
                      <a:pt x="278" y="77"/>
                    </a:lnTo>
                    <a:lnTo>
                      <a:pt x="277" y="77"/>
                    </a:lnTo>
                    <a:lnTo>
                      <a:pt x="277" y="71"/>
                    </a:lnTo>
                    <a:lnTo>
                      <a:pt x="277" y="70"/>
                    </a:lnTo>
                    <a:lnTo>
                      <a:pt x="280" y="68"/>
                    </a:lnTo>
                    <a:lnTo>
                      <a:pt x="282" y="64"/>
                    </a:lnTo>
                    <a:lnTo>
                      <a:pt x="284" y="64"/>
                    </a:lnTo>
                    <a:lnTo>
                      <a:pt x="286" y="61"/>
                    </a:lnTo>
                    <a:lnTo>
                      <a:pt x="289" y="61"/>
                    </a:lnTo>
                    <a:lnTo>
                      <a:pt x="289" y="57"/>
                    </a:lnTo>
                    <a:lnTo>
                      <a:pt x="289" y="57"/>
                    </a:lnTo>
                    <a:lnTo>
                      <a:pt x="284" y="57"/>
                    </a:lnTo>
                    <a:lnTo>
                      <a:pt x="282" y="54"/>
                    </a:lnTo>
                    <a:lnTo>
                      <a:pt x="278" y="52"/>
                    </a:lnTo>
                    <a:lnTo>
                      <a:pt x="275" y="45"/>
                    </a:lnTo>
                    <a:lnTo>
                      <a:pt x="271" y="46"/>
                    </a:lnTo>
                    <a:lnTo>
                      <a:pt x="270" y="46"/>
                    </a:lnTo>
                    <a:lnTo>
                      <a:pt x="270" y="32"/>
                    </a:lnTo>
                    <a:lnTo>
                      <a:pt x="268" y="29"/>
                    </a:lnTo>
                    <a:lnTo>
                      <a:pt x="266" y="27"/>
                    </a:lnTo>
                    <a:lnTo>
                      <a:pt x="268" y="23"/>
                    </a:lnTo>
                    <a:lnTo>
                      <a:pt x="266" y="21"/>
                    </a:lnTo>
                    <a:lnTo>
                      <a:pt x="262" y="21"/>
                    </a:lnTo>
                    <a:lnTo>
                      <a:pt x="262" y="21"/>
                    </a:lnTo>
                    <a:lnTo>
                      <a:pt x="262" y="13"/>
                    </a:lnTo>
                    <a:lnTo>
                      <a:pt x="262" y="11"/>
                    </a:lnTo>
                    <a:lnTo>
                      <a:pt x="259" y="9"/>
                    </a:lnTo>
                    <a:lnTo>
                      <a:pt x="257" y="9"/>
                    </a:lnTo>
                    <a:lnTo>
                      <a:pt x="255" y="11"/>
                    </a:lnTo>
                    <a:lnTo>
                      <a:pt x="253" y="11"/>
                    </a:lnTo>
                    <a:lnTo>
                      <a:pt x="248" y="7"/>
                    </a:lnTo>
                    <a:lnTo>
                      <a:pt x="246" y="7"/>
                    </a:lnTo>
                    <a:lnTo>
                      <a:pt x="246" y="9"/>
                    </a:lnTo>
                    <a:lnTo>
                      <a:pt x="246" y="16"/>
                    </a:lnTo>
                    <a:lnTo>
                      <a:pt x="243" y="18"/>
                    </a:lnTo>
                    <a:lnTo>
                      <a:pt x="234" y="21"/>
                    </a:lnTo>
                    <a:lnTo>
                      <a:pt x="232" y="25"/>
                    </a:lnTo>
                    <a:lnTo>
                      <a:pt x="232" y="29"/>
                    </a:lnTo>
                    <a:lnTo>
                      <a:pt x="220" y="25"/>
                    </a:lnTo>
                    <a:lnTo>
                      <a:pt x="212" y="21"/>
                    </a:lnTo>
                    <a:lnTo>
                      <a:pt x="205" y="20"/>
                    </a:lnTo>
                    <a:lnTo>
                      <a:pt x="203" y="20"/>
                    </a:lnTo>
                    <a:lnTo>
                      <a:pt x="200" y="25"/>
                    </a:lnTo>
                    <a:lnTo>
                      <a:pt x="196" y="27"/>
                    </a:lnTo>
                    <a:lnTo>
                      <a:pt x="195" y="30"/>
                    </a:lnTo>
                    <a:lnTo>
                      <a:pt x="191" y="34"/>
                    </a:lnTo>
                    <a:lnTo>
                      <a:pt x="187" y="32"/>
                    </a:lnTo>
                    <a:lnTo>
                      <a:pt x="178" y="21"/>
                    </a:lnTo>
                    <a:lnTo>
                      <a:pt x="175" y="21"/>
                    </a:lnTo>
                    <a:lnTo>
                      <a:pt x="170" y="27"/>
                    </a:lnTo>
                    <a:lnTo>
                      <a:pt x="166" y="29"/>
                    </a:lnTo>
                    <a:lnTo>
                      <a:pt x="162" y="29"/>
                    </a:lnTo>
                    <a:lnTo>
                      <a:pt x="159" y="27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9" y="18"/>
                    </a:lnTo>
                    <a:lnTo>
                      <a:pt x="159" y="14"/>
                    </a:lnTo>
                    <a:lnTo>
                      <a:pt x="162" y="1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48" name="Freeform 98">
                <a:extLst>
                  <a:ext uri="{FF2B5EF4-FFF2-40B4-BE49-F238E27FC236}">
                    <a16:creationId xmlns:a16="http://schemas.microsoft.com/office/drawing/2014/main" id="{D8D3B50C-B792-4764-87E2-984AFFEC3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723" y="3133198"/>
                <a:ext cx="518993" cy="393325"/>
              </a:xfrm>
              <a:custGeom>
                <a:avLst/>
                <a:gdLst>
                  <a:gd name="T0" fmla="*/ 137 w 318"/>
                  <a:gd name="T1" fmla="*/ 13 h 241"/>
                  <a:gd name="T2" fmla="*/ 120 w 318"/>
                  <a:gd name="T3" fmla="*/ 16 h 241"/>
                  <a:gd name="T4" fmla="*/ 100 w 318"/>
                  <a:gd name="T5" fmla="*/ 13 h 241"/>
                  <a:gd name="T6" fmla="*/ 87 w 318"/>
                  <a:gd name="T7" fmla="*/ 11 h 241"/>
                  <a:gd name="T8" fmla="*/ 73 w 318"/>
                  <a:gd name="T9" fmla="*/ 4 h 241"/>
                  <a:gd name="T10" fmla="*/ 62 w 318"/>
                  <a:gd name="T11" fmla="*/ 11 h 241"/>
                  <a:gd name="T12" fmla="*/ 53 w 318"/>
                  <a:gd name="T13" fmla="*/ 20 h 241"/>
                  <a:gd name="T14" fmla="*/ 57 w 318"/>
                  <a:gd name="T15" fmla="*/ 30 h 241"/>
                  <a:gd name="T16" fmla="*/ 36 w 318"/>
                  <a:gd name="T17" fmla="*/ 46 h 241"/>
                  <a:gd name="T18" fmla="*/ 5 w 318"/>
                  <a:gd name="T19" fmla="*/ 75 h 241"/>
                  <a:gd name="T20" fmla="*/ 5 w 318"/>
                  <a:gd name="T21" fmla="*/ 86 h 241"/>
                  <a:gd name="T22" fmla="*/ 14 w 318"/>
                  <a:gd name="T23" fmla="*/ 79 h 241"/>
                  <a:gd name="T24" fmla="*/ 23 w 318"/>
                  <a:gd name="T25" fmla="*/ 102 h 241"/>
                  <a:gd name="T26" fmla="*/ 59 w 318"/>
                  <a:gd name="T27" fmla="*/ 139 h 241"/>
                  <a:gd name="T28" fmla="*/ 70 w 318"/>
                  <a:gd name="T29" fmla="*/ 150 h 241"/>
                  <a:gd name="T30" fmla="*/ 89 w 318"/>
                  <a:gd name="T31" fmla="*/ 159 h 241"/>
                  <a:gd name="T32" fmla="*/ 100 w 318"/>
                  <a:gd name="T33" fmla="*/ 148 h 241"/>
                  <a:gd name="T34" fmla="*/ 111 w 318"/>
                  <a:gd name="T35" fmla="*/ 125 h 241"/>
                  <a:gd name="T36" fmla="*/ 136 w 318"/>
                  <a:gd name="T37" fmla="*/ 123 h 241"/>
                  <a:gd name="T38" fmla="*/ 173 w 318"/>
                  <a:gd name="T39" fmla="*/ 129 h 241"/>
                  <a:gd name="T40" fmla="*/ 182 w 318"/>
                  <a:gd name="T41" fmla="*/ 139 h 241"/>
                  <a:gd name="T42" fmla="*/ 189 w 318"/>
                  <a:gd name="T43" fmla="*/ 146 h 241"/>
                  <a:gd name="T44" fmla="*/ 189 w 318"/>
                  <a:gd name="T45" fmla="*/ 155 h 241"/>
                  <a:gd name="T46" fmla="*/ 196 w 318"/>
                  <a:gd name="T47" fmla="*/ 166 h 241"/>
                  <a:gd name="T48" fmla="*/ 187 w 318"/>
                  <a:gd name="T49" fmla="*/ 189 h 241"/>
                  <a:gd name="T50" fmla="*/ 203 w 318"/>
                  <a:gd name="T51" fmla="*/ 184 h 241"/>
                  <a:gd name="T52" fmla="*/ 211 w 318"/>
                  <a:gd name="T53" fmla="*/ 184 h 241"/>
                  <a:gd name="T54" fmla="*/ 223 w 318"/>
                  <a:gd name="T55" fmla="*/ 186 h 241"/>
                  <a:gd name="T56" fmla="*/ 234 w 318"/>
                  <a:gd name="T57" fmla="*/ 187 h 241"/>
                  <a:gd name="T58" fmla="*/ 245 w 318"/>
                  <a:gd name="T59" fmla="*/ 212 h 241"/>
                  <a:gd name="T60" fmla="*/ 241 w 318"/>
                  <a:gd name="T61" fmla="*/ 232 h 241"/>
                  <a:gd name="T62" fmla="*/ 246 w 318"/>
                  <a:gd name="T63" fmla="*/ 232 h 241"/>
                  <a:gd name="T64" fmla="*/ 262 w 318"/>
                  <a:gd name="T65" fmla="*/ 237 h 241"/>
                  <a:gd name="T66" fmla="*/ 273 w 318"/>
                  <a:gd name="T67" fmla="*/ 223 h 241"/>
                  <a:gd name="T68" fmla="*/ 287 w 318"/>
                  <a:gd name="T69" fmla="*/ 225 h 241"/>
                  <a:gd name="T70" fmla="*/ 302 w 318"/>
                  <a:gd name="T71" fmla="*/ 205 h 241"/>
                  <a:gd name="T72" fmla="*/ 303 w 318"/>
                  <a:gd name="T73" fmla="*/ 200 h 241"/>
                  <a:gd name="T74" fmla="*/ 295 w 318"/>
                  <a:gd name="T75" fmla="*/ 196 h 241"/>
                  <a:gd name="T76" fmla="*/ 295 w 318"/>
                  <a:gd name="T77" fmla="*/ 186 h 241"/>
                  <a:gd name="T78" fmla="*/ 312 w 318"/>
                  <a:gd name="T79" fmla="*/ 187 h 241"/>
                  <a:gd name="T80" fmla="*/ 318 w 318"/>
                  <a:gd name="T81" fmla="*/ 180 h 241"/>
                  <a:gd name="T82" fmla="*/ 309 w 318"/>
                  <a:gd name="T83" fmla="*/ 171 h 241"/>
                  <a:gd name="T84" fmla="*/ 316 w 318"/>
                  <a:gd name="T85" fmla="*/ 161 h 241"/>
                  <a:gd name="T86" fmla="*/ 311 w 318"/>
                  <a:gd name="T87" fmla="*/ 146 h 241"/>
                  <a:gd name="T88" fmla="*/ 298 w 318"/>
                  <a:gd name="T89" fmla="*/ 121 h 241"/>
                  <a:gd name="T90" fmla="*/ 305 w 318"/>
                  <a:gd name="T91" fmla="*/ 107 h 241"/>
                  <a:gd name="T92" fmla="*/ 295 w 318"/>
                  <a:gd name="T93" fmla="*/ 98 h 241"/>
                  <a:gd name="T94" fmla="*/ 282 w 318"/>
                  <a:gd name="T95" fmla="*/ 71 h 241"/>
                  <a:gd name="T96" fmla="*/ 277 w 318"/>
                  <a:gd name="T97" fmla="*/ 70 h 241"/>
                  <a:gd name="T98" fmla="*/ 286 w 318"/>
                  <a:gd name="T99" fmla="*/ 61 h 241"/>
                  <a:gd name="T100" fmla="*/ 284 w 318"/>
                  <a:gd name="T101" fmla="*/ 57 h 241"/>
                  <a:gd name="T102" fmla="*/ 271 w 318"/>
                  <a:gd name="T103" fmla="*/ 46 h 241"/>
                  <a:gd name="T104" fmla="*/ 266 w 318"/>
                  <a:gd name="T105" fmla="*/ 27 h 241"/>
                  <a:gd name="T106" fmla="*/ 262 w 318"/>
                  <a:gd name="T107" fmla="*/ 21 h 241"/>
                  <a:gd name="T108" fmla="*/ 257 w 318"/>
                  <a:gd name="T109" fmla="*/ 9 h 241"/>
                  <a:gd name="T110" fmla="*/ 246 w 318"/>
                  <a:gd name="T111" fmla="*/ 7 h 241"/>
                  <a:gd name="T112" fmla="*/ 234 w 318"/>
                  <a:gd name="T113" fmla="*/ 21 h 241"/>
                  <a:gd name="T114" fmla="*/ 212 w 318"/>
                  <a:gd name="T115" fmla="*/ 21 h 241"/>
                  <a:gd name="T116" fmla="*/ 196 w 318"/>
                  <a:gd name="T117" fmla="*/ 27 h 241"/>
                  <a:gd name="T118" fmla="*/ 178 w 318"/>
                  <a:gd name="T119" fmla="*/ 21 h 241"/>
                  <a:gd name="T120" fmla="*/ 162 w 318"/>
                  <a:gd name="T121" fmla="*/ 29 h 241"/>
                  <a:gd name="T122" fmla="*/ 159 w 318"/>
                  <a:gd name="T123" fmla="*/ 1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8" h="241">
                    <a:moveTo>
                      <a:pt x="162" y="13"/>
                    </a:moveTo>
                    <a:lnTo>
                      <a:pt x="153" y="11"/>
                    </a:lnTo>
                    <a:lnTo>
                      <a:pt x="148" y="13"/>
                    </a:lnTo>
                    <a:lnTo>
                      <a:pt x="137" y="13"/>
                    </a:lnTo>
                    <a:lnTo>
                      <a:pt x="136" y="13"/>
                    </a:lnTo>
                    <a:lnTo>
                      <a:pt x="128" y="13"/>
                    </a:lnTo>
                    <a:lnTo>
                      <a:pt x="123" y="14"/>
                    </a:lnTo>
                    <a:lnTo>
                      <a:pt x="120" y="16"/>
                    </a:lnTo>
                    <a:lnTo>
                      <a:pt x="114" y="13"/>
                    </a:lnTo>
                    <a:lnTo>
                      <a:pt x="112" y="14"/>
                    </a:lnTo>
                    <a:lnTo>
                      <a:pt x="105" y="13"/>
                    </a:lnTo>
                    <a:lnTo>
                      <a:pt x="100" y="13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3" y="11"/>
                    </a:lnTo>
                    <a:lnTo>
                      <a:pt x="87" y="11"/>
                    </a:lnTo>
                    <a:lnTo>
                      <a:pt x="87" y="5"/>
                    </a:lnTo>
                    <a:lnTo>
                      <a:pt x="86" y="2"/>
                    </a:lnTo>
                    <a:lnTo>
                      <a:pt x="78" y="2"/>
                    </a:lnTo>
                    <a:lnTo>
                      <a:pt x="73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61" y="5"/>
                    </a:lnTo>
                    <a:lnTo>
                      <a:pt x="62" y="11"/>
                    </a:lnTo>
                    <a:lnTo>
                      <a:pt x="62" y="14"/>
                    </a:lnTo>
                    <a:lnTo>
                      <a:pt x="61" y="18"/>
                    </a:lnTo>
                    <a:lnTo>
                      <a:pt x="59" y="20"/>
                    </a:lnTo>
                    <a:lnTo>
                      <a:pt x="53" y="20"/>
                    </a:lnTo>
                    <a:lnTo>
                      <a:pt x="52" y="20"/>
                    </a:lnTo>
                    <a:lnTo>
                      <a:pt x="52" y="23"/>
                    </a:lnTo>
                    <a:lnTo>
                      <a:pt x="55" y="27"/>
                    </a:lnTo>
                    <a:lnTo>
                      <a:pt x="57" y="30"/>
                    </a:lnTo>
                    <a:lnTo>
                      <a:pt x="59" y="45"/>
                    </a:lnTo>
                    <a:lnTo>
                      <a:pt x="53" y="45"/>
                    </a:lnTo>
                    <a:lnTo>
                      <a:pt x="50" y="46"/>
                    </a:lnTo>
                    <a:lnTo>
                      <a:pt x="36" y="46"/>
                    </a:lnTo>
                    <a:lnTo>
                      <a:pt x="21" y="52"/>
                    </a:lnTo>
                    <a:lnTo>
                      <a:pt x="16" y="57"/>
                    </a:lnTo>
                    <a:lnTo>
                      <a:pt x="9" y="73"/>
                    </a:lnTo>
                    <a:lnTo>
                      <a:pt x="5" y="75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3" y="86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4" y="79"/>
                    </a:lnTo>
                    <a:lnTo>
                      <a:pt x="16" y="89"/>
                    </a:lnTo>
                    <a:lnTo>
                      <a:pt x="23" y="89"/>
                    </a:lnTo>
                    <a:lnTo>
                      <a:pt x="23" y="91"/>
                    </a:lnTo>
                    <a:lnTo>
                      <a:pt x="23" y="102"/>
                    </a:lnTo>
                    <a:lnTo>
                      <a:pt x="30" y="114"/>
                    </a:lnTo>
                    <a:lnTo>
                      <a:pt x="52" y="125"/>
                    </a:lnTo>
                    <a:lnTo>
                      <a:pt x="57" y="132"/>
                    </a:lnTo>
                    <a:lnTo>
                      <a:pt x="59" y="139"/>
                    </a:lnTo>
                    <a:lnTo>
                      <a:pt x="64" y="143"/>
                    </a:lnTo>
                    <a:lnTo>
                      <a:pt x="68" y="146"/>
                    </a:lnTo>
                    <a:lnTo>
                      <a:pt x="70" y="148"/>
                    </a:lnTo>
                    <a:lnTo>
                      <a:pt x="70" y="150"/>
                    </a:lnTo>
                    <a:lnTo>
                      <a:pt x="73" y="154"/>
                    </a:lnTo>
                    <a:lnTo>
                      <a:pt x="75" y="157"/>
                    </a:lnTo>
                    <a:lnTo>
                      <a:pt x="82" y="159"/>
                    </a:lnTo>
                    <a:lnTo>
                      <a:pt x="89" y="159"/>
                    </a:lnTo>
                    <a:lnTo>
                      <a:pt x="91" y="157"/>
                    </a:lnTo>
                    <a:lnTo>
                      <a:pt x="95" y="150"/>
                    </a:lnTo>
                    <a:lnTo>
                      <a:pt x="98" y="150"/>
                    </a:lnTo>
                    <a:lnTo>
                      <a:pt x="100" y="148"/>
                    </a:lnTo>
                    <a:lnTo>
                      <a:pt x="100" y="145"/>
                    </a:lnTo>
                    <a:lnTo>
                      <a:pt x="103" y="143"/>
                    </a:lnTo>
                    <a:lnTo>
                      <a:pt x="112" y="132"/>
                    </a:lnTo>
                    <a:lnTo>
                      <a:pt x="111" y="125"/>
                    </a:lnTo>
                    <a:lnTo>
                      <a:pt x="114" y="123"/>
                    </a:lnTo>
                    <a:lnTo>
                      <a:pt x="121" y="123"/>
                    </a:lnTo>
                    <a:lnTo>
                      <a:pt x="123" y="125"/>
                    </a:lnTo>
                    <a:lnTo>
                      <a:pt x="136" y="123"/>
                    </a:lnTo>
                    <a:lnTo>
                      <a:pt x="136" y="120"/>
                    </a:lnTo>
                    <a:lnTo>
                      <a:pt x="166" y="120"/>
                    </a:lnTo>
                    <a:lnTo>
                      <a:pt x="170" y="125"/>
                    </a:lnTo>
                    <a:lnTo>
                      <a:pt x="173" y="129"/>
                    </a:lnTo>
                    <a:lnTo>
                      <a:pt x="177" y="132"/>
                    </a:lnTo>
                    <a:lnTo>
                      <a:pt x="180" y="136"/>
                    </a:lnTo>
                    <a:lnTo>
                      <a:pt x="180" y="137"/>
                    </a:lnTo>
                    <a:lnTo>
                      <a:pt x="182" y="139"/>
                    </a:lnTo>
                    <a:lnTo>
                      <a:pt x="182" y="143"/>
                    </a:lnTo>
                    <a:lnTo>
                      <a:pt x="182" y="145"/>
                    </a:lnTo>
                    <a:lnTo>
                      <a:pt x="187" y="146"/>
                    </a:lnTo>
                    <a:lnTo>
                      <a:pt x="189" y="146"/>
                    </a:lnTo>
                    <a:lnTo>
                      <a:pt x="189" y="148"/>
                    </a:lnTo>
                    <a:lnTo>
                      <a:pt x="187" y="150"/>
                    </a:lnTo>
                    <a:lnTo>
                      <a:pt x="189" y="154"/>
                    </a:lnTo>
                    <a:lnTo>
                      <a:pt x="189" y="155"/>
                    </a:lnTo>
                    <a:lnTo>
                      <a:pt x="189" y="159"/>
                    </a:lnTo>
                    <a:lnTo>
                      <a:pt x="191" y="161"/>
                    </a:lnTo>
                    <a:lnTo>
                      <a:pt x="195" y="162"/>
                    </a:lnTo>
                    <a:lnTo>
                      <a:pt x="196" y="166"/>
                    </a:lnTo>
                    <a:lnTo>
                      <a:pt x="196" y="175"/>
                    </a:lnTo>
                    <a:lnTo>
                      <a:pt x="196" y="175"/>
                    </a:lnTo>
                    <a:lnTo>
                      <a:pt x="193" y="177"/>
                    </a:lnTo>
                    <a:lnTo>
                      <a:pt x="187" y="189"/>
                    </a:lnTo>
                    <a:lnTo>
                      <a:pt x="187" y="191"/>
                    </a:lnTo>
                    <a:lnTo>
                      <a:pt x="198" y="187"/>
                    </a:lnTo>
                    <a:lnTo>
                      <a:pt x="203" y="184"/>
                    </a:lnTo>
                    <a:lnTo>
                      <a:pt x="203" y="184"/>
                    </a:lnTo>
                    <a:lnTo>
                      <a:pt x="205" y="186"/>
                    </a:lnTo>
                    <a:lnTo>
                      <a:pt x="205" y="189"/>
                    </a:lnTo>
                    <a:lnTo>
                      <a:pt x="209" y="189"/>
                    </a:lnTo>
                    <a:lnTo>
                      <a:pt x="211" y="184"/>
                    </a:lnTo>
                    <a:lnTo>
                      <a:pt x="212" y="182"/>
                    </a:lnTo>
                    <a:lnTo>
                      <a:pt x="220" y="186"/>
                    </a:lnTo>
                    <a:lnTo>
                      <a:pt x="221" y="186"/>
                    </a:lnTo>
                    <a:lnTo>
                      <a:pt x="223" y="186"/>
                    </a:lnTo>
                    <a:lnTo>
                      <a:pt x="230" y="182"/>
                    </a:lnTo>
                    <a:lnTo>
                      <a:pt x="232" y="184"/>
                    </a:lnTo>
                    <a:lnTo>
                      <a:pt x="232" y="184"/>
                    </a:lnTo>
                    <a:lnTo>
                      <a:pt x="234" y="187"/>
                    </a:lnTo>
                    <a:lnTo>
                      <a:pt x="239" y="191"/>
                    </a:lnTo>
                    <a:lnTo>
                      <a:pt x="239" y="196"/>
                    </a:lnTo>
                    <a:lnTo>
                      <a:pt x="243" y="202"/>
                    </a:lnTo>
                    <a:lnTo>
                      <a:pt x="245" y="212"/>
                    </a:lnTo>
                    <a:lnTo>
                      <a:pt x="246" y="214"/>
                    </a:lnTo>
                    <a:lnTo>
                      <a:pt x="246" y="227"/>
                    </a:lnTo>
                    <a:lnTo>
                      <a:pt x="243" y="229"/>
                    </a:lnTo>
                    <a:lnTo>
                      <a:pt x="241" y="232"/>
                    </a:lnTo>
                    <a:lnTo>
                      <a:pt x="239" y="232"/>
                    </a:lnTo>
                    <a:lnTo>
                      <a:pt x="241" y="234"/>
                    </a:lnTo>
                    <a:lnTo>
                      <a:pt x="245" y="234"/>
                    </a:lnTo>
                    <a:lnTo>
                      <a:pt x="246" y="232"/>
                    </a:lnTo>
                    <a:lnTo>
                      <a:pt x="250" y="232"/>
                    </a:lnTo>
                    <a:lnTo>
                      <a:pt x="257" y="241"/>
                    </a:lnTo>
                    <a:lnTo>
                      <a:pt x="261" y="239"/>
                    </a:lnTo>
                    <a:lnTo>
                      <a:pt x="262" y="237"/>
                    </a:lnTo>
                    <a:lnTo>
                      <a:pt x="270" y="237"/>
                    </a:lnTo>
                    <a:lnTo>
                      <a:pt x="270" y="234"/>
                    </a:lnTo>
                    <a:lnTo>
                      <a:pt x="273" y="229"/>
                    </a:lnTo>
                    <a:lnTo>
                      <a:pt x="273" y="223"/>
                    </a:lnTo>
                    <a:lnTo>
                      <a:pt x="277" y="221"/>
                    </a:lnTo>
                    <a:lnTo>
                      <a:pt x="280" y="221"/>
                    </a:lnTo>
                    <a:lnTo>
                      <a:pt x="284" y="227"/>
                    </a:lnTo>
                    <a:lnTo>
                      <a:pt x="287" y="225"/>
                    </a:lnTo>
                    <a:lnTo>
                      <a:pt x="298" y="225"/>
                    </a:lnTo>
                    <a:lnTo>
                      <a:pt x="298" y="221"/>
                    </a:lnTo>
                    <a:lnTo>
                      <a:pt x="302" y="216"/>
                    </a:lnTo>
                    <a:lnTo>
                      <a:pt x="302" y="205"/>
                    </a:lnTo>
                    <a:lnTo>
                      <a:pt x="305" y="204"/>
                    </a:lnTo>
                    <a:lnTo>
                      <a:pt x="305" y="202"/>
                    </a:lnTo>
                    <a:lnTo>
                      <a:pt x="303" y="202"/>
                    </a:lnTo>
                    <a:lnTo>
                      <a:pt x="303" y="200"/>
                    </a:lnTo>
                    <a:lnTo>
                      <a:pt x="303" y="198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5" y="196"/>
                    </a:lnTo>
                    <a:lnTo>
                      <a:pt x="296" y="191"/>
                    </a:lnTo>
                    <a:lnTo>
                      <a:pt x="295" y="187"/>
                    </a:lnTo>
                    <a:lnTo>
                      <a:pt x="295" y="187"/>
                    </a:lnTo>
                    <a:lnTo>
                      <a:pt x="295" y="186"/>
                    </a:lnTo>
                    <a:lnTo>
                      <a:pt x="300" y="184"/>
                    </a:lnTo>
                    <a:lnTo>
                      <a:pt x="307" y="184"/>
                    </a:lnTo>
                    <a:lnTo>
                      <a:pt x="311" y="187"/>
                    </a:lnTo>
                    <a:lnTo>
                      <a:pt x="312" y="187"/>
                    </a:lnTo>
                    <a:lnTo>
                      <a:pt x="314" y="187"/>
                    </a:lnTo>
                    <a:lnTo>
                      <a:pt x="316" y="191"/>
                    </a:lnTo>
                    <a:lnTo>
                      <a:pt x="318" y="191"/>
                    </a:lnTo>
                    <a:lnTo>
                      <a:pt x="318" y="180"/>
                    </a:lnTo>
                    <a:lnTo>
                      <a:pt x="314" y="177"/>
                    </a:lnTo>
                    <a:lnTo>
                      <a:pt x="314" y="173"/>
                    </a:lnTo>
                    <a:lnTo>
                      <a:pt x="312" y="173"/>
                    </a:lnTo>
                    <a:lnTo>
                      <a:pt x="309" y="171"/>
                    </a:lnTo>
                    <a:lnTo>
                      <a:pt x="307" y="173"/>
                    </a:lnTo>
                    <a:lnTo>
                      <a:pt x="311" y="166"/>
                    </a:lnTo>
                    <a:lnTo>
                      <a:pt x="312" y="162"/>
                    </a:lnTo>
                    <a:lnTo>
                      <a:pt x="316" y="161"/>
                    </a:lnTo>
                    <a:lnTo>
                      <a:pt x="316" y="161"/>
                    </a:lnTo>
                    <a:lnTo>
                      <a:pt x="312" y="155"/>
                    </a:lnTo>
                    <a:lnTo>
                      <a:pt x="309" y="157"/>
                    </a:lnTo>
                    <a:lnTo>
                      <a:pt x="311" y="146"/>
                    </a:lnTo>
                    <a:lnTo>
                      <a:pt x="305" y="146"/>
                    </a:lnTo>
                    <a:lnTo>
                      <a:pt x="300" y="143"/>
                    </a:lnTo>
                    <a:lnTo>
                      <a:pt x="298" y="141"/>
                    </a:lnTo>
                    <a:lnTo>
                      <a:pt x="298" y="121"/>
                    </a:lnTo>
                    <a:lnTo>
                      <a:pt x="300" y="120"/>
                    </a:lnTo>
                    <a:lnTo>
                      <a:pt x="300" y="118"/>
                    </a:lnTo>
                    <a:lnTo>
                      <a:pt x="305" y="111"/>
                    </a:lnTo>
                    <a:lnTo>
                      <a:pt x="305" y="107"/>
                    </a:lnTo>
                    <a:lnTo>
                      <a:pt x="305" y="105"/>
                    </a:lnTo>
                    <a:lnTo>
                      <a:pt x="300" y="102"/>
                    </a:lnTo>
                    <a:lnTo>
                      <a:pt x="298" y="98"/>
                    </a:lnTo>
                    <a:lnTo>
                      <a:pt x="295" y="98"/>
                    </a:lnTo>
                    <a:lnTo>
                      <a:pt x="293" y="93"/>
                    </a:lnTo>
                    <a:lnTo>
                      <a:pt x="291" y="73"/>
                    </a:lnTo>
                    <a:lnTo>
                      <a:pt x="287" y="71"/>
                    </a:lnTo>
                    <a:lnTo>
                      <a:pt x="282" y="71"/>
                    </a:lnTo>
                    <a:lnTo>
                      <a:pt x="278" y="77"/>
                    </a:lnTo>
                    <a:lnTo>
                      <a:pt x="277" y="77"/>
                    </a:lnTo>
                    <a:lnTo>
                      <a:pt x="277" y="71"/>
                    </a:lnTo>
                    <a:lnTo>
                      <a:pt x="277" y="70"/>
                    </a:lnTo>
                    <a:lnTo>
                      <a:pt x="280" y="68"/>
                    </a:lnTo>
                    <a:lnTo>
                      <a:pt x="282" y="64"/>
                    </a:lnTo>
                    <a:lnTo>
                      <a:pt x="284" y="64"/>
                    </a:lnTo>
                    <a:lnTo>
                      <a:pt x="286" y="61"/>
                    </a:lnTo>
                    <a:lnTo>
                      <a:pt x="289" y="61"/>
                    </a:lnTo>
                    <a:lnTo>
                      <a:pt x="289" y="57"/>
                    </a:lnTo>
                    <a:lnTo>
                      <a:pt x="289" y="57"/>
                    </a:lnTo>
                    <a:lnTo>
                      <a:pt x="284" y="57"/>
                    </a:lnTo>
                    <a:lnTo>
                      <a:pt x="282" y="54"/>
                    </a:lnTo>
                    <a:lnTo>
                      <a:pt x="278" y="52"/>
                    </a:lnTo>
                    <a:lnTo>
                      <a:pt x="275" y="45"/>
                    </a:lnTo>
                    <a:lnTo>
                      <a:pt x="271" y="46"/>
                    </a:lnTo>
                    <a:lnTo>
                      <a:pt x="270" y="46"/>
                    </a:lnTo>
                    <a:lnTo>
                      <a:pt x="270" y="32"/>
                    </a:lnTo>
                    <a:lnTo>
                      <a:pt x="268" y="29"/>
                    </a:lnTo>
                    <a:lnTo>
                      <a:pt x="266" y="27"/>
                    </a:lnTo>
                    <a:lnTo>
                      <a:pt x="268" y="23"/>
                    </a:lnTo>
                    <a:lnTo>
                      <a:pt x="266" y="21"/>
                    </a:lnTo>
                    <a:lnTo>
                      <a:pt x="262" y="21"/>
                    </a:lnTo>
                    <a:lnTo>
                      <a:pt x="262" y="21"/>
                    </a:lnTo>
                    <a:lnTo>
                      <a:pt x="262" y="13"/>
                    </a:lnTo>
                    <a:lnTo>
                      <a:pt x="262" y="11"/>
                    </a:lnTo>
                    <a:lnTo>
                      <a:pt x="259" y="9"/>
                    </a:lnTo>
                    <a:lnTo>
                      <a:pt x="257" y="9"/>
                    </a:lnTo>
                    <a:lnTo>
                      <a:pt x="255" y="11"/>
                    </a:lnTo>
                    <a:lnTo>
                      <a:pt x="253" y="11"/>
                    </a:lnTo>
                    <a:lnTo>
                      <a:pt x="248" y="7"/>
                    </a:lnTo>
                    <a:lnTo>
                      <a:pt x="246" y="7"/>
                    </a:lnTo>
                    <a:lnTo>
                      <a:pt x="246" y="9"/>
                    </a:lnTo>
                    <a:lnTo>
                      <a:pt x="246" y="16"/>
                    </a:lnTo>
                    <a:lnTo>
                      <a:pt x="243" y="18"/>
                    </a:lnTo>
                    <a:lnTo>
                      <a:pt x="234" y="21"/>
                    </a:lnTo>
                    <a:lnTo>
                      <a:pt x="232" y="25"/>
                    </a:lnTo>
                    <a:lnTo>
                      <a:pt x="232" y="29"/>
                    </a:lnTo>
                    <a:lnTo>
                      <a:pt x="220" y="25"/>
                    </a:lnTo>
                    <a:lnTo>
                      <a:pt x="212" y="21"/>
                    </a:lnTo>
                    <a:lnTo>
                      <a:pt x="205" y="20"/>
                    </a:lnTo>
                    <a:lnTo>
                      <a:pt x="203" y="20"/>
                    </a:lnTo>
                    <a:lnTo>
                      <a:pt x="200" y="25"/>
                    </a:lnTo>
                    <a:lnTo>
                      <a:pt x="196" y="27"/>
                    </a:lnTo>
                    <a:lnTo>
                      <a:pt x="195" y="30"/>
                    </a:lnTo>
                    <a:lnTo>
                      <a:pt x="191" y="34"/>
                    </a:lnTo>
                    <a:lnTo>
                      <a:pt x="187" y="32"/>
                    </a:lnTo>
                    <a:lnTo>
                      <a:pt x="178" y="21"/>
                    </a:lnTo>
                    <a:lnTo>
                      <a:pt x="175" y="21"/>
                    </a:lnTo>
                    <a:lnTo>
                      <a:pt x="170" y="27"/>
                    </a:lnTo>
                    <a:lnTo>
                      <a:pt x="166" y="29"/>
                    </a:lnTo>
                    <a:lnTo>
                      <a:pt x="162" y="29"/>
                    </a:lnTo>
                    <a:lnTo>
                      <a:pt x="159" y="27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9" y="18"/>
                    </a:lnTo>
                    <a:lnTo>
                      <a:pt x="159" y="14"/>
                    </a:lnTo>
                    <a:lnTo>
                      <a:pt x="162" y="13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49" name="Freeform 99">
                <a:extLst>
                  <a:ext uri="{FF2B5EF4-FFF2-40B4-BE49-F238E27FC236}">
                    <a16:creationId xmlns:a16="http://schemas.microsoft.com/office/drawing/2014/main" id="{9E81AEBA-98E9-427A-8AAD-50A8682C3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327" y="3252338"/>
                <a:ext cx="923742" cy="581011"/>
              </a:xfrm>
              <a:custGeom>
                <a:avLst/>
                <a:gdLst>
                  <a:gd name="T0" fmla="*/ 325 w 566"/>
                  <a:gd name="T1" fmla="*/ 7 h 356"/>
                  <a:gd name="T2" fmla="*/ 316 w 566"/>
                  <a:gd name="T3" fmla="*/ 22 h 356"/>
                  <a:gd name="T4" fmla="*/ 311 w 566"/>
                  <a:gd name="T5" fmla="*/ 36 h 356"/>
                  <a:gd name="T6" fmla="*/ 303 w 566"/>
                  <a:gd name="T7" fmla="*/ 45 h 356"/>
                  <a:gd name="T8" fmla="*/ 287 w 566"/>
                  <a:gd name="T9" fmla="*/ 59 h 356"/>
                  <a:gd name="T10" fmla="*/ 280 w 566"/>
                  <a:gd name="T11" fmla="*/ 70 h 356"/>
                  <a:gd name="T12" fmla="*/ 262 w 566"/>
                  <a:gd name="T13" fmla="*/ 81 h 356"/>
                  <a:gd name="T14" fmla="*/ 250 w 566"/>
                  <a:gd name="T15" fmla="*/ 84 h 356"/>
                  <a:gd name="T16" fmla="*/ 230 w 566"/>
                  <a:gd name="T17" fmla="*/ 88 h 356"/>
                  <a:gd name="T18" fmla="*/ 196 w 566"/>
                  <a:gd name="T19" fmla="*/ 93 h 356"/>
                  <a:gd name="T20" fmla="*/ 195 w 566"/>
                  <a:gd name="T21" fmla="*/ 98 h 356"/>
                  <a:gd name="T22" fmla="*/ 202 w 566"/>
                  <a:gd name="T23" fmla="*/ 107 h 356"/>
                  <a:gd name="T24" fmla="*/ 196 w 566"/>
                  <a:gd name="T25" fmla="*/ 113 h 356"/>
                  <a:gd name="T26" fmla="*/ 189 w 566"/>
                  <a:gd name="T27" fmla="*/ 122 h 356"/>
                  <a:gd name="T28" fmla="*/ 184 w 566"/>
                  <a:gd name="T29" fmla="*/ 125 h 356"/>
                  <a:gd name="T30" fmla="*/ 182 w 566"/>
                  <a:gd name="T31" fmla="*/ 131 h 356"/>
                  <a:gd name="T32" fmla="*/ 157 w 566"/>
                  <a:gd name="T33" fmla="*/ 134 h 356"/>
                  <a:gd name="T34" fmla="*/ 125 w 566"/>
                  <a:gd name="T35" fmla="*/ 143 h 356"/>
                  <a:gd name="T36" fmla="*/ 111 w 566"/>
                  <a:gd name="T37" fmla="*/ 148 h 356"/>
                  <a:gd name="T38" fmla="*/ 105 w 566"/>
                  <a:gd name="T39" fmla="*/ 152 h 356"/>
                  <a:gd name="T40" fmla="*/ 98 w 566"/>
                  <a:gd name="T41" fmla="*/ 145 h 356"/>
                  <a:gd name="T42" fmla="*/ 93 w 566"/>
                  <a:gd name="T43" fmla="*/ 139 h 356"/>
                  <a:gd name="T44" fmla="*/ 89 w 566"/>
                  <a:gd name="T45" fmla="*/ 141 h 356"/>
                  <a:gd name="T46" fmla="*/ 84 w 566"/>
                  <a:gd name="T47" fmla="*/ 147 h 356"/>
                  <a:gd name="T48" fmla="*/ 66 w 566"/>
                  <a:gd name="T49" fmla="*/ 156 h 356"/>
                  <a:gd name="T50" fmla="*/ 57 w 566"/>
                  <a:gd name="T51" fmla="*/ 154 h 356"/>
                  <a:gd name="T52" fmla="*/ 39 w 566"/>
                  <a:gd name="T53" fmla="*/ 157 h 356"/>
                  <a:gd name="T54" fmla="*/ 0 w 566"/>
                  <a:gd name="T55" fmla="*/ 232 h 356"/>
                  <a:gd name="T56" fmla="*/ 4 w 566"/>
                  <a:gd name="T57" fmla="*/ 270 h 356"/>
                  <a:gd name="T58" fmla="*/ 66 w 566"/>
                  <a:gd name="T59" fmla="*/ 356 h 356"/>
                  <a:gd name="T60" fmla="*/ 79 w 566"/>
                  <a:gd name="T61" fmla="*/ 345 h 356"/>
                  <a:gd name="T62" fmla="*/ 125 w 566"/>
                  <a:gd name="T63" fmla="*/ 318 h 356"/>
                  <a:gd name="T64" fmla="*/ 177 w 566"/>
                  <a:gd name="T65" fmla="*/ 323 h 356"/>
                  <a:gd name="T66" fmla="*/ 191 w 566"/>
                  <a:gd name="T67" fmla="*/ 316 h 356"/>
                  <a:gd name="T68" fmla="*/ 193 w 566"/>
                  <a:gd name="T69" fmla="*/ 284 h 356"/>
                  <a:gd name="T70" fmla="*/ 203 w 566"/>
                  <a:gd name="T71" fmla="*/ 268 h 356"/>
                  <a:gd name="T72" fmla="*/ 241 w 566"/>
                  <a:gd name="T73" fmla="*/ 256 h 356"/>
                  <a:gd name="T74" fmla="*/ 250 w 566"/>
                  <a:gd name="T75" fmla="*/ 270 h 356"/>
                  <a:gd name="T76" fmla="*/ 271 w 566"/>
                  <a:gd name="T77" fmla="*/ 286 h 356"/>
                  <a:gd name="T78" fmla="*/ 289 w 566"/>
                  <a:gd name="T79" fmla="*/ 288 h 356"/>
                  <a:gd name="T80" fmla="*/ 346 w 566"/>
                  <a:gd name="T81" fmla="*/ 293 h 356"/>
                  <a:gd name="T82" fmla="*/ 353 w 566"/>
                  <a:gd name="T83" fmla="*/ 277 h 356"/>
                  <a:gd name="T84" fmla="*/ 380 w 566"/>
                  <a:gd name="T85" fmla="*/ 272 h 356"/>
                  <a:gd name="T86" fmla="*/ 439 w 566"/>
                  <a:gd name="T87" fmla="*/ 259 h 356"/>
                  <a:gd name="T88" fmla="*/ 445 w 566"/>
                  <a:gd name="T89" fmla="*/ 263 h 356"/>
                  <a:gd name="T90" fmla="*/ 450 w 566"/>
                  <a:gd name="T91" fmla="*/ 266 h 356"/>
                  <a:gd name="T92" fmla="*/ 464 w 566"/>
                  <a:gd name="T93" fmla="*/ 263 h 356"/>
                  <a:gd name="T94" fmla="*/ 484 w 566"/>
                  <a:gd name="T95" fmla="*/ 257 h 356"/>
                  <a:gd name="T96" fmla="*/ 523 w 566"/>
                  <a:gd name="T97" fmla="*/ 263 h 356"/>
                  <a:gd name="T98" fmla="*/ 539 w 566"/>
                  <a:gd name="T99" fmla="*/ 263 h 356"/>
                  <a:gd name="T100" fmla="*/ 566 w 566"/>
                  <a:gd name="T101" fmla="*/ 256 h 356"/>
                  <a:gd name="T102" fmla="*/ 561 w 566"/>
                  <a:gd name="T103" fmla="*/ 241 h 356"/>
                  <a:gd name="T104" fmla="*/ 534 w 566"/>
                  <a:gd name="T105" fmla="*/ 218 h 356"/>
                  <a:gd name="T106" fmla="*/ 525 w 566"/>
                  <a:gd name="T107" fmla="*/ 207 h 356"/>
                  <a:gd name="T108" fmla="*/ 512 w 566"/>
                  <a:gd name="T109" fmla="*/ 182 h 356"/>
                  <a:gd name="T110" fmla="*/ 498 w 566"/>
                  <a:gd name="T111" fmla="*/ 170 h 356"/>
                  <a:gd name="T112" fmla="*/ 464 w 566"/>
                  <a:gd name="T113" fmla="*/ 143 h 356"/>
                  <a:gd name="T114" fmla="*/ 464 w 566"/>
                  <a:gd name="T115" fmla="*/ 131 h 356"/>
                  <a:gd name="T116" fmla="*/ 432 w 566"/>
                  <a:gd name="T117" fmla="*/ 120 h 356"/>
                  <a:gd name="T118" fmla="*/ 420 w 566"/>
                  <a:gd name="T119" fmla="*/ 104 h 356"/>
                  <a:gd name="T120" fmla="*/ 391 w 566"/>
                  <a:gd name="T121" fmla="*/ 93 h 356"/>
                  <a:gd name="T122" fmla="*/ 396 w 566"/>
                  <a:gd name="T123" fmla="*/ 56 h 356"/>
                  <a:gd name="T124" fmla="*/ 359 w 566"/>
                  <a:gd name="T12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6" h="356">
                    <a:moveTo>
                      <a:pt x="359" y="0"/>
                    </a:moveTo>
                    <a:lnTo>
                      <a:pt x="325" y="7"/>
                    </a:lnTo>
                    <a:lnTo>
                      <a:pt x="320" y="13"/>
                    </a:lnTo>
                    <a:lnTo>
                      <a:pt x="316" y="22"/>
                    </a:lnTo>
                    <a:lnTo>
                      <a:pt x="316" y="34"/>
                    </a:lnTo>
                    <a:lnTo>
                      <a:pt x="311" y="36"/>
                    </a:lnTo>
                    <a:lnTo>
                      <a:pt x="305" y="43"/>
                    </a:lnTo>
                    <a:lnTo>
                      <a:pt x="303" y="45"/>
                    </a:lnTo>
                    <a:lnTo>
                      <a:pt x="300" y="47"/>
                    </a:lnTo>
                    <a:lnTo>
                      <a:pt x="287" y="59"/>
                    </a:lnTo>
                    <a:lnTo>
                      <a:pt x="284" y="66"/>
                    </a:lnTo>
                    <a:lnTo>
                      <a:pt x="280" y="70"/>
                    </a:lnTo>
                    <a:lnTo>
                      <a:pt x="266" y="75"/>
                    </a:lnTo>
                    <a:lnTo>
                      <a:pt x="262" y="81"/>
                    </a:lnTo>
                    <a:lnTo>
                      <a:pt x="255" y="86"/>
                    </a:lnTo>
                    <a:lnTo>
                      <a:pt x="250" y="84"/>
                    </a:lnTo>
                    <a:lnTo>
                      <a:pt x="232" y="88"/>
                    </a:lnTo>
                    <a:lnTo>
                      <a:pt x="230" y="88"/>
                    </a:lnTo>
                    <a:lnTo>
                      <a:pt x="205" y="89"/>
                    </a:lnTo>
                    <a:lnTo>
                      <a:pt x="196" y="93"/>
                    </a:lnTo>
                    <a:lnTo>
                      <a:pt x="195" y="97"/>
                    </a:lnTo>
                    <a:lnTo>
                      <a:pt x="195" y="98"/>
                    </a:lnTo>
                    <a:lnTo>
                      <a:pt x="200" y="102"/>
                    </a:lnTo>
                    <a:lnTo>
                      <a:pt x="202" y="107"/>
                    </a:lnTo>
                    <a:lnTo>
                      <a:pt x="200" y="111"/>
                    </a:lnTo>
                    <a:lnTo>
                      <a:pt x="196" y="113"/>
                    </a:lnTo>
                    <a:lnTo>
                      <a:pt x="193" y="120"/>
                    </a:lnTo>
                    <a:lnTo>
                      <a:pt x="189" y="122"/>
                    </a:lnTo>
                    <a:lnTo>
                      <a:pt x="186" y="123"/>
                    </a:lnTo>
                    <a:lnTo>
                      <a:pt x="184" y="125"/>
                    </a:lnTo>
                    <a:lnTo>
                      <a:pt x="184" y="131"/>
                    </a:lnTo>
                    <a:lnTo>
                      <a:pt x="182" y="131"/>
                    </a:lnTo>
                    <a:lnTo>
                      <a:pt x="162" y="131"/>
                    </a:lnTo>
                    <a:lnTo>
                      <a:pt x="157" y="134"/>
                    </a:lnTo>
                    <a:lnTo>
                      <a:pt x="145" y="134"/>
                    </a:lnTo>
                    <a:lnTo>
                      <a:pt x="125" y="143"/>
                    </a:lnTo>
                    <a:lnTo>
                      <a:pt x="121" y="145"/>
                    </a:lnTo>
                    <a:lnTo>
                      <a:pt x="111" y="148"/>
                    </a:lnTo>
                    <a:lnTo>
                      <a:pt x="109" y="152"/>
                    </a:lnTo>
                    <a:lnTo>
                      <a:pt x="105" y="152"/>
                    </a:lnTo>
                    <a:lnTo>
                      <a:pt x="100" y="147"/>
                    </a:lnTo>
                    <a:lnTo>
                      <a:pt x="98" y="145"/>
                    </a:lnTo>
                    <a:lnTo>
                      <a:pt x="95" y="141"/>
                    </a:lnTo>
                    <a:lnTo>
                      <a:pt x="93" y="139"/>
                    </a:lnTo>
                    <a:lnTo>
                      <a:pt x="91" y="139"/>
                    </a:lnTo>
                    <a:lnTo>
                      <a:pt x="89" y="141"/>
                    </a:lnTo>
                    <a:lnTo>
                      <a:pt x="86" y="141"/>
                    </a:lnTo>
                    <a:lnTo>
                      <a:pt x="84" y="147"/>
                    </a:lnTo>
                    <a:lnTo>
                      <a:pt x="73" y="148"/>
                    </a:lnTo>
                    <a:lnTo>
                      <a:pt x="66" y="156"/>
                    </a:lnTo>
                    <a:lnTo>
                      <a:pt x="62" y="156"/>
                    </a:lnTo>
                    <a:lnTo>
                      <a:pt x="57" y="154"/>
                    </a:lnTo>
                    <a:lnTo>
                      <a:pt x="43" y="156"/>
                    </a:lnTo>
                    <a:lnTo>
                      <a:pt x="39" y="157"/>
                    </a:lnTo>
                    <a:lnTo>
                      <a:pt x="2" y="223"/>
                    </a:lnTo>
                    <a:lnTo>
                      <a:pt x="0" y="232"/>
                    </a:lnTo>
                    <a:lnTo>
                      <a:pt x="4" y="245"/>
                    </a:lnTo>
                    <a:lnTo>
                      <a:pt x="4" y="270"/>
                    </a:lnTo>
                    <a:lnTo>
                      <a:pt x="46" y="339"/>
                    </a:lnTo>
                    <a:lnTo>
                      <a:pt x="66" y="356"/>
                    </a:lnTo>
                    <a:lnTo>
                      <a:pt x="71" y="356"/>
                    </a:lnTo>
                    <a:lnTo>
                      <a:pt x="79" y="345"/>
                    </a:lnTo>
                    <a:lnTo>
                      <a:pt x="109" y="322"/>
                    </a:lnTo>
                    <a:lnTo>
                      <a:pt x="125" y="318"/>
                    </a:lnTo>
                    <a:lnTo>
                      <a:pt x="152" y="331"/>
                    </a:lnTo>
                    <a:lnTo>
                      <a:pt x="177" y="323"/>
                    </a:lnTo>
                    <a:lnTo>
                      <a:pt x="180" y="318"/>
                    </a:lnTo>
                    <a:lnTo>
                      <a:pt x="191" y="316"/>
                    </a:lnTo>
                    <a:lnTo>
                      <a:pt x="189" y="311"/>
                    </a:lnTo>
                    <a:lnTo>
                      <a:pt x="193" y="284"/>
                    </a:lnTo>
                    <a:lnTo>
                      <a:pt x="198" y="281"/>
                    </a:lnTo>
                    <a:lnTo>
                      <a:pt x="203" y="268"/>
                    </a:lnTo>
                    <a:lnTo>
                      <a:pt x="218" y="256"/>
                    </a:lnTo>
                    <a:lnTo>
                      <a:pt x="241" y="256"/>
                    </a:lnTo>
                    <a:lnTo>
                      <a:pt x="248" y="263"/>
                    </a:lnTo>
                    <a:lnTo>
                      <a:pt x="250" y="270"/>
                    </a:lnTo>
                    <a:lnTo>
                      <a:pt x="266" y="286"/>
                    </a:lnTo>
                    <a:lnTo>
                      <a:pt x="271" y="286"/>
                    </a:lnTo>
                    <a:lnTo>
                      <a:pt x="278" y="281"/>
                    </a:lnTo>
                    <a:lnTo>
                      <a:pt x="289" y="288"/>
                    </a:lnTo>
                    <a:lnTo>
                      <a:pt x="307" y="293"/>
                    </a:lnTo>
                    <a:lnTo>
                      <a:pt x="346" y="293"/>
                    </a:lnTo>
                    <a:lnTo>
                      <a:pt x="353" y="289"/>
                    </a:lnTo>
                    <a:lnTo>
                      <a:pt x="353" y="277"/>
                    </a:lnTo>
                    <a:lnTo>
                      <a:pt x="364" y="270"/>
                    </a:lnTo>
                    <a:lnTo>
                      <a:pt x="380" y="272"/>
                    </a:lnTo>
                    <a:lnTo>
                      <a:pt x="387" y="277"/>
                    </a:lnTo>
                    <a:lnTo>
                      <a:pt x="439" y="259"/>
                    </a:lnTo>
                    <a:lnTo>
                      <a:pt x="443" y="259"/>
                    </a:lnTo>
                    <a:lnTo>
                      <a:pt x="445" y="263"/>
                    </a:lnTo>
                    <a:lnTo>
                      <a:pt x="443" y="263"/>
                    </a:lnTo>
                    <a:lnTo>
                      <a:pt x="450" y="266"/>
                    </a:lnTo>
                    <a:lnTo>
                      <a:pt x="455" y="263"/>
                    </a:lnTo>
                    <a:lnTo>
                      <a:pt x="464" y="263"/>
                    </a:lnTo>
                    <a:lnTo>
                      <a:pt x="468" y="254"/>
                    </a:lnTo>
                    <a:lnTo>
                      <a:pt x="484" y="257"/>
                    </a:lnTo>
                    <a:lnTo>
                      <a:pt x="512" y="252"/>
                    </a:lnTo>
                    <a:lnTo>
                      <a:pt x="523" y="263"/>
                    </a:lnTo>
                    <a:lnTo>
                      <a:pt x="528" y="257"/>
                    </a:lnTo>
                    <a:lnTo>
                      <a:pt x="539" y="263"/>
                    </a:lnTo>
                    <a:lnTo>
                      <a:pt x="545" y="256"/>
                    </a:lnTo>
                    <a:lnTo>
                      <a:pt x="566" y="256"/>
                    </a:lnTo>
                    <a:lnTo>
                      <a:pt x="562" y="250"/>
                    </a:lnTo>
                    <a:lnTo>
                      <a:pt x="561" y="241"/>
                    </a:lnTo>
                    <a:lnTo>
                      <a:pt x="557" y="232"/>
                    </a:lnTo>
                    <a:lnTo>
                      <a:pt x="534" y="218"/>
                    </a:lnTo>
                    <a:lnTo>
                      <a:pt x="525" y="216"/>
                    </a:lnTo>
                    <a:lnTo>
                      <a:pt x="525" y="207"/>
                    </a:lnTo>
                    <a:lnTo>
                      <a:pt x="520" y="200"/>
                    </a:lnTo>
                    <a:lnTo>
                      <a:pt x="512" y="182"/>
                    </a:lnTo>
                    <a:lnTo>
                      <a:pt x="503" y="179"/>
                    </a:lnTo>
                    <a:lnTo>
                      <a:pt x="498" y="170"/>
                    </a:lnTo>
                    <a:lnTo>
                      <a:pt x="468" y="152"/>
                    </a:lnTo>
                    <a:lnTo>
                      <a:pt x="464" y="143"/>
                    </a:lnTo>
                    <a:lnTo>
                      <a:pt x="464" y="134"/>
                    </a:lnTo>
                    <a:lnTo>
                      <a:pt x="464" y="131"/>
                    </a:lnTo>
                    <a:lnTo>
                      <a:pt x="450" y="122"/>
                    </a:lnTo>
                    <a:lnTo>
                      <a:pt x="432" y="120"/>
                    </a:lnTo>
                    <a:lnTo>
                      <a:pt x="423" y="116"/>
                    </a:lnTo>
                    <a:lnTo>
                      <a:pt x="420" y="104"/>
                    </a:lnTo>
                    <a:lnTo>
                      <a:pt x="400" y="102"/>
                    </a:lnTo>
                    <a:lnTo>
                      <a:pt x="391" y="93"/>
                    </a:lnTo>
                    <a:lnTo>
                      <a:pt x="391" y="82"/>
                    </a:lnTo>
                    <a:lnTo>
                      <a:pt x="396" y="56"/>
                    </a:lnTo>
                    <a:lnTo>
                      <a:pt x="393" y="45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50" name="Freeform 100">
                <a:extLst>
                  <a:ext uri="{FF2B5EF4-FFF2-40B4-BE49-F238E27FC236}">
                    <a16:creationId xmlns:a16="http://schemas.microsoft.com/office/drawing/2014/main" id="{0DE36231-2000-4CA0-A632-E44A0EBBC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327" y="3252338"/>
                <a:ext cx="923742" cy="581011"/>
              </a:xfrm>
              <a:custGeom>
                <a:avLst/>
                <a:gdLst>
                  <a:gd name="T0" fmla="*/ 325 w 566"/>
                  <a:gd name="T1" fmla="*/ 7 h 356"/>
                  <a:gd name="T2" fmla="*/ 316 w 566"/>
                  <a:gd name="T3" fmla="*/ 22 h 356"/>
                  <a:gd name="T4" fmla="*/ 311 w 566"/>
                  <a:gd name="T5" fmla="*/ 36 h 356"/>
                  <a:gd name="T6" fmla="*/ 303 w 566"/>
                  <a:gd name="T7" fmla="*/ 45 h 356"/>
                  <a:gd name="T8" fmla="*/ 287 w 566"/>
                  <a:gd name="T9" fmla="*/ 59 h 356"/>
                  <a:gd name="T10" fmla="*/ 280 w 566"/>
                  <a:gd name="T11" fmla="*/ 70 h 356"/>
                  <a:gd name="T12" fmla="*/ 262 w 566"/>
                  <a:gd name="T13" fmla="*/ 81 h 356"/>
                  <a:gd name="T14" fmla="*/ 250 w 566"/>
                  <a:gd name="T15" fmla="*/ 84 h 356"/>
                  <a:gd name="T16" fmla="*/ 230 w 566"/>
                  <a:gd name="T17" fmla="*/ 88 h 356"/>
                  <a:gd name="T18" fmla="*/ 196 w 566"/>
                  <a:gd name="T19" fmla="*/ 93 h 356"/>
                  <a:gd name="T20" fmla="*/ 195 w 566"/>
                  <a:gd name="T21" fmla="*/ 98 h 356"/>
                  <a:gd name="T22" fmla="*/ 202 w 566"/>
                  <a:gd name="T23" fmla="*/ 107 h 356"/>
                  <a:gd name="T24" fmla="*/ 196 w 566"/>
                  <a:gd name="T25" fmla="*/ 113 h 356"/>
                  <a:gd name="T26" fmla="*/ 189 w 566"/>
                  <a:gd name="T27" fmla="*/ 122 h 356"/>
                  <a:gd name="T28" fmla="*/ 184 w 566"/>
                  <a:gd name="T29" fmla="*/ 125 h 356"/>
                  <a:gd name="T30" fmla="*/ 182 w 566"/>
                  <a:gd name="T31" fmla="*/ 131 h 356"/>
                  <a:gd name="T32" fmla="*/ 157 w 566"/>
                  <a:gd name="T33" fmla="*/ 134 h 356"/>
                  <a:gd name="T34" fmla="*/ 125 w 566"/>
                  <a:gd name="T35" fmla="*/ 143 h 356"/>
                  <a:gd name="T36" fmla="*/ 111 w 566"/>
                  <a:gd name="T37" fmla="*/ 148 h 356"/>
                  <a:gd name="T38" fmla="*/ 105 w 566"/>
                  <a:gd name="T39" fmla="*/ 152 h 356"/>
                  <a:gd name="T40" fmla="*/ 98 w 566"/>
                  <a:gd name="T41" fmla="*/ 145 h 356"/>
                  <a:gd name="T42" fmla="*/ 93 w 566"/>
                  <a:gd name="T43" fmla="*/ 139 h 356"/>
                  <a:gd name="T44" fmla="*/ 89 w 566"/>
                  <a:gd name="T45" fmla="*/ 141 h 356"/>
                  <a:gd name="T46" fmla="*/ 84 w 566"/>
                  <a:gd name="T47" fmla="*/ 147 h 356"/>
                  <a:gd name="T48" fmla="*/ 66 w 566"/>
                  <a:gd name="T49" fmla="*/ 156 h 356"/>
                  <a:gd name="T50" fmla="*/ 57 w 566"/>
                  <a:gd name="T51" fmla="*/ 154 h 356"/>
                  <a:gd name="T52" fmla="*/ 39 w 566"/>
                  <a:gd name="T53" fmla="*/ 157 h 356"/>
                  <a:gd name="T54" fmla="*/ 0 w 566"/>
                  <a:gd name="T55" fmla="*/ 232 h 356"/>
                  <a:gd name="T56" fmla="*/ 4 w 566"/>
                  <a:gd name="T57" fmla="*/ 270 h 356"/>
                  <a:gd name="T58" fmla="*/ 66 w 566"/>
                  <a:gd name="T59" fmla="*/ 356 h 356"/>
                  <a:gd name="T60" fmla="*/ 79 w 566"/>
                  <a:gd name="T61" fmla="*/ 345 h 356"/>
                  <a:gd name="T62" fmla="*/ 125 w 566"/>
                  <a:gd name="T63" fmla="*/ 318 h 356"/>
                  <a:gd name="T64" fmla="*/ 177 w 566"/>
                  <a:gd name="T65" fmla="*/ 323 h 356"/>
                  <a:gd name="T66" fmla="*/ 191 w 566"/>
                  <a:gd name="T67" fmla="*/ 316 h 356"/>
                  <a:gd name="T68" fmla="*/ 193 w 566"/>
                  <a:gd name="T69" fmla="*/ 284 h 356"/>
                  <a:gd name="T70" fmla="*/ 203 w 566"/>
                  <a:gd name="T71" fmla="*/ 268 h 356"/>
                  <a:gd name="T72" fmla="*/ 241 w 566"/>
                  <a:gd name="T73" fmla="*/ 256 h 356"/>
                  <a:gd name="T74" fmla="*/ 250 w 566"/>
                  <a:gd name="T75" fmla="*/ 270 h 356"/>
                  <a:gd name="T76" fmla="*/ 271 w 566"/>
                  <a:gd name="T77" fmla="*/ 286 h 356"/>
                  <a:gd name="T78" fmla="*/ 289 w 566"/>
                  <a:gd name="T79" fmla="*/ 288 h 356"/>
                  <a:gd name="T80" fmla="*/ 346 w 566"/>
                  <a:gd name="T81" fmla="*/ 293 h 356"/>
                  <a:gd name="T82" fmla="*/ 353 w 566"/>
                  <a:gd name="T83" fmla="*/ 277 h 356"/>
                  <a:gd name="T84" fmla="*/ 380 w 566"/>
                  <a:gd name="T85" fmla="*/ 272 h 356"/>
                  <a:gd name="T86" fmla="*/ 439 w 566"/>
                  <a:gd name="T87" fmla="*/ 259 h 356"/>
                  <a:gd name="T88" fmla="*/ 445 w 566"/>
                  <a:gd name="T89" fmla="*/ 263 h 356"/>
                  <a:gd name="T90" fmla="*/ 450 w 566"/>
                  <a:gd name="T91" fmla="*/ 266 h 356"/>
                  <a:gd name="T92" fmla="*/ 464 w 566"/>
                  <a:gd name="T93" fmla="*/ 263 h 356"/>
                  <a:gd name="T94" fmla="*/ 484 w 566"/>
                  <a:gd name="T95" fmla="*/ 257 h 356"/>
                  <a:gd name="T96" fmla="*/ 523 w 566"/>
                  <a:gd name="T97" fmla="*/ 263 h 356"/>
                  <a:gd name="T98" fmla="*/ 539 w 566"/>
                  <a:gd name="T99" fmla="*/ 263 h 356"/>
                  <a:gd name="T100" fmla="*/ 566 w 566"/>
                  <a:gd name="T101" fmla="*/ 256 h 356"/>
                  <a:gd name="T102" fmla="*/ 561 w 566"/>
                  <a:gd name="T103" fmla="*/ 241 h 356"/>
                  <a:gd name="T104" fmla="*/ 534 w 566"/>
                  <a:gd name="T105" fmla="*/ 218 h 356"/>
                  <a:gd name="T106" fmla="*/ 525 w 566"/>
                  <a:gd name="T107" fmla="*/ 207 h 356"/>
                  <a:gd name="T108" fmla="*/ 512 w 566"/>
                  <a:gd name="T109" fmla="*/ 182 h 356"/>
                  <a:gd name="T110" fmla="*/ 498 w 566"/>
                  <a:gd name="T111" fmla="*/ 170 h 356"/>
                  <a:gd name="T112" fmla="*/ 464 w 566"/>
                  <a:gd name="T113" fmla="*/ 143 h 356"/>
                  <a:gd name="T114" fmla="*/ 464 w 566"/>
                  <a:gd name="T115" fmla="*/ 131 h 356"/>
                  <a:gd name="T116" fmla="*/ 432 w 566"/>
                  <a:gd name="T117" fmla="*/ 120 h 356"/>
                  <a:gd name="T118" fmla="*/ 420 w 566"/>
                  <a:gd name="T119" fmla="*/ 104 h 356"/>
                  <a:gd name="T120" fmla="*/ 391 w 566"/>
                  <a:gd name="T121" fmla="*/ 93 h 356"/>
                  <a:gd name="T122" fmla="*/ 396 w 566"/>
                  <a:gd name="T123" fmla="*/ 56 h 356"/>
                  <a:gd name="T124" fmla="*/ 359 w 566"/>
                  <a:gd name="T125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6" h="356">
                    <a:moveTo>
                      <a:pt x="359" y="0"/>
                    </a:moveTo>
                    <a:lnTo>
                      <a:pt x="325" y="7"/>
                    </a:lnTo>
                    <a:lnTo>
                      <a:pt x="320" y="13"/>
                    </a:lnTo>
                    <a:lnTo>
                      <a:pt x="316" y="22"/>
                    </a:lnTo>
                    <a:lnTo>
                      <a:pt x="316" y="34"/>
                    </a:lnTo>
                    <a:lnTo>
                      <a:pt x="311" y="36"/>
                    </a:lnTo>
                    <a:lnTo>
                      <a:pt x="305" y="43"/>
                    </a:lnTo>
                    <a:lnTo>
                      <a:pt x="303" y="45"/>
                    </a:lnTo>
                    <a:lnTo>
                      <a:pt x="300" y="47"/>
                    </a:lnTo>
                    <a:lnTo>
                      <a:pt x="287" y="59"/>
                    </a:lnTo>
                    <a:lnTo>
                      <a:pt x="284" y="66"/>
                    </a:lnTo>
                    <a:lnTo>
                      <a:pt x="280" y="70"/>
                    </a:lnTo>
                    <a:lnTo>
                      <a:pt x="266" y="75"/>
                    </a:lnTo>
                    <a:lnTo>
                      <a:pt x="262" y="81"/>
                    </a:lnTo>
                    <a:lnTo>
                      <a:pt x="255" y="86"/>
                    </a:lnTo>
                    <a:lnTo>
                      <a:pt x="250" y="84"/>
                    </a:lnTo>
                    <a:lnTo>
                      <a:pt x="232" y="88"/>
                    </a:lnTo>
                    <a:lnTo>
                      <a:pt x="230" y="88"/>
                    </a:lnTo>
                    <a:lnTo>
                      <a:pt x="205" y="89"/>
                    </a:lnTo>
                    <a:lnTo>
                      <a:pt x="196" y="93"/>
                    </a:lnTo>
                    <a:lnTo>
                      <a:pt x="195" y="97"/>
                    </a:lnTo>
                    <a:lnTo>
                      <a:pt x="195" y="98"/>
                    </a:lnTo>
                    <a:lnTo>
                      <a:pt x="200" y="102"/>
                    </a:lnTo>
                    <a:lnTo>
                      <a:pt x="202" y="107"/>
                    </a:lnTo>
                    <a:lnTo>
                      <a:pt x="200" y="111"/>
                    </a:lnTo>
                    <a:lnTo>
                      <a:pt x="196" y="113"/>
                    </a:lnTo>
                    <a:lnTo>
                      <a:pt x="193" y="120"/>
                    </a:lnTo>
                    <a:lnTo>
                      <a:pt x="189" y="122"/>
                    </a:lnTo>
                    <a:lnTo>
                      <a:pt x="186" y="123"/>
                    </a:lnTo>
                    <a:lnTo>
                      <a:pt x="184" y="125"/>
                    </a:lnTo>
                    <a:lnTo>
                      <a:pt x="184" y="131"/>
                    </a:lnTo>
                    <a:lnTo>
                      <a:pt x="182" y="131"/>
                    </a:lnTo>
                    <a:lnTo>
                      <a:pt x="162" y="131"/>
                    </a:lnTo>
                    <a:lnTo>
                      <a:pt x="157" y="134"/>
                    </a:lnTo>
                    <a:lnTo>
                      <a:pt x="145" y="134"/>
                    </a:lnTo>
                    <a:lnTo>
                      <a:pt x="125" y="143"/>
                    </a:lnTo>
                    <a:lnTo>
                      <a:pt x="121" y="145"/>
                    </a:lnTo>
                    <a:lnTo>
                      <a:pt x="111" y="148"/>
                    </a:lnTo>
                    <a:lnTo>
                      <a:pt x="109" y="152"/>
                    </a:lnTo>
                    <a:lnTo>
                      <a:pt x="105" y="152"/>
                    </a:lnTo>
                    <a:lnTo>
                      <a:pt x="100" y="147"/>
                    </a:lnTo>
                    <a:lnTo>
                      <a:pt x="98" y="145"/>
                    </a:lnTo>
                    <a:lnTo>
                      <a:pt x="95" y="141"/>
                    </a:lnTo>
                    <a:lnTo>
                      <a:pt x="93" y="139"/>
                    </a:lnTo>
                    <a:lnTo>
                      <a:pt x="91" y="139"/>
                    </a:lnTo>
                    <a:lnTo>
                      <a:pt x="89" y="141"/>
                    </a:lnTo>
                    <a:lnTo>
                      <a:pt x="86" y="141"/>
                    </a:lnTo>
                    <a:lnTo>
                      <a:pt x="84" y="147"/>
                    </a:lnTo>
                    <a:lnTo>
                      <a:pt x="73" y="148"/>
                    </a:lnTo>
                    <a:lnTo>
                      <a:pt x="66" y="156"/>
                    </a:lnTo>
                    <a:lnTo>
                      <a:pt x="62" y="156"/>
                    </a:lnTo>
                    <a:lnTo>
                      <a:pt x="57" y="154"/>
                    </a:lnTo>
                    <a:lnTo>
                      <a:pt x="43" y="156"/>
                    </a:lnTo>
                    <a:lnTo>
                      <a:pt x="39" y="157"/>
                    </a:lnTo>
                    <a:lnTo>
                      <a:pt x="2" y="223"/>
                    </a:lnTo>
                    <a:lnTo>
                      <a:pt x="0" y="232"/>
                    </a:lnTo>
                    <a:lnTo>
                      <a:pt x="4" y="245"/>
                    </a:lnTo>
                    <a:lnTo>
                      <a:pt x="4" y="270"/>
                    </a:lnTo>
                    <a:lnTo>
                      <a:pt x="46" y="339"/>
                    </a:lnTo>
                    <a:lnTo>
                      <a:pt x="66" y="356"/>
                    </a:lnTo>
                    <a:lnTo>
                      <a:pt x="71" y="356"/>
                    </a:lnTo>
                    <a:lnTo>
                      <a:pt x="79" y="345"/>
                    </a:lnTo>
                    <a:lnTo>
                      <a:pt x="109" y="322"/>
                    </a:lnTo>
                    <a:lnTo>
                      <a:pt x="125" y="318"/>
                    </a:lnTo>
                    <a:lnTo>
                      <a:pt x="152" y="331"/>
                    </a:lnTo>
                    <a:lnTo>
                      <a:pt x="177" y="323"/>
                    </a:lnTo>
                    <a:lnTo>
                      <a:pt x="180" y="318"/>
                    </a:lnTo>
                    <a:lnTo>
                      <a:pt x="191" y="316"/>
                    </a:lnTo>
                    <a:lnTo>
                      <a:pt x="189" y="311"/>
                    </a:lnTo>
                    <a:lnTo>
                      <a:pt x="193" y="284"/>
                    </a:lnTo>
                    <a:lnTo>
                      <a:pt x="198" y="281"/>
                    </a:lnTo>
                    <a:lnTo>
                      <a:pt x="203" y="268"/>
                    </a:lnTo>
                    <a:lnTo>
                      <a:pt x="218" y="256"/>
                    </a:lnTo>
                    <a:lnTo>
                      <a:pt x="241" y="256"/>
                    </a:lnTo>
                    <a:lnTo>
                      <a:pt x="248" y="263"/>
                    </a:lnTo>
                    <a:lnTo>
                      <a:pt x="250" y="270"/>
                    </a:lnTo>
                    <a:lnTo>
                      <a:pt x="266" y="286"/>
                    </a:lnTo>
                    <a:lnTo>
                      <a:pt x="271" y="286"/>
                    </a:lnTo>
                    <a:lnTo>
                      <a:pt x="278" y="281"/>
                    </a:lnTo>
                    <a:lnTo>
                      <a:pt x="289" y="288"/>
                    </a:lnTo>
                    <a:lnTo>
                      <a:pt x="307" y="293"/>
                    </a:lnTo>
                    <a:lnTo>
                      <a:pt x="346" y="293"/>
                    </a:lnTo>
                    <a:lnTo>
                      <a:pt x="353" y="289"/>
                    </a:lnTo>
                    <a:lnTo>
                      <a:pt x="353" y="277"/>
                    </a:lnTo>
                    <a:lnTo>
                      <a:pt x="364" y="270"/>
                    </a:lnTo>
                    <a:lnTo>
                      <a:pt x="380" y="272"/>
                    </a:lnTo>
                    <a:lnTo>
                      <a:pt x="387" y="277"/>
                    </a:lnTo>
                    <a:lnTo>
                      <a:pt x="439" y="259"/>
                    </a:lnTo>
                    <a:lnTo>
                      <a:pt x="443" y="259"/>
                    </a:lnTo>
                    <a:lnTo>
                      <a:pt x="445" y="263"/>
                    </a:lnTo>
                    <a:lnTo>
                      <a:pt x="443" y="263"/>
                    </a:lnTo>
                    <a:lnTo>
                      <a:pt x="450" y="266"/>
                    </a:lnTo>
                    <a:lnTo>
                      <a:pt x="455" y="263"/>
                    </a:lnTo>
                    <a:lnTo>
                      <a:pt x="464" y="263"/>
                    </a:lnTo>
                    <a:lnTo>
                      <a:pt x="468" y="254"/>
                    </a:lnTo>
                    <a:lnTo>
                      <a:pt x="484" y="257"/>
                    </a:lnTo>
                    <a:lnTo>
                      <a:pt x="512" y="252"/>
                    </a:lnTo>
                    <a:lnTo>
                      <a:pt x="523" y="263"/>
                    </a:lnTo>
                    <a:lnTo>
                      <a:pt x="528" y="257"/>
                    </a:lnTo>
                    <a:lnTo>
                      <a:pt x="539" y="263"/>
                    </a:lnTo>
                    <a:lnTo>
                      <a:pt x="545" y="256"/>
                    </a:lnTo>
                    <a:lnTo>
                      <a:pt x="566" y="256"/>
                    </a:lnTo>
                    <a:lnTo>
                      <a:pt x="562" y="250"/>
                    </a:lnTo>
                    <a:lnTo>
                      <a:pt x="561" y="241"/>
                    </a:lnTo>
                    <a:lnTo>
                      <a:pt x="557" y="232"/>
                    </a:lnTo>
                    <a:lnTo>
                      <a:pt x="534" y="218"/>
                    </a:lnTo>
                    <a:lnTo>
                      <a:pt x="525" y="216"/>
                    </a:lnTo>
                    <a:lnTo>
                      <a:pt x="525" y="207"/>
                    </a:lnTo>
                    <a:lnTo>
                      <a:pt x="520" y="200"/>
                    </a:lnTo>
                    <a:lnTo>
                      <a:pt x="512" y="182"/>
                    </a:lnTo>
                    <a:lnTo>
                      <a:pt x="503" y="179"/>
                    </a:lnTo>
                    <a:lnTo>
                      <a:pt x="498" y="170"/>
                    </a:lnTo>
                    <a:lnTo>
                      <a:pt x="468" y="152"/>
                    </a:lnTo>
                    <a:lnTo>
                      <a:pt x="464" y="143"/>
                    </a:lnTo>
                    <a:lnTo>
                      <a:pt x="464" y="134"/>
                    </a:lnTo>
                    <a:lnTo>
                      <a:pt x="464" y="131"/>
                    </a:lnTo>
                    <a:lnTo>
                      <a:pt x="450" y="122"/>
                    </a:lnTo>
                    <a:lnTo>
                      <a:pt x="432" y="120"/>
                    </a:lnTo>
                    <a:lnTo>
                      <a:pt x="423" y="116"/>
                    </a:lnTo>
                    <a:lnTo>
                      <a:pt x="420" y="104"/>
                    </a:lnTo>
                    <a:lnTo>
                      <a:pt x="400" y="102"/>
                    </a:lnTo>
                    <a:lnTo>
                      <a:pt x="391" y="93"/>
                    </a:lnTo>
                    <a:lnTo>
                      <a:pt x="391" y="82"/>
                    </a:lnTo>
                    <a:lnTo>
                      <a:pt x="396" y="56"/>
                    </a:lnTo>
                    <a:lnTo>
                      <a:pt x="393" y="45"/>
                    </a:lnTo>
                    <a:lnTo>
                      <a:pt x="359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51" name="Freeform 101">
                <a:extLst>
                  <a:ext uri="{FF2B5EF4-FFF2-40B4-BE49-F238E27FC236}">
                    <a16:creationId xmlns:a16="http://schemas.microsoft.com/office/drawing/2014/main" id="{BF2C3C1F-3488-4AC6-8866-D2BB35BCA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786" y="4104270"/>
                <a:ext cx="130564" cy="122404"/>
              </a:xfrm>
              <a:custGeom>
                <a:avLst/>
                <a:gdLst>
                  <a:gd name="T0" fmla="*/ 4 w 80"/>
                  <a:gd name="T1" fmla="*/ 71 h 75"/>
                  <a:gd name="T2" fmla="*/ 5 w 80"/>
                  <a:gd name="T3" fmla="*/ 71 h 75"/>
                  <a:gd name="T4" fmla="*/ 5 w 80"/>
                  <a:gd name="T5" fmla="*/ 64 h 75"/>
                  <a:gd name="T6" fmla="*/ 9 w 80"/>
                  <a:gd name="T7" fmla="*/ 62 h 75"/>
                  <a:gd name="T8" fmla="*/ 13 w 80"/>
                  <a:gd name="T9" fmla="*/ 62 h 75"/>
                  <a:gd name="T10" fmla="*/ 14 w 80"/>
                  <a:gd name="T11" fmla="*/ 62 h 75"/>
                  <a:gd name="T12" fmla="*/ 20 w 80"/>
                  <a:gd name="T13" fmla="*/ 75 h 75"/>
                  <a:gd name="T14" fmla="*/ 21 w 80"/>
                  <a:gd name="T15" fmla="*/ 75 h 75"/>
                  <a:gd name="T16" fmla="*/ 27 w 80"/>
                  <a:gd name="T17" fmla="*/ 73 h 75"/>
                  <a:gd name="T18" fmla="*/ 30 w 80"/>
                  <a:gd name="T19" fmla="*/ 71 h 75"/>
                  <a:gd name="T20" fmla="*/ 36 w 80"/>
                  <a:gd name="T21" fmla="*/ 71 h 75"/>
                  <a:gd name="T22" fmla="*/ 39 w 80"/>
                  <a:gd name="T23" fmla="*/ 67 h 75"/>
                  <a:gd name="T24" fmla="*/ 39 w 80"/>
                  <a:gd name="T25" fmla="*/ 62 h 75"/>
                  <a:gd name="T26" fmla="*/ 41 w 80"/>
                  <a:gd name="T27" fmla="*/ 58 h 75"/>
                  <a:gd name="T28" fmla="*/ 43 w 80"/>
                  <a:gd name="T29" fmla="*/ 57 h 75"/>
                  <a:gd name="T30" fmla="*/ 50 w 80"/>
                  <a:gd name="T31" fmla="*/ 57 h 75"/>
                  <a:gd name="T32" fmla="*/ 61 w 80"/>
                  <a:gd name="T33" fmla="*/ 55 h 75"/>
                  <a:gd name="T34" fmla="*/ 64 w 80"/>
                  <a:gd name="T35" fmla="*/ 55 h 75"/>
                  <a:gd name="T36" fmla="*/ 64 w 80"/>
                  <a:gd name="T37" fmla="*/ 55 h 75"/>
                  <a:gd name="T38" fmla="*/ 68 w 80"/>
                  <a:gd name="T39" fmla="*/ 55 h 75"/>
                  <a:gd name="T40" fmla="*/ 70 w 80"/>
                  <a:gd name="T41" fmla="*/ 57 h 75"/>
                  <a:gd name="T42" fmla="*/ 79 w 80"/>
                  <a:gd name="T43" fmla="*/ 46 h 75"/>
                  <a:gd name="T44" fmla="*/ 80 w 80"/>
                  <a:gd name="T45" fmla="*/ 39 h 75"/>
                  <a:gd name="T46" fmla="*/ 63 w 80"/>
                  <a:gd name="T47" fmla="*/ 0 h 75"/>
                  <a:gd name="T48" fmla="*/ 59 w 80"/>
                  <a:gd name="T49" fmla="*/ 1 h 75"/>
                  <a:gd name="T50" fmla="*/ 52 w 80"/>
                  <a:gd name="T51" fmla="*/ 3 h 75"/>
                  <a:gd name="T52" fmla="*/ 50 w 80"/>
                  <a:gd name="T53" fmla="*/ 7 h 75"/>
                  <a:gd name="T54" fmla="*/ 45 w 80"/>
                  <a:gd name="T55" fmla="*/ 14 h 75"/>
                  <a:gd name="T56" fmla="*/ 38 w 80"/>
                  <a:gd name="T57" fmla="*/ 16 h 75"/>
                  <a:gd name="T58" fmla="*/ 32 w 80"/>
                  <a:gd name="T59" fmla="*/ 14 h 75"/>
                  <a:gd name="T60" fmla="*/ 29 w 80"/>
                  <a:gd name="T61" fmla="*/ 10 h 75"/>
                  <a:gd name="T62" fmla="*/ 27 w 80"/>
                  <a:gd name="T63" fmla="*/ 12 h 75"/>
                  <a:gd name="T64" fmla="*/ 0 w 80"/>
                  <a:gd name="T65" fmla="*/ 57 h 75"/>
                  <a:gd name="T66" fmla="*/ 0 w 80"/>
                  <a:gd name="T67" fmla="*/ 66 h 75"/>
                  <a:gd name="T68" fmla="*/ 4 w 80"/>
                  <a:gd name="T69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75">
                    <a:moveTo>
                      <a:pt x="4" y="71"/>
                    </a:moveTo>
                    <a:lnTo>
                      <a:pt x="5" y="71"/>
                    </a:lnTo>
                    <a:lnTo>
                      <a:pt x="5" y="64"/>
                    </a:lnTo>
                    <a:lnTo>
                      <a:pt x="9" y="62"/>
                    </a:lnTo>
                    <a:lnTo>
                      <a:pt x="13" y="62"/>
                    </a:lnTo>
                    <a:lnTo>
                      <a:pt x="14" y="62"/>
                    </a:lnTo>
                    <a:lnTo>
                      <a:pt x="20" y="75"/>
                    </a:lnTo>
                    <a:lnTo>
                      <a:pt x="21" y="75"/>
                    </a:lnTo>
                    <a:lnTo>
                      <a:pt x="27" y="73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39" y="67"/>
                    </a:lnTo>
                    <a:lnTo>
                      <a:pt x="39" y="62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50" y="57"/>
                    </a:lnTo>
                    <a:lnTo>
                      <a:pt x="61" y="55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8" y="55"/>
                    </a:lnTo>
                    <a:lnTo>
                      <a:pt x="70" y="57"/>
                    </a:lnTo>
                    <a:lnTo>
                      <a:pt x="79" y="46"/>
                    </a:lnTo>
                    <a:lnTo>
                      <a:pt x="80" y="39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2" y="3"/>
                    </a:lnTo>
                    <a:lnTo>
                      <a:pt x="50" y="7"/>
                    </a:lnTo>
                    <a:lnTo>
                      <a:pt x="45" y="14"/>
                    </a:lnTo>
                    <a:lnTo>
                      <a:pt x="38" y="16"/>
                    </a:lnTo>
                    <a:lnTo>
                      <a:pt x="32" y="14"/>
                    </a:lnTo>
                    <a:lnTo>
                      <a:pt x="29" y="10"/>
                    </a:lnTo>
                    <a:lnTo>
                      <a:pt x="27" y="12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4" y="71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52" name="Freeform 102">
                <a:extLst>
                  <a:ext uri="{FF2B5EF4-FFF2-40B4-BE49-F238E27FC236}">
                    <a16:creationId xmlns:a16="http://schemas.microsoft.com/office/drawing/2014/main" id="{DA46CBA2-B7CB-41B8-9B7E-5A12A626A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786" y="4104270"/>
                <a:ext cx="130564" cy="122404"/>
              </a:xfrm>
              <a:custGeom>
                <a:avLst/>
                <a:gdLst>
                  <a:gd name="T0" fmla="*/ 4 w 80"/>
                  <a:gd name="T1" fmla="*/ 71 h 75"/>
                  <a:gd name="T2" fmla="*/ 5 w 80"/>
                  <a:gd name="T3" fmla="*/ 71 h 75"/>
                  <a:gd name="T4" fmla="*/ 5 w 80"/>
                  <a:gd name="T5" fmla="*/ 64 h 75"/>
                  <a:gd name="T6" fmla="*/ 9 w 80"/>
                  <a:gd name="T7" fmla="*/ 62 h 75"/>
                  <a:gd name="T8" fmla="*/ 13 w 80"/>
                  <a:gd name="T9" fmla="*/ 62 h 75"/>
                  <a:gd name="T10" fmla="*/ 14 w 80"/>
                  <a:gd name="T11" fmla="*/ 62 h 75"/>
                  <a:gd name="T12" fmla="*/ 20 w 80"/>
                  <a:gd name="T13" fmla="*/ 75 h 75"/>
                  <a:gd name="T14" fmla="*/ 21 w 80"/>
                  <a:gd name="T15" fmla="*/ 75 h 75"/>
                  <a:gd name="T16" fmla="*/ 27 w 80"/>
                  <a:gd name="T17" fmla="*/ 73 h 75"/>
                  <a:gd name="T18" fmla="*/ 30 w 80"/>
                  <a:gd name="T19" fmla="*/ 71 h 75"/>
                  <a:gd name="T20" fmla="*/ 36 w 80"/>
                  <a:gd name="T21" fmla="*/ 71 h 75"/>
                  <a:gd name="T22" fmla="*/ 39 w 80"/>
                  <a:gd name="T23" fmla="*/ 67 h 75"/>
                  <a:gd name="T24" fmla="*/ 39 w 80"/>
                  <a:gd name="T25" fmla="*/ 62 h 75"/>
                  <a:gd name="T26" fmla="*/ 41 w 80"/>
                  <a:gd name="T27" fmla="*/ 58 h 75"/>
                  <a:gd name="T28" fmla="*/ 43 w 80"/>
                  <a:gd name="T29" fmla="*/ 57 h 75"/>
                  <a:gd name="T30" fmla="*/ 50 w 80"/>
                  <a:gd name="T31" fmla="*/ 57 h 75"/>
                  <a:gd name="T32" fmla="*/ 61 w 80"/>
                  <a:gd name="T33" fmla="*/ 55 h 75"/>
                  <a:gd name="T34" fmla="*/ 64 w 80"/>
                  <a:gd name="T35" fmla="*/ 55 h 75"/>
                  <a:gd name="T36" fmla="*/ 64 w 80"/>
                  <a:gd name="T37" fmla="*/ 55 h 75"/>
                  <a:gd name="T38" fmla="*/ 68 w 80"/>
                  <a:gd name="T39" fmla="*/ 55 h 75"/>
                  <a:gd name="T40" fmla="*/ 70 w 80"/>
                  <a:gd name="T41" fmla="*/ 57 h 75"/>
                  <a:gd name="T42" fmla="*/ 79 w 80"/>
                  <a:gd name="T43" fmla="*/ 46 h 75"/>
                  <a:gd name="T44" fmla="*/ 80 w 80"/>
                  <a:gd name="T45" fmla="*/ 39 h 75"/>
                  <a:gd name="T46" fmla="*/ 63 w 80"/>
                  <a:gd name="T47" fmla="*/ 0 h 75"/>
                  <a:gd name="T48" fmla="*/ 59 w 80"/>
                  <a:gd name="T49" fmla="*/ 1 h 75"/>
                  <a:gd name="T50" fmla="*/ 52 w 80"/>
                  <a:gd name="T51" fmla="*/ 3 h 75"/>
                  <a:gd name="T52" fmla="*/ 50 w 80"/>
                  <a:gd name="T53" fmla="*/ 7 h 75"/>
                  <a:gd name="T54" fmla="*/ 45 w 80"/>
                  <a:gd name="T55" fmla="*/ 14 h 75"/>
                  <a:gd name="T56" fmla="*/ 38 w 80"/>
                  <a:gd name="T57" fmla="*/ 16 h 75"/>
                  <a:gd name="T58" fmla="*/ 32 w 80"/>
                  <a:gd name="T59" fmla="*/ 14 h 75"/>
                  <a:gd name="T60" fmla="*/ 29 w 80"/>
                  <a:gd name="T61" fmla="*/ 10 h 75"/>
                  <a:gd name="T62" fmla="*/ 27 w 80"/>
                  <a:gd name="T63" fmla="*/ 12 h 75"/>
                  <a:gd name="T64" fmla="*/ 0 w 80"/>
                  <a:gd name="T65" fmla="*/ 57 h 75"/>
                  <a:gd name="T66" fmla="*/ 0 w 80"/>
                  <a:gd name="T67" fmla="*/ 66 h 75"/>
                  <a:gd name="T68" fmla="*/ 4 w 80"/>
                  <a:gd name="T69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75">
                    <a:moveTo>
                      <a:pt x="4" y="71"/>
                    </a:moveTo>
                    <a:lnTo>
                      <a:pt x="5" y="71"/>
                    </a:lnTo>
                    <a:lnTo>
                      <a:pt x="5" y="64"/>
                    </a:lnTo>
                    <a:lnTo>
                      <a:pt x="9" y="62"/>
                    </a:lnTo>
                    <a:lnTo>
                      <a:pt x="13" y="62"/>
                    </a:lnTo>
                    <a:lnTo>
                      <a:pt x="14" y="62"/>
                    </a:lnTo>
                    <a:lnTo>
                      <a:pt x="20" y="75"/>
                    </a:lnTo>
                    <a:lnTo>
                      <a:pt x="21" y="75"/>
                    </a:lnTo>
                    <a:lnTo>
                      <a:pt x="27" y="73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39" y="67"/>
                    </a:lnTo>
                    <a:lnTo>
                      <a:pt x="39" y="62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50" y="57"/>
                    </a:lnTo>
                    <a:lnTo>
                      <a:pt x="61" y="55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8" y="55"/>
                    </a:lnTo>
                    <a:lnTo>
                      <a:pt x="70" y="57"/>
                    </a:lnTo>
                    <a:lnTo>
                      <a:pt x="79" y="46"/>
                    </a:lnTo>
                    <a:lnTo>
                      <a:pt x="80" y="39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2" y="3"/>
                    </a:lnTo>
                    <a:lnTo>
                      <a:pt x="50" y="7"/>
                    </a:lnTo>
                    <a:lnTo>
                      <a:pt x="45" y="14"/>
                    </a:lnTo>
                    <a:lnTo>
                      <a:pt x="38" y="16"/>
                    </a:lnTo>
                    <a:lnTo>
                      <a:pt x="32" y="14"/>
                    </a:lnTo>
                    <a:lnTo>
                      <a:pt x="29" y="10"/>
                    </a:lnTo>
                    <a:lnTo>
                      <a:pt x="27" y="12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4" y="7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53" name="Freeform 103">
                <a:extLst>
                  <a:ext uri="{FF2B5EF4-FFF2-40B4-BE49-F238E27FC236}">
                    <a16:creationId xmlns:a16="http://schemas.microsoft.com/office/drawing/2014/main" id="{F1705092-C29F-400E-8172-CB1E1EB47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894" y="2049514"/>
                <a:ext cx="850300" cy="935167"/>
              </a:xfrm>
              <a:custGeom>
                <a:avLst/>
                <a:gdLst>
                  <a:gd name="T0" fmla="*/ 14 w 521"/>
                  <a:gd name="T1" fmla="*/ 273 h 573"/>
                  <a:gd name="T2" fmla="*/ 2 w 521"/>
                  <a:gd name="T3" fmla="*/ 287 h 573"/>
                  <a:gd name="T4" fmla="*/ 0 w 521"/>
                  <a:gd name="T5" fmla="*/ 291 h 573"/>
                  <a:gd name="T6" fmla="*/ 0 w 521"/>
                  <a:gd name="T7" fmla="*/ 291 h 573"/>
                  <a:gd name="T8" fmla="*/ 18 w 521"/>
                  <a:gd name="T9" fmla="*/ 309 h 573"/>
                  <a:gd name="T10" fmla="*/ 25 w 521"/>
                  <a:gd name="T11" fmla="*/ 309 h 573"/>
                  <a:gd name="T12" fmla="*/ 34 w 521"/>
                  <a:gd name="T13" fmla="*/ 344 h 573"/>
                  <a:gd name="T14" fmla="*/ 27 w 521"/>
                  <a:gd name="T15" fmla="*/ 360 h 573"/>
                  <a:gd name="T16" fmla="*/ 21 w 521"/>
                  <a:gd name="T17" fmla="*/ 366 h 573"/>
                  <a:gd name="T18" fmla="*/ 41 w 521"/>
                  <a:gd name="T19" fmla="*/ 443 h 573"/>
                  <a:gd name="T20" fmla="*/ 19 w 521"/>
                  <a:gd name="T21" fmla="*/ 512 h 573"/>
                  <a:gd name="T22" fmla="*/ 28 w 521"/>
                  <a:gd name="T23" fmla="*/ 494 h 573"/>
                  <a:gd name="T24" fmla="*/ 34 w 521"/>
                  <a:gd name="T25" fmla="*/ 493 h 573"/>
                  <a:gd name="T26" fmla="*/ 55 w 521"/>
                  <a:gd name="T27" fmla="*/ 496 h 573"/>
                  <a:gd name="T28" fmla="*/ 62 w 521"/>
                  <a:gd name="T29" fmla="*/ 493 h 573"/>
                  <a:gd name="T30" fmla="*/ 78 w 521"/>
                  <a:gd name="T31" fmla="*/ 491 h 573"/>
                  <a:gd name="T32" fmla="*/ 80 w 521"/>
                  <a:gd name="T33" fmla="*/ 487 h 573"/>
                  <a:gd name="T34" fmla="*/ 85 w 521"/>
                  <a:gd name="T35" fmla="*/ 487 h 573"/>
                  <a:gd name="T36" fmla="*/ 107 w 521"/>
                  <a:gd name="T37" fmla="*/ 489 h 573"/>
                  <a:gd name="T38" fmla="*/ 112 w 521"/>
                  <a:gd name="T39" fmla="*/ 489 h 573"/>
                  <a:gd name="T40" fmla="*/ 118 w 521"/>
                  <a:gd name="T41" fmla="*/ 493 h 573"/>
                  <a:gd name="T42" fmla="*/ 128 w 521"/>
                  <a:gd name="T43" fmla="*/ 505 h 573"/>
                  <a:gd name="T44" fmla="*/ 143 w 521"/>
                  <a:gd name="T45" fmla="*/ 509 h 573"/>
                  <a:gd name="T46" fmla="*/ 144 w 521"/>
                  <a:gd name="T47" fmla="*/ 512 h 573"/>
                  <a:gd name="T48" fmla="*/ 152 w 521"/>
                  <a:gd name="T49" fmla="*/ 510 h 573"/>
                  <a:gd name="T50" fmla="*/ 162 w 521"/>
                  <a:gd name="T51" fmla="*/ 532 h 573"/>
                  <a:gd name="T52" fmla="*/ 168 w 521"/>
                  <a:gd name="T53" fmla="*/ 537 h 573"/>
                  <a:gd name="T54" fmla="*/ 169 w 521"/>
                  <a:gd name="T55" fmla="*/ 541 h 573"/>
                  <a:gd name="T56" fmla="*/ 173 w 521"/>
                  <a:gd name="T57" fmla="*/ 539 h 573"/>
                  <a:gd name="T58" fmla="*/ 178 w 521"/>
                  <a:gd name="T59" fmla="*/ 546 h 573"/>
                  <a:gd name="T60" fmla="*/ 177 w 521"/>
                  <a:gd name="T61" fmla="*/ 550 h 573"/>
                  <a:gd name="T62" fmla="*/ 180 w 521"/>
                  <a:gd name="T63" fmla="*/ 552 h 573"/>
                  <a:gd name="T64" fmla="*/ 185 w 521"/>
                  <a:gd name="T65" fmla="*/ 557 h 573"/>
                  <a:gd name="T66" fmla="*/ 193 w 521"/>
                  <a:gd name="T67" fmla="*/ 559 h 573"/>
                  <a:gd name="T68" fmla="*/ 196 w 521"/>
                  <a:gd name="T69" fmla="*/ 566 h 573"/>
                  <a:gd name="T70" fmla="*/ 202 w 521"/>
                  <a:gd name="T71" fmla="*/ 568 h 573"/>
                  <a:gd name="T72" fmla="*/ 225 w 521"/>
                  <a:gd name="T73" fmla="*/ 555 h 573"/>
                  <a:gd name="T74" fmla="*/ 241 w 521"/>
                  <a:gd name="T75" fmla="*/ 523 h 573"/>
                  <a:gd name="T76" fmla="*/ 243 w 521"/>
                  <a:gd name="T77" fmla="*/ 525 h 573"/>
                  <a:gd name="T78" fmla="*/ 252 w 521"/>
                  <a:gd name="T79" fmla="*/ 528 h 573"/>
                  <a:gd name="T80" fmla="*/ 277 w 521"/>
                  <a:gd name="T81" fmla="*/ 555 h 573"/>
                  <a:gd name="T82" fmla="*/ 493 w 521"/>
                  <a:gd name="T83" fmla="*/ 543 h 573"/>
                  <a:gd name="T84" fmla="*/ 485 w 521"/>
                  <a:gd name="T85" fmla="*/ 500 h 573"/>
                  <a:gd name="T86" fmla="*/ 521 w 521"/>
                  <a:gd name="T87" fmla="*/ 105 h 573"/>
                  <a:gd name="T88" fmla="*/ 362 w 521"/>
                  <a:gd name="T89" fmla="*/ 55 h 573"/>
                  <a:gd name="T90" fmla="*/ 223 w 521"/>
                  <a:gd name="T91" fmla="*/ 175 h 573"/>
                  <a:gd name="T92" fmla="*/ 177 w 521"/>
                  <a:gd name="T93" fmla="*/ 189 h 573"/>
                  <a:gd name="T94" fmla="*/ 175 w 521"/>
                  <a:gd name="T95" fmla="*/ 2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1" h="573">
                    <a:moveTo>
                      <a:pt x="155" y="273"/>
                    </a:moveTo>
                    <a:lnTo>
                      <a:pt x="14" y="273"/>
                    </a:lnTo>
                    <a:lnTo>
                      <a:pt x="12" y="278"/>
                    </a:lnTo>
                    <a:lnTo>
                      <a:pt x="2" y="287"/>
                    </a:lnTo>
                    <a:lnTo>
                      <a:pt x="3" y="287"/>
                    </a:lnTo>
                    <a:lnTo>
                      <a:pt x="0" y="291"/>
                    </a:lnTo>
                    <a:lnTo>
                      <a:pt x="0" y="293"/>
                    </a:lnTo>
                    <a:lnTo>
                      <a:pt x="0" y="291"/>
                    </a:lnTo>
                    <a:lnTo>
                      <a:pt x="9" y="287"/>
                    </a:lnTo>
                    <a:lnTo>
                      <a:pt x="18" y="309"/>
                    </a:lnTo>
                    <a:lnTo>
                      <a:pt x="19" y="309"/>
                    </a:lnTo>
                    <a:lnTo>
                      <a:pt x="25" y="309"/>
                    </a:lnTo>
                    <a:lnTo>
                      <a:pt x="34" y="327"/>
                    </a:lnTo>
                    <a:lnTo>
                      <a:pt x="34" y="344"/>
                    </a:lnTo>
                    <a:lnTo>
                      <a:pt x="28" y="359"/>
                    </a:lnTo>
                    <a:lnTo>
                      <a:pt x="27" y="360"/>
                    </a:lnTo>
                    <a:lnTo>
                      <a:pt x="23" y="362"/>
                    </a:lnTo>
                    <a:lnTo>
                      <a:pt x="21" y="366"/>
                    </a:lnTo>
                    <a:lnTo>
                      <a:pt x="35" y="384"/>
                    </a:lnTo>
                    <a:lnTo>
                      <a:pt x="41" y="443"/>
                    </a:lnTo>
                    <a:lnTo>
                      <a:pt x="18" y="512"/>
                    </a:lnTo>
                    <a:lnTo>
                      <a:pt x="19" y="512"/>
                    </a:lnTo>
                    <a:lnTo>
                      <a:pt x="27" y="503"/>
                    </a:lnTo>
                    <a:lnTo>
                      <a:pt x="28" y="494"/>
                    </a:lnTo>
                    <a:lnTo>
                      <a:pt x="32" y="494"/>
                    </a:lnTo>
                    <a:lnTo>
                      <a:pt x="34" y="493"/>
                    </a:lnTo>
                    <a:lnTo>
                      <a:pt x="46" y="493"/>
                    </a:lnTo>
                    <a:lnTo>
                      <a:pt x="55" y="496"/>
                    </a:lnTo>
                    <a:lnTo>
                      <a:pt x="60" y="494"/>
                    </a:lnTo>
                    <a:lnTo>
                      <a:pt x="62" y="493"/>
                    </a:lnTo>
                    <a:lnTo>
                      <a:pt x="71" y="491"/>
                    </a:lnTo>
                    <a:lnTo>
                      <a:pt x="78" y="491"/>
                    </a:lnTo>
                    <a:lnTo>
                      <a:pt x="78" y="491"/>
                    </a:lnTo>
                    <a:lnTo>
                      <a:pt x="80" y="487"/>
                    </a:lnTo>
                    <a:lnTo>
                      <a:pt x="80" y="487"/>
                    </a:lnTo>
                    <a:lnTo>
                      <a:pt x="85" y="487"/>
                    </a:lnTo>
                    <a:lnTo>
                      <a:pt x="89" y="487"/>
                    </a:lnTo>
                    <a:lnTo>
                      <a:pt x="107" y="489"/>
                    </a:lnTo>
                    <a:lnTo>
                      <a:pt x="109" y="489"/>
                    </a:lnTo>
                    <a:lnTo>
                      <a:pt x="112" y="489"/>
                    </a:lnTo>
                    <a:lnTo>
                      <a:pt x="114" y="493"/>
                    </a:lnTo>
                    <a:lnTo>
                      <a:pt x="118" y="493"/>
                    </a:lnTo>
                    <a:lnTo>
                      <a:pt x="127" y="500"/>
                    </a:lnTo>
                    <a:lnTo>
                      <a:pt x="128" y="505"/>
                    </a:lnTo>
                    <a:lnTo>
                      <a:pt x="134" y="510"/>
                    </a:lnTo>
                    <a:lnTo>
                      <a:pt x="143" y="509"/>
                    </a:lnTo>
                    <a:lnTo>
                      <a:pt x="143" y="512"/>
                    </a:lnTo>
                    <a:lnTo>
                      <a:pt x="144" y="512"/>
                    </a:lnTo>
                    <a:lnTo>
                      <a:pt x="148" y="510"/>
                    </a:lnTo>
                    <a:lnTo>
                      <a:pt x="152" y="510"/>
                    </a:lnTo>
                    <a:lnTo>
                      <a:pt x="162" y="530"/>
                    </a:lnTo>
                    <a:lnTo>
                      <a:pt x="162" y="532"/>
                    </a:lnTo>
                    <a:lnTo>
                      <a:pt x="166" y="534"/>
                    </a:lnTo>
                    <a:lnTo>
                      <a:pt x="168" y="537"/>
                    </a:lnTo>
                    <a:lnTo>
                      <a:pt x="168" y="539"/>
                    </a:lnTo>
                    <a:lnTo>
                      <a:pt x="169" y="541"/>
                    </a:lnTo>
                    <a:lnTo>
                      <a:pt x="173" y="539"/>
                    </a:lnTo>
                    <a:lnTo>
                      <a:pt x="173" y="539"/>
                    </a:lnTo>
                    <a:lnTo>
                      <a:pt x="175" y="544"/>
                    </a:lnTo>
                    <a:lnTo>
                      <a:pt x="178" y="546"/>
                    </a:lnTo>
                    <a:lnTo>
                      <a:pt x="180" y="548"/>
                    </a:lnTo>
                    <a:lnTo>
                      <a:pt x="177" y="550"/>
                    </a:lnTo>
                    <a:lnTo>
                      <a:pt x="177" y="550"/>
                    </a:lnTo>
                    <a:lnTo>
                      <a:pt x="180" y="552"/>
                    </a:lnTo>
                    <a:lnTo>
                      <a:pt x="182" y="555"/>
                    </a:lnTo>
                    <a:lnTo>
                      <a:pt x="185" y="557"/>
                    </a:lnTo>
                    <a:lnTo>
                      <a:pt x="189" y="557"/>
                    </a:lnTo>
                    <a:lnTo>
                      <a:pt x="193" y="559"/>
                    </a:lnTo>
                    <a:lnTo>
                      <a:pt x="194" y="560"/>
                    </a:lnTo>
                    <a:lnTo>
                      <a:pt x="196" y="566"/>
                    </a:lnTo>
                    <a:lnTo>
                      <a:pt x="198" y="566"/>
                    </a:lnTo>
                    <a:lnTo>
                      <a:pt x="202" y="568"/>
                    </a:lnTo>
                    <a:lnTo>
                      <a:pt x="207" y="573"/>
                    </a:lnTo>
                    <a:lnTo>
                      <a:pt x="225" y="555"/>
                    </a:lnTo>
                    <a:lnTo>
                      <a:pt x="239" y="523"/>
                    </a:lnTo>
                    <a:lnTo>
                      <a:pt x="241" y="523"/>
                    </a:lnTo>
                    <a:lnTo>
                      <a:pt x="243" y="523"/>
                    </a:lnTo>
                    <a:lnTo>
                      <a:pt x="243" y="525"/>
                    </a:lnTo>
                    <a:lnTo>
                      <a:pt x="248" y="525"/>
                    </a:lnTo>
                    <a:lnTo>
                      <a:pt x="252" y="528"/>
                    </a:lnTo>
                    <a:lnTo>
                      <a:pt x="262" y="553"/>
                    </a:lnTo>
                    <a:lnTo>
                      <a:pt x="277" y="555"/>
                    </a:lnTo>
                    <a:lnTo>
                      <a:pt x="296" y="539"/>
                    </a:lnTo>
                    <a:lnTo>
                      <a:pt x="493" y="543"/>
                    </a:lnTo>
                    <a:lnTo>
                      <a:pt x="503" y="505"/>
                    </a:lnTo>
                    <a:lnTo>
                      <a:pt x="485" y="500"/>
                    </a:lnTo>
                    <a:lnTo>
                      <a:pt x="444" y="105"/>
                    </a:lnTo>
                    <a:lnTo>
                      <a:pt x="521" y="105"/>
                    </a:lnTo>
                    <a:lnTo>
                      <a:pt x="362" y="0"/>
                    </a:lnTo>
                    <a:lnTo>
                      <a:pt x="362" y="55"/>
                    </a:lnTo>
                    <a:lnTo>
                      <a:pt x="223" y="55"/>
                    </a:lnTo>
                    <a:lnTo>
                      <a:pt x="223" y="175"/>
                    </a:lnTo>
                    <a:lnTo>
                      <a:pt x="180" y="186"/>
                    </a:lnTo>
                    <a:lnTo>
                      <a:pt x="177" y="189"/>
                    </a:lnTo>
                    <a:lnTo>
                      <a:pt x="169" y="202"/>
                    </a:lnTo>
                    <a:lnTo>
                      <a:pt x="175" y="273"/>
                    </a:lnTo>
                    <a:lnTo>
                      <a:pt x="155" y="273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54" name="Freeform 104">
                <a:extLst>
                  <a:ext uri="{FF2B5EF4-FFF2-40B4-BE49-F238E27FC236}">
                    <a16:creationId xmlns:a16="http://schemas.microsoft.com/office/drawing/2014/main" id="{2402FB0C-5300-49BE-8194-C12F4F4D9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894" y="2049514"/>
                <a:ext cx="850300" cy="935167"/>
              </a:xfrm>
              <a:custGeom>
                <a:avLst/>
                <a:gdLst>
                  <a:gd name="T0" fmla="*/ 14 w 521"/>
                  <a:gd name="T1" fmla="*/ 273 h 573"/>
                  <a:gd name="T2" fmla="*/ 2 w 521"/>
                  <a:gd name="T3" fmla="*/ 287 h 573"/>
                  <a:gd name="T4" fmla="*/ 0 w 521"/>
                  <a:gd name="T5" fmla="*/ 291 h 573"/>
                  <a:gd name="T6" fmla="*/ 0 w 521"/>
                  <a:gd name="T7" fmla="*/ 291 h 573"/>
                  <a:gd name="T8" fmla="*/ 18 w 521"/>
                  <a:gd name="T9" fmla="*/ 309 h 573"/>
                  <a:gd name="T10" fmla="*/ 25 w 521"/>
                  <a:gd name="T11" fmla="*/ 309 h 573"/>
                  <a:gd name="T12" fmla="*/ 34 w 521"/>
                  <a:gd name="T13" fmla="*/ 344 h 573"/>
                  <a:gd name="T14" fmla="*/ 27 w 521"/>
                  <a:gd name="T15" fmla="*/ 360 h 573"/>
                  <a:gd name="T16" fmla="*/ 21 w 521"/>
                  <a:gd name="T17" fmla="*/ 366 h 573"/>
                  <a:gd name="T18" fmla="*/ 41 w 521"/>
                  <a:gd name="T19" fmla="*/ 443 h 573"/>
                  <a:gd name="T20" fmla="*/ 19 w 521"/>
                  <a:gd name="T21" fmla="*/ 512 h 573"/>
                  <a:gd name="T22" fmla="*/ 28 w 521"/>
                  <a:gd name="T23" fmla="*/ 494 h 573"/>
                  <a:gd name="T24" fmla="*/ 34 w 521"/>
                  <a:gd name="T25" fmla="*/ 493 h 573"/>
                  <a:gd name="T26" fmla="*/ 55 w 521"/>
                  <a:gd name="T27" fmla="*/ 496 h 573"/>
                  <a:gd name="T28" fmla="*/ 62 w 521"/>
                  <a:gd name="T29" fmla="*/ 493 h 573"/>
                  <a:gd name="T30" fmla="*/ 78 w 521"/>
                  <a:gd name="T31" fmla="*/ 491 h 573"/>
                  <a:gd name="T32" fmla="*/ 80 w 521"/>
                  <a:gd name="T33" fmla="*/ 487 h 573"/>
                  <a:gd name="T34" fmla="*/ 85 w 521"/>
                  <a:gd name="T35" fmla="*/ 487 h 573"/>
                  <a:gd name="T36" fmla="*/ 107 w 521"/>
                  <a:gd name="T37" fmla="*/ 489 h 573"/>
                  <a:gd name="T38" fmla="*/ 112 w 521"/>
                  <a:gd name="T39" fmla="*/ 489 h 573"/>
                  <a:gd name="T40" fmla="*/ 118 w 521"/>
                  <a:gd name="T41" fmla="*/ 493 h 573"/>
                  <a:gd name="T42" fmla="*/ 128 w 521"/>
                  <a:gd name="T43" fmla="*/ 505 h 573"/>
                  <a:gd name="T44" fmla="*/ 143 w 521"/>
                  <a:gd name="T45" fmla="*/ 509 h 573"/>
                  <a:gd name="T46" fmla="*/ 144 w 521"/>
                  <a:gd name="T47" fmla="*/ 512 h 573"/>
                  <a:gd name="T48" fmla="*/ 152 w 521"/>
                  <a:gd name="T49" fmla="*/ 510 h 573"/>
                  <a:gd name="T50" fmla="*/ 162 w 521"/>
                  <a:gd name="T51" fmla="*/ 532 h 573"/>
                  <a:gd name="T52" fmla="*/ 168 w 521"/>
                  <a:gd name="T53" fmla="*/ 537 h 573"/>
                  <a:gd name="T54" fmla="*/ 169 w 521"/>
                  <a:gd name="T55" fmla="*/ 541 h 573"/>
                  <a:gd name="T56" fmla="*/ 173 w 521"/>
                  <a:gd name="T57" fmla="*/ 539 h 573"/>
                  <a:gd name="T58" fmla="*/ 178 w 521"/>
                  <a:gd name="T59" fmla="*/ 546 h 573"/>
                  <a:gd name="T60" fmla="*/ 177 w 521"/>
                  <a:gd name="T61" fmla="*/ 550 h 573"/>
                  <a:gd name="T62" fmla="*/ 180 w 521"/>
                  <a:gd name="T63" fmla="*/ 552 h 573"/>
                  <a:gd name="T64" fmla="*/ 185 w 521"/>
                  <a:gd name="T65" fmla="*/ 557 h 573"/>
                  <a:gd name="T66" fmla="*/ 193 w 521"/>
                  <a:gd name="T67" fmla="*/ 559 h 573"/>
                  <a:gd name="T68" fmla="*/ 196 w 521"/>
                  <a:gd name="T69" fmla="*/ 566 h 573"/>
                  <a:gd name="T70" fmla="*/ 202 w 521"/>
                  <a:gd name="T71" fmla="*/ 568 h 573"/>
                  <a:gd name="T72" fmla="*/ 225 w 521"/>
                  <a:gd name="T73" fmla="*/ 555 h 573"/>
                  <a:gd name="T74" fmla="*/ 241 w 521"/>
                  <a:gd name="T75" fmla="*/ 523 h 573"/>
                  <a:gd name="T76" fmla="*/ 243 w 521"/>
                  <a:gd name="T77" fmla="*/ 525 h 573"/>
                  <a:gd name="T78" fmla="*/ 252 w 521"/>
                  <a:gd name="T79" fmla="*/ 528 h 573"/>
                  <a:gd name="T80" fmla="*/ 277 w 521"/>
                  <a:gd name="T81" fmla="*/ 555 h 573"/>
                  <a:gd name="T82" fmla="*/ 493 w 521"/>
                  <a:gd name="T83" fmla="*/ 543 h 573"/>
                  <a:gd name="T84" fmla="*/ 485 w 521"/>
                  <a:gd name="T85" fmla="*/ 500 h 573"/>
                  <a:gd name="T86" fmla="*/ 521 w 521"/>
                  <a:gd name="T87" fmla="*/ 105 h 573"/>
                  <a:gd name="T88" fmla="*/ 362 w 521"/>
                  <a:gd name="T89" fmla="*/ 55 h 573"/>
                  <a:gd name="T90" fmla="*/ 223 w 521"/>
                  <a:gd name="T91" fmla="*/ 175 h 573"/>
                  <a:gd name="T92" fmla="*/ 177 w 521"/>
                  <a:gd name="T93" fmla="*/ 189 h 573"/>
                  <a:gd name="T94" fmla="*/ 175 w 521"/>
                  <a:gd name="T95" fmla="*/ 2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1" h="573">
                    <a:moveTo>
                      <a:pt x="155" y="273"/>
                    </a:moveTo>
                    <a:lnTo>
                      <a:pt x="14" y="273"/>
                    </a:lnTo>
                    <a:lnTo>
                      <a:pt x="12" y="278"/>
                    </a:lnTo>
                    <a:lnTo>
                      <a:pt x="2" y="287"/>
                    </a:lnTo>
                    <a:lnTo>
                      <a:pt x="3" y="287"/>
                    </a:lnTo>
                    <a:lnTo>
                      <a:pt x="0" y="291"/>
                    </a:lnTo>
                    <a:lnTo>
                      <a:pt x="0" y="293"/>
                    </a:lnTo>
                    <a:lnTo>
                      <a:pt x="0" y="291"/>
                    </a:lnTo>
                    <a:lnTo>
                      <a:pt x="9" y="287"/>
                    </a:lnTo>
                    <a:lnTo>
                      <a:pt x="18" y="309"/>
                    </a:lnTo>
                    <a:lnTo>
                      <a:pt x="19" y="309"/>
                    </a:lnTo>
                    <a:lnTo>
                      <a:pt x="25" y="309"/>
                    </a:lnTo>
                    <a:lnTo>
                      <a:pt x="34" y="327"/>
                    </a:lnTo>
                    <a:lnTo>
                      <a:pt x="34" y="344"/>
                    </a:lnTo>
                    <a:lnTo>
                      <a:pt x="28" y="359"/>
                    </a:lnTo>
                    <a:lnTo>
                      <a:pt x="27" y="360"/>
                    </a:lnTo>
                    <a:lnTo>
                      <a:pt x="23" y="362"/>
                    </a:lnTo>
                    <a:lnTo>
                      <a:pt x="21" y="366"/>
                    </a:lnTo>
                    <a:lnTo>
                      <a:pt x="35" y="384"/>
                    </a:lnTo>
                    <a:lnTo>
                      <a:pt x="41" y="443"/>
                    </a:lnTo>
                    <a:lnTo>
                      <a:pt x="18" y="512"/>
                    </a:lnTo>
                    <a:lnTo>
                      <a:pt x="19" y="512"/>
                    </a:lnTo>
                    <a:lnTo>
                      <a:pt x="27" y="503"/>
                    </a:lnTo>
                    <a:lnTo>
                      <a:pt x="28" y="494"/>
                    </a:lnTo>
                    <a:lnTo>
                      <a:pt x="32" y="494"/>
                    </a:lnTo>
                    <a:lnTo>
                      <a:pt x="34" y="493"/>
                    </a:lnTo>
                    <a:lnTo>
                      <a:pt x="46" y="493"/>
                    </a:lnTo>
                    <a:lnTo>
                      <a:pt x="55" y="496"/>
                    </a:lnTo>
                    <a:lnTo>
                      <a:pt x="60" y="494"/>
                    </a:lnTo>
                    <a:lnTo>
                      <a:pt x="62" y="493"/>
                    </a:lnTo>
                    <a:lnTo>
                      <a:pt x="71" y="491"/>
                    </a:lnTo>
                    <a:lnTo>
                      <a:pt x="78" y="491"/>
                    </a:lnTo>
                    <a:lnTo>
                      <a:pt x="78" y="491"/>
                    </a:lnTo>
                    <a:lnTo>
                      <a:pt x="80" y="487"/>
                    </a:lnTo>
                    <a:lnTo>
                      <a:pt x="80" y="487"/>
                    </a:lnTo>
                    <a:lnTo>
                      <a:pt x="85" y="487"/>
                    </a:lnTo>
                    <a:lnTo>
                      <a:pt x="89" y="487"/>
                    </a:lnTo>
                    <a:lnTo>
                      <a:pt x="107" y="489"/>
                    </a:lnTo>
                    <a:lnTo>
                      <a:pt x="109" y="489"/>
                    </a:lnTo>
                    <a:lnTo>
                      <a:pt x="112" y="489"/>
                    </a:lnTo>
                    <a:lnTo>
                      <a:pt x="114" y="493"/>
                    </a:lnTo>
                    <a:lnTo>
                      <a:pt x="118" y="493"/>
                    </a:lnTo>
                    <a:lnTo>
                      <a:pt x="127" y="500"/>
                    </a:lnTo>
                    <a:lnTo>
                      <a:pt x="128" y="505"/>
                    </a:lnTo>
                    <a:lnTo>
                      <a:pt x="134" y="510"/>
                    </a:lnTo>
                    <a:lnTo>
                      <a:pt x="143" y="509"/>
                    </a:lnTo>
                    <a:lnTo>
                      <a:pt x="143" y="512"/>
                    </a:lnTo>
                    <a:lnTo>
                      <a:pt x="144" y="512"/>
                    </a:lnTo>
                    <a:lnTo>
                      <a:pt x="148" y="510"/>
                    </a:lnTo>
                    <a:lnTo>
                      <a:pt x="152" y="510"/>
                    </a:lnTo>
                    <a:lnTo>
                      <a:pt x="162" y="530"/>
                    </a:lnTo>
                    <a:lnTo>
                      <a:pt x="162" y="532"/>
                    </a:lnTo>
                    <a:lnTo>
                      <a:pt x="166" y="534"/>
                    </a:lnTo>
                    <a:lnTo>
                      <a:pt x="168" y="537"/>
                    </a:lnTo>
                    <a:lnTo>
                      <a:pt x="168" y="539"/>
                    </a:lnTo>
                    <a:lnTo>
                      <a:pt x="169" y="541"/>
                    </a:lnTo>
                    <a:lnTo>
                      <a:pt x="173" y="539"/>
                    </a:lnTo>
                    <a:lnTo>
                      <a:pt x="173" y="539"/>
                    </a:lnTo>
                    <a:lnTo>
                      <a:pt x="175" y="544"/>
                    </a:lnTo>
                    <a:lnTo>
                      <a:pt x="178" y="546"/>
                    </a:lnTo>
                    <a:lnTo>
                      <a:pt x="180" y="548"/>
                    </a:lnTo>
                    <a:lnTo>
                      <a:pt x="177" y="550"/>
                    </a:lnTo>
                    <a:lnTo>
                      <a:pt x="177" y="550"/>
                    </a:lnTo>
                    <a:lnTo>
                      <a:pt x="180" y="552"/>
                    </a:lnTo>
                    <a:lnTo>
                      <a:pt x="182" y="555"/>
                    </a:lnTo>
                    <a:lnTo>
                      <a:pt x="185" y="557"/>
                    </a:lnTo>
                    <a:lnTo>
                      <a:pt x="189" y="557"/>
                    </a:lnTo>
                    <a:lnTo>
                      <a:pt x="193" y="559"/>
                    </a:lnTo>
                    <a:lnTo>
                      <a:pt x="194" y="560"/>
                    </a:lnTo>
                    <a:lnTo>
                      <a:pt x="196" y="566"/>
                    </a:lnTo>
                    <a:lnTo>
                      <a:pt x="198" y="566"/>
                    </a:lnTo>
                    <a:lnTo>
                      <a:pt x="202" y="568"/>
                    </a:lnTo>
                    <a:lnTo>
                      <a:pt x="207" y="573"/>
                    </a:lnTo>
                    <a:lnTo>
                      <a:pt x="225" y="555"/>
                    </a:lnTo>
                    <a:lnTo>
                      <a:pt x="239" y="523"/>
                    </a:lnTo>
                    <a:lnTo>
                      <a:pt x="241" y="523"/>
                    </a:lnTo>
                    <a:lnTo>
                      <a:pt x="243" y="523"/>
                    </a:lnTo>
                    <a:lnTo>
                      <a:pt x="243" y="525"/>
                    </a:lnTo>
                    <a:lnTo>
                      <a:pt x="248" y="525"/>
                    </a:lnTo>
                    <a:lnTo>
                      <a:pt x="252" y="528"/>
                    </a:lnTo>
                    <a:lnTo>
                      <a:pt x="262" y="553"/>
                    </a:lnTo>
                    <a:lnTo>
                      <a:pt x="277" y="555"/>
                    </a:lnTo>
                    <a:lnTo>
                      <a:pt x="296" y="539"/>
                    </a:lnTo>
                    <a:lnTo>
                      <a:pt x="493" y="543"/>
                    </a:lnTo>
                    <a:lnTo>
                      <a:pt x="503" y="505"/>
                    </a:lnTo>
                    <a:lnTo>
                      <a:pt x="485" y="500"/>
                    </a:lnTo>
                    <a:lnTo>
                      <a:pt x="444" y="105"/>
                    </a:lnTo>
                    <a:lnTo>
                      <a:pt x="521" y="105"/>
                    </a:lnTo>
                    <a:lnTo>
                      <a:pt x="362" y="0"/>
                    </a:lnTo>
                    <a:lnTo>
                      <a:pt x="362" y="55"/>
                    </a:lnTo>
                    <a:lnTo>
                      <a:pt x="223" y="55"/>
                    </a:lnTo>
                    <a:lnTo>
                      <a:pt x="223" y="175"/>
                    </a:lnTo>
                    <a:lnTo>
                      <a:pt x="180" y="186"/>
                    </a:lnTo>
                    <a:lnTo>
                      <a:pt x="177" y="189"/>
                    </a:lnTo>
                    <a:lnTo>
                      <a:pt x="169" y="202"/>
                    </a:lnTo>
                    <a:lnTo>
                      <a:pt x="175" y="273"/>
                    </a:lnTo>
                    <a:lnTo>
                      <a:pt x="155" y="273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55" name="Freeform 105">
                <a:extLst>
                  <a:ext uri="{FF2B5EF4-FFF2-40B4-BE49-F238E27FC236}">
                    <a16:creationId xmlns:a16="http://schemas.microsoft.com/office/drawing/2014/main" id="{AD50A48C-1855-445D-AA73-9BF1EB7B6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009" y="4606943"/>
                <a:ext cx="824187" cy="708312"/>
              </a:xfrm>
              <a:custGeom>
                <a:avLst/>
                <a:gdLst>
                  <a:gd name="T0" fmla="*/ 94 w 505"/>
                  <a:gd name="T1" fmla="*/ 209 h 434"/>
                  <a:gd name="T2" fmla="*/ 84 w 505"/>
                  <a:gd name="T3" fmla="*/ 202 h 434"/>
                  <a:gd name="T4" fmla="*/ 89 w 505"/>
                  <a:gd name="T5" fmla="*/ 122 h 434"/>
                  <a:gd name="T6" fmla="*/ 87 w 505"/>
                  <a:gd name="T7" fmla="*/ 116 h 434"/>
                  <a:gd name="T8" fmla="*/ 105 w 505"/>
                  <a:gd name="T9" fmla="*/ 122 h 434"/>
                  <a:gd name="T10" fmla="*/ 109 w 505"/>
                  <a:gd name="T11" fmla="*/ 136 h 434"/>
                  <a:gd name="T12" fmla="*/ 137 w 505"/>
                  <a:gd name="T13" fmla="*/ 127 h 434"/>
                  <a:gd name="T14" fmla="*/ 148 w 505"/>
                  <a:gd name="T15" fmla="*/ 145 h 434"/>
                  <a:gd name="T16" fmla="*/ 216 w 505"/>
                  <a:gd name="T17" fmla="*/ 154 h 434"/>
                  <a:gd name="T18" fmla="*/ 255 w 505"/>
                  <a:gd name="T19" fmla="*/ 177 h 434"/>
                  <a:gd name="T20" fmla="*/ 276 w 505"/>
                  <a:gd name="T21" fmla="*/ 199 h 434"/>
                  <a:gd name="T22" fmla="*/ 316 w 505"/>
                  <a:gd name="T23" fmla="*/ 218 h 434"/>
                  <a:gd name="T24" fmla="*/ 328 w 505"/>
                  <a:gd name="T25" fmla="*/ 222 h 434"/>
                  <a:gd name="T26" fmla="*/ 335 w 505"/>
                  <a:gd name="T27" fmla="*/ 222 h 434"/>
                  <a:gd name="T28" fmla="*/ 326 w 505"/>
                  <a:gd name="T29" fmla="*/ 175 h 434"/>
                  <a:gd name="T30" fmla="*/ 296 w 505"/>
                  <a:gd name="T31" fmla="*/ 174 h 434"/>
                  <a:gd name="T32" fmla="*/ 300 w 505"/>
                  <a:gd name="T33" fmla="*/ 79 h 434"/>
                  <a:gd name="T34" fmla="*/ 310 w 505"/>
                  <a:gd name="T35" fmla="*/ 13 h 434"/>
                  <a:gd name="T36" fmla="*/ 371 w 505"/>
                  <a:gd name="T37" fmla="*/ 9 h 434"/>
                  <a:gd name="T38" fmla="*/ 380 w 505"/>
                  <a:gd name="T39" fmla="*/ 18 h 434"/>
                  <a:gd name="T40" fmla="*/ 401 w 505"/>
                  <a:gd name="T41" fmla="*/ 17 h 434"/>
                  <a:gd name="T42" fmla="*/ 471 w 505"/>
                  <a:gd name="T43" fmla="*/ 49 h 434"/>
                  <a:gd name="T44" fmla="*/ 475 w 505"/>
                  <a:gd name="T45" fmla="*/ 54 h 434"/>
                  <a:gd name="T46" fmla="*/ 476 w 505"/>
                  <a:gd name="T47" fmla="*/ 65 h 434"/>
                  <a:gd name="T48" fmla="*/ 492 w 505"/>
                  <a:gd name="T49" fmla="*/ 84 h 434"/>
                  <a:gd name="T50" fmla="*/ 503 w 505"/>
                  <a:gd name="T51" fmla="*/ 104 h 434"/>
                  <a:gd name="T52" fmla="*/ 498 w 505"/>
                  <a:gd name="T53" fmla="*/ 116 h 434"/>
                  <a:gd name="T54" fmla="*/ 492 w 505"/>
                  <a:gd name="T55" fmla="*/ 133 h 434"/>
                  <a:gd name="T56" fmla="*/ 491 w 505"/>
                  <a:gd name="T57" fmla="*/ 181 h 434"/>
                  <a:gd name="T58" fmla="*/ 494 w 505"/>
                  <a:gd name="T59" fmla="*/ 190 h 434"/>
                  <a:gd name="T60" fmla="*/ 478 w 505"/>
                  <a:gd name="T61" fmla="*/ 197 h 434"/>
                  <a:gd name="T62" fmla="*/ 466 w 505"/>
                  <a:gd name="T63" fmla="*/ 238 h 434"/>
                  <a:gd name="T64" fmla="*/ 471 w 505"/>
                  <a:gd name="T65" fmla="*/ 249 h 434"/>
                  <a:gd name="T66" fmla="*/ 482 w 505"/>
                  <a:gd name="T67" fmla="*/ 254 h 434"/>
                  <a:gd name="T68" fmla="*/ 353 w 505"/>
                  <a:gd name="T69" fmla="*/ 324 h 434"/>
                  <a:gd name="T70" fmla="*/ 350 w 505"/>
                  <a:gd name="T71" fmla="*/ 327 h 434"/>
                  <a:gd name="T72" fmla="*/ 334 w 505"/>
                  <a:gd name="T73" fmla="*/ 325 h 434"/>
                  <a:gd name="T74" fmla="*/ 309 w 505"/>
                  <a:gd name="T75" fmla="*/ 331 h 434"/>
                  <a:gd name="T76" fmla="*/ 289 w 505"/>
                  <a:gd name="T77" fmla="*/ 341 h 434"/>
                  <a:gd name="T78" fmla="*/ 266 w 505"/>
                  <a:gd name="T79" fmla="*/ 370 h 434"/>
                  <a:gd name="T80" fmla="*/ 255 w 505"/>
                  <a:gd name="T81" fmla="*/ 379 h 434"/>
                  <a:gd name="T82" fmla="*/ 244 w 505"/>
                  <a:gd name="T83" fmla="*/ 383 h 434"/>
                  <a:gd name="T84" fmla="*/ 234 w 505"/>
                  <a:gd name="T85" fmla="*/ 397 h 434"/>
                  <a:gd name="T86" fmla="*/ 225 w 505"/>
                  <a:gd name="T87" fmla="*/ 413 h 434"/>
                  <a:gd name="T88" fmla="*/ 198 w 505"/>
                  <a:gd name="T89" fmla="*/ 434 h 434"/>
                  <a:gd name="T90" fmla="*/ 191 w 505"/>
                  <a:gd name="T91" fmla="*/ 427 h 434"/>
                  <a:gd name="T92" fmla="*/ 168 w 505"/>
                  <a:gd name="T93" fmla="*/ 431 h 434"/>
                  <a:gd name="T94" fmla="*/ 137 w 505"/>
                  <a:gd name="T95" fmla="*/ 427 h 434"/>
                  <a:gd name="T96" fmla="*/ 125 w 505"/>
                  <a:gd name="T97" fmla="*/ 413 h 434"/>
                  <a:gd name="T98" fmla="*/ 91 w 505"/>
                  <a:gd name="T99" fmla="*/ 406 h 434"/>
                  <a:gd name="T100" fmla="*/ 43 w 505"/>
                  <a:gd name="T101" fmla="*/ 406 h 434"/>
                  <a:gd name="T102" fmla="*/ 0 w 505"/>
                  <a:gd name="T103" fmla="*/ 37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5" h="434">
                    <a:moveTo>
                      <a:pt x="0" y="368"/>
                    </a:moveTo>
                    <a:lnTo>
                      <a:pt x="0" y="209"/>
                    </a:lnTo>
                    <a:lnTo>
                      <a:pt x="94" y="209"/>
                    </a:lnTo>
                    <a:lnTo>
                      <a:pt x="87" y="208"/>
                    </a:lnTo>
                    <a:lnTo>
                      <a:pt x="84" y="204"/>
                    </a:lnTo>
                    <a:lnTo>
                      <a:pt x="84" y="202"/>
                    </a:lnTo>
                    <a:lnTo>
                      <a:pt x="89" y="133"/>
                    </a:lnTo>
                    <a:lnTo>
                      <a:pt x="87" y="125"/>
                    </a:lnTo>
                    <a:lnTo>
                      <a:pt x="89" y="122"/>
                    </a:lnTo>
                    <a:lnTo>
                      <a:pt x="91" y="122"/>
                    </a:lnTo>
                    <a:lnTo>
                      <a:pt x="89" y="118"/>
                    </a:lnTo>
                    <a:lnTo>
                      <a:pt x="87" y="116"/>
                    </a:lnTo>
                    <a:lnTo>
                      <a:pt x="98" y="113"/>
                    </a:lnTo>
                    <a:lnTo>
                      <a:pt x="100" y="115"/>
                    </a:lnTo>
                    <a:lnTo>
                      <a:pt x="105" y="122"/>
                    </a:lnTo>
                    <a:lnTo>
                      <a:pt x="105" y="133"/>
                    </a:lnTo>
                    <a:lnTo>
                      <a:pt x="105" y="136"/>
                    </a:lnTo>
                    <a:lnTo>
                      <a:pt x="109" y="136"/>
                    </a:lnTo>
                    <a:lnTo>
                      <a:pt x="123" y="131"/>
                    </a:lnTo>
                    <a:lnTo>
                      <a:pt x="128" y="131"/>
                    </a:lnTo>
                    <a:lnTo>
                      <a:pt x="137" y="127"/>
                    </a:lnTo>
                    <a:lnTo>
                      <a:pt x="143" y="133"/>
                    </a:lnTo>
                    <a:lnTo>
                      <a:pt x="144" y="140"/>
                    </a:lnTo>
                    <a:lnTo>
                      <a:pt x="148" y="145"/>
                    </a:lnTo>
                    <a:lnTo>
                      <a:pt x="182" y="161"/>
                    </a:lnTo>
                    <a:lnTo>
                      <a:pt x="193" y="161"/>
                    </a:lnTo>
                    <a:lnTo>
                      <a:pt x="216" y="154"/>
                    </a:lnTo>
                    <a:lnTo>
                      <a:pt x="219" y="156"/>
                    </a:lnTo>
                    <a:lnTo>
                      <a:pt x="235" y="170"/>
                    </a:lnTo>
                    <a:lnTo>
                      <a:pt x="255" y="177"/>
                    </a:lnTo>
                    <a:lnTo>
                      <a:pt x="264" y="179"/>
                    </a:lnTo>
                    <a:lnTo>
                      <a:pt x="269" y="184"/>
                    </a:lnTo>
                    <a:lnTo>
                      <a:pt x="276" y="199"/>
                    </a:lnTo>
                    <a:lnTo>
                      <a:pt x="298" y="215"/>
                    </a:lnTo>
                    <a:lnTo>
                      <a:pt x="312" y="218"/>
                    </a:lnTo>
                    <a:lnTo>
                      <a:pt x="316" y="218"/>
                    </a:lnTo>
                    <a:lnTo>
                      <a:pt x="321" y="216"/>
                    </a:lnTo>
                    <a:lnTo>
                      <a:pt x="325" y="216"/>
                    </a:lnTo>
                    <a:lnTo>
                      <a:pt x="328" y="222"/>
                    </a:lnTo>
                    <a:lnTo>
                      <a:pt x="332" y="224"/>
                    </a:lnTo>
                    <a:lnTo>
                      <a:pt x="334" y="224"/>
                    </a:lnTo>
                    <a:lnTo>
                      <a:pt x="335" y="222"/>
                    </a:lnTo>
                    <a:lnTo>
                      <a:pt x="334" y="183"/>
                    </a:lnTo>
                    <a:lnTo>
                      <a:pt x="332" y="175"/>
                    </a:lnTo>
                    <a:lnTo>
                      <a:pt x="326" y="175"/>
                    </a:lnTo>
                    <a:lnTo>
                      <a:pt x="321" y="179"/>
                    </a:lnTo>
                    <a:lnTo>
                      <a:pt x="301" y="177"/>
                    </a:lnTo>
                    <a:lnTo>
                      <a:pt x="296" y="174"/>
                    </a:lnTo>
                    <a:lnTo>
                      <a:pt x="282" y="156"/>
                    </a:lnTo>
                    <a:lnTo>
                      <a:pt x="282" y="149"/>
                    </a:lnTo>
                    <a:lnTo>
                      <a:pt x="300" y="79"/>
                    </a:lnTo>
                    <a:lnTo>
                      <a:pt x="291" y="43"/>
                    </a:lnTo>
                    <a:lnTo>
                      <a:pt x="307" y="15"/>
                    </a:lnTo>
                    <a:lnTo>
                      <a:pt x="310" y="13"/>
                    </a:lnTo>
                    <a:lnTo>
                      <a:pt x="369" y="0"/>
                    </a:lnTo>
                    <a:lnTo>
                      <a:pt x="371" y="4"/>
                    </a:lnTo>
                    <a:lnTo>
                      <a:pt x="371" y="9"/>
                    </a:lnTo>
                    <a:lnTo>
                      <a:pt x="371" y="17"/>
                    </a:lnTo>
                    <a:lnTo>
                      <a:pt x="375" y="18"/>
                    </a:lnTo>
                    <a:lnTo>
                      <a:pt x="380" y="18"/>
                    </a:lnTo>
                    <a:lnTo>
                      <a:pt x="389" y="25"/>
                    </a:lnTo>
                    <a:lnTo>
                      <a:pt x="396" y="17"/>
                    </a:lnTo>
                    <a:lnTo>
                      <a:pt x="401" y="17"/>
                    </a:lnTo>
                    <a:lnTo>
                      <a:pt x="407" y="18"/>
                    </a:lnTo>
                    <a:lnTo>
                      <a:pt x="423" y="34"/>
                    </a:lnTo>
                    <a:lnTo>
                      <a:pt x="471" y="49"/>
                    </a:lnTo>
                    <a:lnTo>
                      <a:pt x="473" y="49"/>
                    </a:lnTo>
                    <a:lnTo>
                      <a:pt x="475" y="54"/>
                    </a:lnTo>
                    <a:lnTo>
                      <a:pt x="475" y="54"/>
                    </a:lnTo>
                    <a:lnTo>
                      <a:pt x="475" y="58"/>
                    </a:lnTo>
                    <a:lnTo>
                      <a:pt x="476" y="59"/>
                    </a:lnTo>
                    <a:lnTo>
                      <a:pt x="476" y="65"/>
                    </a:lnTo>
                    <a:lnTo>
                      <a:pt x="485" y="65"/>
                    </a:lnTo>
                    <a:lnTo>
                      <a:pt x="491" y="75"/>
                    </a:lnTo>
                    <a:lnTo>
                      <a:pt x="492" y="84"/>
                    </a:lnTo>
                    <a:lnTo>
                      <a:pt x="498" y="88"/>
                    </a:lnTo>
                    <a:lnTo>
                      <a:pt x="500" y="102"/>
                    </a:lnTo>
                    <a:lnTo>
                      <a:pt x="503" y="104"/>
                    </a:lnTo>
                    <a:lnTo>
                      <a:pt x="505" y="109"/>
                    </a:lnTo>
                    <a:lnTo>
                      <a:pt x="505" y="113"/>
                    </a:lnTo>
                    <a:lnTo>
                      <a:pt x="498" y="116"/>
                    </a:lnTo>
                    <a:lnTo>
                      <a:pt x="496" y="116"/>
                    </a:lnTo>
                    <a:lnTo>
                      <a:pt x="492" y="118"/>
                    </a:lnTo>
                    <a:lnTo>
                      <a:pt x="492" y="133"/>
                    </a:lnTo>
                    <a:lnTo>
                      <a:pt x="487" y="147"/>
                    </a:lnTo>
                    <a:lnTo>
                      <a:pt x="489" y="177"/>
                    </a:lnTo>
                    <a:lnTo>
                      <a:pt x="491" y="181"/>
                    </a:lnTo>
                    <a:lnTo>
                      <a:pt x="496" y="183"/>
                    </a:lnTo>
                    <a:lnTo>
                      <a:pt x="496" y="188"/>
                    </a:lnTo>
                    <a:lnTo>
                      <a:pt x="494" y="190"/>
                    </a:lnTo>
                    <a:lnTo>
                      <a:pt x="487" y="191"/>
                    </a:lnTo>
                    <a:lnTo>
                      <a:pt x="484" y="195"/>
                    </a:lnTo>
                    <a:lnTo>
                      <a:pt x="478" y="197"/>
                    </a:lnTo>
                    <a:lnTo>
                      <a:pt x="478" y="197"/>
                    </a:lnTo>
                    <a:lnTo>
                      <a:pt x="471" y="231"/>
                    </a:lnTo>
                    <a:lnTo>
                      <a:pt x="466" y="238"/>
                    </a:lnTo>
                    <a:lnTo>
                      <a:pt x="466" y="241"/>
                    </a:lnTo>
                    <a:lnTo>
                      <a:pt x="466" y="247"/>
                    </a:lnTo>
                    <a:lnTo>
                      <a:pt x="471" y="249"/>
                    </a:lnTo>
                    <a:lnTo>
                      <a:pt x="473" y="254"/>
                    </a:lnTo>
                    <a:lnTo>
                      <a:pt x="480" y="254"/>
                    </a:lnTo>
                    <a:lnTo>
                      <a:pt x="482" y="254"/>
                    </a:lnTo>
                    <a:lnTo>
                      <a:pt x="482" y="256"/>
                    </a:lnTo>
                    <a:lnTo>
                      <a:pt x="346" y="302"/>
                    </a:lnTo>
                    <a:lnTo>
                      <a:pt x="353" y="324"/>
                    </a:lnTo>
                    <a:lnTo>
                      <a:pt x="357" y="325"/>
                    </a:lnTo>
                    <a:lnTo>
                      <a:pt x="357" y="327"/>
                    </a:lnTo>
                    <a:lnTo>
                      <a:pt x="350" y="327"/>
                    </a:lnTo>
                    <a:lnTo>
                      <a:pt x="344" y="329"/>
                    </a:lnTo>
                    <a:lnTo>
                      <a:pt x="339" y="327"/>
                    </a:lnTo>
                    <a:lnTo>
                      <a:pt x="334" y="325"/>
                    </a:lnTo>
                    <a:lnTo>
                      <a:pt x="332" y="325"/>
                    </a:lnTo>
                    <a:lnTo>
                      <a:pt x="321" y="331"/>
                    </a:lnTo>
                    <a:lnTo>
                      <a:pt x="309" y="331"/>
                    </a:lnTo>
                    <a:lnTo>
                      <a:pt x="298" y="340"/>
                    </a:lnTo>
                    <a:lnTo>
                      <a:pt x="293" y="340"/>
                    </a:lnTo>
                    <a:lnTo>
                      <a:pt x="289" y="341"/>
                    </a:lnTo>
                    <a:lnTo>
                      <a:pt x="285" y="368"/>
                    </a:lnTo>
                    <a:lnTo>
                      <a:pt x="269" y="366"/>
                    </a:lnTo>
                    <a:lnTo>
                      <a:pt x="266" y="370"/>
                    </a:lnTo>
                    <a:lnTo>
                      <a:pt x="264" y="372"/>
                    </a:lnTo>
                    <a:lnTo>
                      <a:pt x="260" y="372"/>
                    </a:lnTo>
                    <a:lnTo>
                      <a:pt x="255" y="379"/>
                    </a:lnTo>
                    <a:lnTo>
                      <a:pt x="250" y="379"/>
                    </a:lnTo>
                    <a:lnTo>
                      <a:pt x="246" y="381"/>
                    </a:lnTo>
                    <a:lnTo>
                      <a:pt x="244" y="383"/>
                    </a:lnTo>
                    <a:lnTo>
                      <a:pt x="243" y="384"/>
                    </a:lnTo>
                    <a:lnTo>
                      <a:pt x="239" y="386"/>
                    </a:lnTo>
                    <a:lnTo>
                      <a:pt x="234" y="397"/>
                    </a:lnTo>
                    <a:lnTo>
                      <a:pt x="226" y="404"/>
                    </a:lnTo>
                    <a:lnTo>
                      <a:pt x="225" y="408"/>
                    </a:lnTo>
                    <a:lnTo>
                      <a:pt x="225" y="413"/>
                    </a:lnTo>
                    <a:lnTo>
                      <a:pt x="209" y="433"/>
                    </a:lnTo>
                    <a:lnTo>
                      <a:pt x="203" y="433"/>
                    </a:lnTo>
                    <a:lnTo>
                      <a:pt x="198" y="434"/>
                    </a:lnTo>
                    <a:lnTo>
                      <a:pt x="194" y="434"/>
                    </a:lnTo>
                    <a:lnTo>
                      <a:pt x="194" y="429"/>
                    </a:lnTo>
                    <a:lnTo>
                      <a:pt x="191" y="427"/>
                    </a:lnTo>
                    <a:lnTo>
                      <a:pt x="184" y="429"/>
                    </a:lnTo>
                    <a:lnTo>
                      <a:pt x="180" y="429"/>
                    </a:lnTo>
                    <a:lnTo>
                      <a:pt x="168" y="431"/>
                    </a:lnTo>
                    <a:lnTo>
                      <a:pt x="155" y="425"/>
                    </a:lnTo>
                    <a:lnTo>
                      <a:pt x="141" y="427"/>
                    </a:lnTo>
                    <a:lnTo>
                      <a:pt x="137" y="427"/>
                    </a:lnTo>
                    <a:lnTo>
                      <a:pt x="135" y="425"/>
                    </a:lnTo>
                    <a:lnTo>
                      <a:pt x="130" y="424"/>
                    </a:lnTo>
                    <a:lnTo>
                      <a:pt x="125" y="413"/>
                    </a:lnTo>
                    <a:lnTo>
                      <a:pt x="121" y="411"/>
                    </a:lnTo>
                    <a:lnTo>
                      <a:pt x="93" y="408"/>
                    </a:lnTo>
                    <a:lnTo>
                      <a:pt x="91" y="406"/>
                    </a:lnTo>
                    <a:lnTo>
                      <a:pt x="51" y="415"/>
                    </a:lnTo>
                    <a:lnTo>
                      <a:pt x="46" y="411"/>
                    </a:lnTo>
                    <a:lnTo>
                      <a:pt x="43" y="406"/>
                    </a:lnTo>
                    <a:lnTo>
                      <a:pt x="9" y="381"/>
                    </a:lnTo>
                    <a:lnTo>
                      <a:pt x="7" y="374"/>
                    </a:lnTo>
                    <a:lnTo>
                      <a:pt x="0" y="370"/>
                    </a:lnTo>
                    <a:lnTo>
                      <a:pt x="0" y="36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56" name="Freeform 106">
                <a:extLst>
                  <a:ext uri="{FF2B5EF4-FFF2-40B4-BE49-F238E27FC236}">
                    <a16:creationId xmlns:a16="http://schemas.microsoft.com/office/drawing/2014/main" id="{6FB83C5D-5068-46BE-9508-A9B1B5F30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009" y="4606943"/>
                <a:ext cx="824187" cy="708312"/>
              </a:xfrm>
              <a:custGeom>
                <a:avLst/>
                <a:gdLst>
                  <a:gd name="T0" fmla="*/ 94 w 505"/>
                  <a:gd name="T1" fmla="*/ 209 h 434"/>
                  <a:gd name="T2" fmla="*/ 84 w 505"/>
                  <a:gd name="T3" fmla="*/ 202 h 434"/>
                  <a:gd name="T4" fmla="*/ 89 w 505"/>
                  <a:gd name="T5" fmla="*/ 122 h 434"/>
                  <a:gd name="T6" fmla="*/ 87 w 505"/>
                  <a:gd name="T7" fmla="*/ 116 h 434"/>
                  <a:gd name="T8" fmla="*/ 105 w 505"/>
                  <a:gd name="T9" fmla="*/ 122 h 434"/>
                  <a:gd name="T10" fmla="*/ 109 w 505"/>
                  <a:gd name="T11" fmla="*/ 136 h 434"/>
                  <a:gd name="T12" fmla="*/ 137 w 505"/>
                  <a:gd name="T13" fmla="*/ 127 h 434"/>
                  <a:gd name="T14" fmla="*/ 148 w 505"/>
                  <a:gd name="T15" fmla="*/ 145 h 434"/>
                  <a:gd name="T16" fmla="*/ 216 w 505"/>
                  <a:gd name="T17" fmla="*/ 154 h 434"/>
                  <a:gd name="T18" fmla="*/ 255 w 505"/>
                  <a:gd name="T19" fmla="*/ 177 h 434"/>
                  <a:gd name="T20" fmla="*/ 276 w 505"/>
                  <a:gd name="T21" fmla="*/ 199 h 434"/>
                  <a:gd name="T22" fmla="*/ 316 w 505"/>
                  <a:gd name="T23" fmla="*/ 218 h 434"/>
                  <a:gd name="T24" fmla="*/ 328 w 505"/>
                  <a:gd name="T25" fmla="*/ 222 h 434"/>
                  <a:gd name="T26" fmla="*/ 335 w 505"/>
                  <a:gd name="T27" fmla="*/ 222 h 434"/>
                  <a:gd name="T28" fmla="*/ 326 w 505"/>
                  <a:gd name="T29" fmla="*/ 175 h 434"/>
                  <a:gd name="T30" fmla="*/ 296 w 505"/>
                  <a:gd name="T31" fmla="*/ 174 h 434"/>
                  <a:gd name="T32" fmla="*/ 300 w 505"/>
                  <a:gd name="T33" fmla="*/ 79 h 434"/>
                  <a:gd name="T34" fmla="*/ 310 w 505"/>
                  <a:gd name="T35" fmla="*/ 13 h 434"/>
                  <a:gd name="T36" fmla="*/ 371 w 505"/>
                  <a:gd name="T37" fmla="*/ 9 h 434"/>
                  <a:gd name="T38" fmla="*/ 380 w 505"/>
                  <a:gd name="T39" fmla="*/ 18 h 434"/>
                  <a:gd name="T40" fmla="*/ 401 w 505"/>
                  <a:gd name="T41" fmla="*/ 17 h 434"/>
                  <a:gd name="T42" fmla="*/ 471 w 505"/>
                  <a:gd name="T43" fmla="*/ 49 h 434"/>
                  <a:gd name="T44" fmla="*/ 475 w 505"/>
                  <a:gd name="T45" fmla="*/ 54 h 434"/>
                  <a:gd name="T46" fmla="*/ 476 w 505"/>
                  <a:gd name="T47" fmla="*/ 65 h 434"/>
                  <a:gd name="T48" fmla="*/ 492 w 505"/>
                  <a:gd name="T49" fmla="*/ 84 h 434"/>
                  <a:gd name="T50" fmla="*/ 503 w 505"/>
                  <a:gd name="T51" fmla="*/ 104 h 434"/>
                  <a:gd name="T52" fmla="*/ 498 w 505"/>
                  <a:gd name="T53" fmla="*/ 116 h 434"/>
                  <a:gd name="T54" fmla="*/ 492 w 505"/>
                  <a:gd name="T55" fmla="*/ 133 h 434"/>
                  <a:gd name="T56" fmla="*/ 491 w 505"/>
                  <a:gd name="T57" fmla="*/ 181 h 434"/>
                  <a:gd name="T58" fmla="*/ 494 w 505"/>
                  <a:gd name="T59" fmla="*/ 190 h 434"/>
                  <a:gd name="T60" fmla="*/ 478 w 505"/>
                  <a:gd name="T61" fmla="*/ 197 h 434"/>
                  <a:gd name="T62" fmla="*/ 466 w 505"/>
                  <a:gd name="T63" fmla="*/ 238 h 434"/>
                  <a:gd name="T64" fmla="*/ 471 w 505"/>
                  <a:gd name="T65" fmla="*/ 249 h 434"/>
                  <a:gd name="T66" fmla="*/ 482 w 505"/>
                  <a:gd name="T67" fmla="*/ 254 h 434"/>
                  <a:gd name="T68" fmla="*/ 353 w 505"/>
                  <a:gd name="T69" fmla="*/ 324 h 434"/>
                  <a:gd name="T70" fmla="*/ 350 w 505"/>
                  <a:gd name="T71" fmla="*/ 327 h 434"/>
                  <a:gd name="T72" fmla="*/ 334 w 505"/>
                  <a:gd name="T73" fmla="*/ 325 h 434"/>
                  <a:gd name="T74" fmla="*/ 309 w 505"/>
                  <a:gd name="T75" fmla="*/ 331 h 434"/>
                  <a:gd name="T76" fmla="*/ 289 w 505"/>
                  <a:gd name="T77" fmla="*/ 341 h 434"/>
                  <a:gd name="T78" fmla="*/ 266 w 505"/>
                  <a:gd name="T79" fmla="*/ 370 h 434"/>
                  <a:gd name="T80" fmla="*/ 255 w 505"/>
                  <a:gd name="T81" fmla="*/ 379 h 434"/>
                  <a:gd name="T82" fmla="*/ 244 w 505"/>
                  <a:gd name="T83" fmla="*/ 383 h 434"/>
                  <a:gd name="T84" fmla="*/ 234 w 505"/>
                  <a:gd name="T85" fmla="*/ 397 h 434"/>
                  <a:gd name="T86" fmla="*/ 225 w 505"/>
                  <a:gd name="T87" fmla="*/ 413 h 434"/>
                  <a:gd name="T88" fmla="*/ 198 w 505"/>
                  <a:gd name="T89" fmla="*/ 434 h 434"/>
                  <a:gd name="T90" fmla="*/ 191 w 505"/>
                  <a:gd name="T91" fmla="*/ 427 h 434"/>
                  <a:gd name="T92" fmla="*/ 168 w 505"/>
                  <a:gd name="T93" fmla="*/ 431 h 434"/>
                  <a:gd name="T94" fmla="*/ 137 w 505"/>
                  <a:gd name="T95" fmla="*/ 427 h 434"/>
                  <a:gd name="T96" fmla="*/ 125 w 505"/>
                  <a:gd name="T97" fmla="*/ 413 h 434"/>
                  <a:gd name="T98" fmla="*/ 91 w 505"/>
                  <a:gd name="T99" fmla="*/ 406 h 434"/>
                  <a:gd name="T100" fmla="*/ 43 w 505"/>
                  <a:gd name="T101" fmla="*/ 406 h 434"/>
                  <a:gd name="T102" fmla="*/ 0 w 505"/>
                  <a:gd name="T103" fmla="*/ 37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5" h="434">
                    <a:moveTo>
                      <a:pt x="0" y="368"/>
                    </a:moveTo>
                    <a:lnTo>
                      <a:pt x="0" y="209"/>
                    </a:lnTo>
                    <a:lnTo>
                      <a:pt x="94" y="209"/>
                    </a:lnTo>
                    <a:lnTo>
                      <a:pt x="87" y="208"/>
                    </a:lnTo>
                    <a:lnTo>
                      <a:pt x="84" y="204"/>
                    </a:lnTo>
                    <a:lnTo>
                      <a:pt x="84" y="202"/>
                    </a:lnTo>
                    <a:lnTo>
                      <a:pt x="89" y="133"/>
                    </a:lnTo>
                    <a:lnTo>
                      <a:pt x="87" y="125"/>
                    </a:lnTo>
                    <a:lnTo>
                      <a:pt x="89" y="122"/>
                    </a:lnTo>
                    <a:lnTo>
                      <a:pt x="91" y="122"/>
                    </a:lnTo>
                    <a:lnTo>
                      <a:pt x="89" y="118"/>
                    </a:lnTo>
                    <a:lnTo>
                      <a:pt x="87" y="116"/>
                    </a:lnTo>
                    <a:lnTo>
                      <a:pt x="98" y="113"/>
                    </a:lnTo>
                    <a:lnTo>
                      <a:pt x="100" y="115"/>
                    </a:lnTo>
                    <a:lnTo>
                      <a:pt x="105" y="122"/>
                    </a:lnTo>
                    <a:lnTo>
                      <a:pt x="105" y="133"/>
                    </a:lnTo>
                    <a:lnTo>
                      <a:pt x="105" y="136"/>
                    </a:lnTo>
                    <a:lnTo>
                      <a:pt x="109" y="136"/>
                    </a:lnTo>
                    <a:lnTo>
                      <a:pt x="123" y="131"/>
                    </a:lnTo>
                    <a:lnTo>
                      <a:pt x="128" y="131"/>
                    </a:lnTo>
                    <a:lnTo>
                      <a:pt x="137" y="127"/>
                    </a:lnTo>
                    <a:lnTo>
                      <a:pt x="143" y="133"/>
                    </a:lnTo>
                    <a:lnTo>
                      <a:pt x="144" y="140"/>
                    </a:lnTo>
                    <a:lnTo>
                      <a:pt x="148" y="145"/>
                    </a:lnTo>
                    <a:lnTo>
                      <a:pt x="182" y="161"/>
                    </a:lnTo>
                    <a:lnTo>
                      <a:pt x="193" y="161"/>
                    </a:lnTo>
                    <a:lnTo>
                      <a:pt x="216" y="154"/>
                    </a:lnTo>
                    <a:lnTo>
                      <a:pt x="219" y="156"/>
                    </a:lnTo>
                    <a:lnTo>
                      <a:pt x="235" y="170"/>
                    </a:lnTo>
                    <a:lnTo>
                      <a:pt x="255" y="177"/>
                    </a:lnTo>
                    <a:lnTo>
                      <a:pt x="264" y="179"/>
                    </a:lnTo>
                    <a:lnTo>
                      <a:pt x="269" y="184"/>
                    </a:lnTo>
                    <a:lnTo>
                      <a:pt x="276" y="199"/>
                    </a:lnTo>
                    <a:lnTo>
                      <a:pt x="298" y="215"/>
                    </a:lnTo>
                    <a:lnTo>
                      <a:pt x="312" y="218"/>
                    </a:lnTo>
                    <a:lnTo>
                      <a:pt x="316" y="218"/>
                    </a:lnTo>
                    <a:lnTo>
                      <a:pt x="321" y="216"/>
                    </a:lnTo>
                    <a:lnTo>
                      <a:pt x="325" y="216"/>
                    </a:lnTo>
                    <a:lnTo>
                      <a:pt x="328" y="222"/>
                    </a:lnTo>
                    <a:lnTo>
                      <a:pt x="332" y="224"/>
                    </a:lnTo>
                    <a:lnTo>
                      <a:pt x="334" y="224"/>
                    </a:lnTo>
                    <a:lnTo>
                      <a:pt x="335" y="222"/>
                    </a:lnTo>
                    <a:lnTo>
                      <a:pt x="334" y="183"/>
                    </a:lnTo>
                    <a:lnTo>
                      <a:pt x="332" y="175"/>
                    </a:lnTo>
                    <a:lnTo>
                      <a:pt x="326" y="175"/>
                    </a:lnTo>
                    <a:lnTo>
                      <a:pt x="321" y="179"/>
                    </a:lnTo>
                    <a:lnTo>
                      <a:pt x="301" y="177"/>
                    </a:lnTo>
                    <a:lnTo>
                      <a:pt x="296" y="174"/>
                    </a:lnTo>
                    <a:lnTo>
                      <a:pt x="282" y="156"/>
                    </a:lnTo>
                    <a:lnTo>
                      <a:pt x="282" y="149"/>
                    </a:lnTo>
                    <a:lnTo>
                      <a:pt x="300" y="79"/>
                    </a:lnTo>
                    <a:lnTo>
                      <a:pt x="291" y="43"/>
                    </a:lnTo>
                    <a:lnTo>
                      <a:pt x="307" y="15"/>
                    </a:lnTo>
                    <a:lnTo>
                      <a:pt x="310" y="13"/>
                    </a:lnTo>
                    <a:lnTo>
                      <a:pt x="369" y="0"/>
                    </a:lnTo>
                    <a:lnTo>
                      <a:pt x="371" y="4"/>
                    </a:lnTo>
                    <a:lnTo>
                      <a:pt x="371" y="9"/>
                    </a:lnTo>
                    <a:lnTo>
                      <a:pt x="371" y="17"/>
                    </a:lnTo>
                    <a:lnTo>
                      <a:pt x="375" y="18"/>
                    </a:lnTo>
                    <a:lnTo>
                      <a:pt x="380" y="18"/>
                    </a:lnTo>
                    <a:lnTo>
                      <a:pt x="389" y="25"/>
                    </a:lnTo>
                    <a:lnTo>
                      <a:pt x="396" y="17"/>
                    </a:lnTo>
                    <a:lnTo>
                      <a:pt x="401" y="17"/>
                    </a:lnTo>
                    <a:lnTo>
                      <a:pt x="407" y="18"/>
                    </a:lnTo>
                    <a:lnTo>
                      <a:pt x="423" y="34"/>
                    </a:lnTo>
                    <a:lnTo>
                      <a:pt x="471" y="49"/>
                    </a:lnTo>
                    <a:lnTo>
                      <a:pt x="473" y="49"/>
                    </a:lnTo>
                    <a:lnTo>
                      <a:pt x="475" y="54"/>
                    </a:lnTo>
                    <a:lnTo>
                      <a:pt x="475" y="54"/>
                    </a:lnTo>
                    <a:lnTo>
                      <a:pt x="475" y="58"/>
                    </a:lnTo>
                    <a:lnTo>
                      <a:pt x="476" y="59"/>
                    </a:lnTo>
                    <a:lnTo>
                      <a:pt x="476" y="65"/>
                    </a:lnTo>
                    <a:lnTo>
                      <a:pt x="485" y="65"/>
                    </a:lnTo>
                    <a:lnTo>
                      <a:pt x="491" y="75"/>
                    </a:lnTo>
                    <a:lnTo>
                      <a:pt x="492" y="84"/>
                    </a:lnTo>
                    <a:lnTo>
                      <a:pt x="498" y="88"/>
                    </a:lnTo>
                    <a:lnTo>
                      <a:pt x="500" y="102"/>
                    </a:lnTo>
                    <a:lnTo>
                      <a:pt x="503" y="104"/>
                    </a:lnTo>
                    <a:lnTo>
                      <a:pt x="505" y="109"/>
                    </a:lnTo>
                    <a:lnTo>
                      <a:pt x="505" y="113"/>
                    </a:lnTo>
                    <a:lnTo>
                      <a:pt x="498" y="116"/>
                    </a:lnTo>
                    <a:lnTo>
                      <a:pt x="496" y="116"/>
                    </a:lnTo>
                    <a:lnTo>
                      <a:pt x="492" y="118"/>
                    </a:lnTo>
                    <a:lnTo>
                      <a:pt x="492" y="133"/>
                    </a:lnTo>
                    <a:lnTo>
                      <a:pt x="487" y="147"/>
                    </a:lnTo>
                    <a:lnTo>
                      <a:pt x="489" y="177"/>
                    </a:lnTo>
                    <a:lnTo>
                      <a:pt x="491" y="181"/>
                    </a:lnTo>
                    <a:lnTo>
                      <a:pt x="496" y="183"/>
                    </a:lnTo>
                    <a:lnTo>
                      <a:pt x="496" y="188"/>
                    </a:lnTo>
                    <a:lnTo>
                      <a:pt x="494" y="190"/>
                    </a:lnTo>
                    <a:lnTo>
                      <a:pt x="487" y="191"/>
                    </a:lnTo>
                    <a:lnTo>
                      <a:pt x="484" y="195"/>
                    </a:lnTo>
                    <a:lnTo>
                      <a:pt x="478" y="197"/>
                    </a:lnTo>
                    <a:lnTo>
                      <a:pt x="478" y="197"/>
                    </a:lnTo>
                    <a:lnTo>
                      <a:pt x="471" y="231"/>
                    </a:lnTo>
                    <a:lnTo>
                      <a:pt x="466" y="238"/>
                    </a:lnTo>
                    <a:lnTo>
                      <a:pt x="466" y="241"/>
                    </a:lnTo>
                    <a:lnTo>
                      <a:pt x="466" y="247"/>
                    </a:lnTo>
                    <a:lnTo>
                      <a:pt x="471" y="249"/>
                    </a:lnTo>
                    <a:lnTo>
                      <a:pt x="473" y="254"/>
                    </a:lnTo>
                    <a:lnTo>
                      <a:pt x="480" y="254"/>
                    </a:lnTo>
                    <a:lnTo>
                      <a:pt x="482" y="254"/>
                    </a:lnTo>
                    <a:lnTo>
                      <a:pt x="482" y="256"/>
                    </a:lnTo>
                    <a:lnTo>
                      <a:pt x="346" y="302"/>
                    </a:lnTo>
                    <a:lnTo>
                      <a:pt x="353" y="324"/>
                    </a:lnTo>
                    <a:lnTo>
                      <a:pt x="357" y="325"/>
                    </a:lnTo>
                    <a:lnTo>
                      <a:pt x="357" y="327"/>
                    </a:lnTo>
                    <a:lnTo>
                      <a:pt x="350" y="327"/>
                    </a:lnTo>
                    <a:lnTo>
                      <a:pt x="344" y="329"/>
                    </a:lnTo>
                    <a:lnTo>
                      <a:pt x="339" y="327"/>
                    </a:lnTo>
                    <a:lnTo>
                      <a:pt x="334" y="325"/>
                    </a:lnTo>
                    <a:lnTo>
                      <a:pt x="332" y="325"/>
                    </a:lnTo>
                    <a:lnTo>
                      <a:pt x="321" y="331"/>
                    </a:lnTo>
                    <a:lnTo>
                      <a:pt x="309" y="331"/>
                    </a:lnTo>
                    <a:lnTo>
                      <a:pt x="298" y="340"/>
                    </a:lnTo>
                    <a:lnTo>
                      <a:pt x="293" y="340"/>
                    </a:lnTo>
                    <a:lnTo>
                      <a:pt x="289" y="341"/>
                    </a:lnTo>
                    <a:lnTo>
                      <a:pt x="285" y="368"/>
                    </a:lnTo>
                    <a:lnTo>
                      <a:pt x="269" y="366"/>
                    </a:lnTo>
                    <a:lnTo>
                      <a:pt x="266" y="370"/>
                    </a:lnTo>
                    <a:lnTo>
                      <a:pt x="264" y="372"/>
                    </a:lnTo>
                    <a:lnTo>
                      <a:pt x="260" y="372"/>
                    </a:lnTo>
                    <a:lnTo>
                      <a:pt x="255" y="379"/>
                    </a:lnTo>
                    <a:lnTo>
                      <a:pt x="250" y="379"/>
                    </a:lnTo>
                    <a:lnTo>
                      <a:pt x="246" y="381"/>
                    </a:lnTo>
                    <a:lnTo>
                      <a:pt x="244" y="383"/>
                    </a:lnTo>
                    <a:lnTo>
                      <a:pt x="243" y="384"/>
                    </a:lnTo>
                    <a:lnTo>
                      <a:pt x="239" y="386"/>
                    </a:lnTo>
                    <a:lnTo>
                      <a:pt x="234" y="397"/>
                    </a:lnTo>
                    <a:lnTo>
                      <a:pt x="226" y="404"/>
                    </a:lnTo>
                    <a:lnTo>
                      <a:pt x="225" y="408"/>
                    </a:lnTo>
                    <a:lnTo>
                      <a:pt x="225" y="413"/>
                    </a:lnTo>
                    <a:lnTo>
                      <a:pt x="209" y="433"/>
                    </a:lnTo>
                    <a:lnTo>
                      <a:pt x="203" y="433"/>
                    </a:lnTo>
                    <a:lnTo>
                      <a:pt x="198" y="434"/>
                    </a:lnTo>
                    <a:lnTo>
                      <a:pt x="194" y="434"/>
                    </a:lnTo>
                    <a:lnTo>
                      <a:pt x="194" y="429"/>
                    </a:lnTo>
                    <a:lnTo>
                      <a:pt x="191" y="427"/>
                    </a:lnTo>
                    <a:lnTo>
                      <a:pt x="184" y="429"/>
                    </a:lnTo>
                    <a:lnTo>
                      <a:pt x="180" y="429"/>
                    </a:lnTo>
                    <a:lnTo>
                      <a:pt x="168" y="431"/>
                    </a:lnTo>
                    <a:lnTo>
                      <a:pt x="155" y="425"/>
                    </a:lnTo>
                    <a:lnTo>
                      <a:pt x="141" y="427"/>
                    </a:lnTo>
                    <a:lnTo>
                      <a:pt x="137" y="427"/>
                    </a:lnTo>
                    <a:lnTo>
                      <a:pt x="135" y="425"/>
                    </a:lnTo>
                    <a:lnTo>
                      <a:pt x="130" y="424"/>
                    </a:lnTo>
                    <a:lnTo>
                      <a:pt x="125" y="413"/>
                    </a:lnTo>
                    <a:lnTo>
                      <a:pt x="121" y="411"/>
                    </a:lnTo>
                    <a:lnTo>
                      <a:pt x="93" y="408"/>
                    </a:lnTo>
                    <a:lnTo>
                      <a:pt x="91" y="406"/>
                    </a:lnTo>
                    <a:lnTo>
                      <a:pt x="51" y="415"/>
                    </a:lnTo>
                    <a:lnTo>
                      <a:pt x="46" y="411"/>
                    </a:lnTo>
                    <a:lnTo>
                      <a:pt x="43" y="406"/>
                    </a:lnTo>
                    <a:lnTo>
                      <a:pt x="9" y="381"/>
                    </a:lnTo>
                    <a:lnTo>
                      <a:pt x="7" y="374"/>
                    </a:lnTo>
                    <a:lnTo>
                      <a:pt x="0" y="370"/>
                    </a:lnTo>
                    <a:lnTo>
                      <a:pt x="0" y="368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57" name="Freeform 107">
                <a:extLst>
                  <a:ext uri="{FF2B5EF4-FFF2-40B4-BE49-F238E27FC236}">
                    <a16:creationId xmlns:a16="http://schemas.microsoft.com/office/drawing/2014/main" id="{0879B796-0C2F-44DE-856D-8DB39CABF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759" y="3908424"/>
                <a:ext cx="9792" cy="17953"/>
              </a:xfrm>
              <a:custGeom>
                <a:avLst/>
                <a:gdLst>
                  <a:gd name="T0" fmla="*/ 4 w 6"/>
                  <a:gd name="T1" fmla="*/ 0 h 11"/>
                  <a:gd name="T2" fmla="*/ 6 w 6"/>
                  <a:gd name="T3" fmla="*/ 0 h 11"/>
                  <a:gd name="T4" fmla="*/ 6 w 6"/>
                  <a:gd name="T5" fmla="*/ 4 h 11"/>
                  <a:gd name="T6" fmla="*/ 4 w 6"/>
                  <a:gd name="T7" fmla="*/ 9 h 11"/>
                  <a:gd name="T8" fmla="*/ 2 w 6"/>
                  <a:gd name="T9" fmla="*/ 11 h 11"/>
                  <a:gd name="T10" fmla="*/ 0 w 6"/>
                  <a:gd name="T11" fmla="*/ 2 h 11"/>
                  <a:gd name="T12" fmla="*/ 0 w 6"/>
                  <a:gd name="T13" fmla="*/ 2 h 11"/>
                  <a:gd name="T14" fmla="*/ 4 w 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58" name="Freeform 108">
                <a:extLst>
                  <a:ext uri="{FF2B5EF4-FFF2-40B4-BE49-F238E27FC236}">
                    <a16:creationId xmlns:a16="http://schemas.microsoft.com/office/drawing/2014/main" id="{11C735FB-03CC-459E-82E7-5A4766971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759" y="3908424"/>
                <a:ext cx="9792" cy="17953"/>
              </a:xfrm>
              <a:custGeom>
                <a:avLst/>
                <a:gdLst>
                  <a:gd name="T0" fmla="*/ 4 w 6"/>
                  <a:gd name="T1" fmla="*/ 0 h 11"/>
                  <a:gd name="T2" fmla="*/ 6 w 6"/>
                  <a:gd name="T3" fmla="*/ 0 h 11"/>
                  <a:gd name="T4" fmla="*/ 6 w 6"/>
                  <a:gd name="T5" fmla="*/ 4 h 11"/>
                  <a:gd name="T6" fmla="*/ 4 w 6"/>
                  <a:gd name="T7" fmla="*/ 9 h 11"/>
                  <a:gd name="T8" fmla="*/ 2 w 6"/>
                  <a:gd name="T9" fmla="*/ 11 h 11"/>
                  <a:gd name="T10" fmla="*/ 0 w 6"/>
                  <a:gd name="T11" fmla="*/ 2 h 11"/>
                  <a:gd name="T12" fmla="*/ 0 w 6"/>
                  <a:gd name="T13" fmla="*/ 2 h 11"/>
                  <a:gd name="T14" fmla="*/ 4 w 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">
                    <a:moveTo>
                      <a:pt x="4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59" name="Freeform 109">
                <a:extLst>
                  <a:ext uri="{FF2B5EF4-FFF2-40B4-BE49-F238E27FC236}">
                    <a16:creationId xmlns:a16="http://schemas.microsoft.com/office/drawing/2014/main" id="{9E39E83F-26B1-4DFB-9E7D-776766509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637" y="4001451"/>
                <a:ext cx="22849" cy="22849"/>
              </a:xfrm>
              <a:custGeom>
                <a:avLst/>
                <a:gdLst>
                  <a:gd name="T0" fmla="*/ 8 w 14"/>
                  <a:gd name="T1" fmla="*/ 0 h 14"/>
                  <a:gd name="T2" fmla="*/ 10 w 14"/>
                  <a:gd name="T3" fmla="*/ 0 h 14"/>
                  <a:gd name="T4" fmla="*/ 12 w 14"/>
                  <a:gd name="T5" fmla="*/ 0 h 14"/>
                  <a:gd name="T6" fmla="*/ 14 w 14"/>
                  <a:gd name="T7" fmla="*/ 7 h 14"/>
                  <a:gd name="T8" fmla="*/ 7 w 14"/>
                  <a:gd name="T9" fmla="*/ 14 h 14"/>
                  <a:gd name="T10" fmla="*/ 5 w 14"/>
                  <a:gd name="T11" fmla="*/ 14 h 14"/>
                  <a:gd name="T12" fmla="*/ 1 w 14"/>
                  <a:gd name="T13" fmla="*/ 11 h 14"/>
                  <a:gd name="T14" fmla="*/ 0 w 14"/>
                  <a:gd name="T15" fmla="*/ 5 h 14"/>
                  <a:gd name="T16" fmla="*/ 1 w 14"/>
                  <a:gd name="T17" fmla="*/ 4 h 14"/>
                  <a:gd name="T18" fmla="*/ 3 w 14"/>
                  <a:gd name="T19" fmla="*/ 0 h 14"/>
                  <a:gd name="T20" fmla="*/ 8 w 14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60" name="Freeform 110">
                <a:extLst>
                  <a:ext uri="{FF2B5EF4-FFF2-40B4-BE49-F238E27FC236}">
                    <a16:creationId xmlns:a16="http://schemas.microsoft.com/office/drawing/2014/main" id="{1FD5BE2D-7801-4E18-BE9C-54E3AF612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637" y="4001451"/>
                <a:ext cx="22849" cy="22849"/>
              </a:xfrm>
              <a:custGeom>
                <a:avLst/>
                <a:gdLst>
                  <a:gd name="T0" fmla="*/ 8 w 14"/>
                  <a:gd name="T1" fmla="*/ 0 h 14"/>
                  <a:gd name="T2" fmla="*/ 10 w 14"/>
                  <a:gd name="T3" fmla="*/ 0 h 14"/>
                  <a:gd name="T4" fmla="*/ 12 w 14"/>
                  <a:gd name="T5" fmla="*/ 0 h 14"/>
                  <a:gd name="T6" fmla="*/ 14 w 14"/>
                  <a:gd name="T7" fmla="*/ 7 h 14"/>
                  <a:gd name="T8" fmla="*/ 7 w 14"/>
                  <a:gd name="T9" fmla="*/ 14 h 14"/>
                  <a:gd name="T10" fmla="*/ 5 w 14"/>
                  <a:gd name="T11" fmla="*/ 14 h 14"/>
                  <a:gd name="T12" fmla="*/ 1 w 14"/>
                  <a:gd name="T13" fmla="*/ 11 h 14"/>
                  <a:gd name="T14" fmla="*/ 0 w 14"/>
                  <a:gd name="T15" fmla="*/ 5 h 14"/>
                  <a:gd name="T16" fmla="*/ 1 w 14"/>
                  <a:gd name="T17" fmla="*/ 4 h 14"/>
                  <a:gd name="T18" fmla="*/ 3 w 14"/>
                  <a:gd name="T19" fmla="*/ 0 h 14"/>
                  <a:gd name="T20" fmla="*/ 8 w 14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61" name="Freeform 111">
                <a:extLst>
                  <a:ext uri="{FF2B5EF4-FFF2-40B4-BE49-F238E27FC236}">
                    <a16:creationId xmlns:a16="http://schemas.microsoft.com/office/drawing/2014/main" id="{34406FF7-3DA7-4594-803C-CC56EDB7D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7781" y="3710945"/>
                <a:ext cx="559794" cy="646293"/>
              </a:xfrm>
              <a:custGeom>
                <a:avLst/>
                <a:gdLst>
                  <a:gd name="T0" fmla="*/ 306 w 343"/>
                  <a:gd name="T1" fmla="*/ 201 h 396"/>
                  <a:gd name="T2" fmla="*/ 306 w 343"/>
                  <a:gd name="T3" fmla="*/ 76 h 396"/>
                  <a:gd name="T4" fmla="*/ 308 w 343"/>
                  <a:gd name="T5" fmla="*/ 75 h 396"/>
                  <a:gd name="T6" fmla="*/ 342 w 343"/>
                  <a:gd name="T7" fmla="*/ 32 h 396"/>
                  <a:gd name="T8" fmla="*/ 343 w 343"/>
                  <a:gd name="T9" fmla="*/ 28 h 396"/>
                  <a:gd name="T10" fmla="*/ 320 w 343"/>
                  <a:gd name="T11" fmla="*/ 28 h 396"/>
                  <a:gd name="T12" fmla="*/ 295 w 343"/>
                  <a:gd name="T13" fmla="*/ 16 h 396"/>
                  <a:gd name="T14" fmla="*/ 265 w 343"/>
                  <a:gd name="T15" fmla="*/ 25 h 396"/>
                  <a:gd name="T16" fmla="*/ 252 w 343"/>
                  <a:gd name="T17" fmla="*/ 37 h 396"/>
                  <a:gd name="T18" fmla="*/ 234 w 343"/>
                  <a:gd name="T19" fmla="*/ 46 h 396"/>
                  <a:gd name="T20" fmla="*/ 168 w 343"/>
                  <a:gd name="T21" fmla="*/ 35 h 396"/>
                  <a:gd name="T22" fmla="*/ 117 w 343"/>
                  <a:gd name="T23" fmla="*/ 1 h 396"/>
                  <a:gd name="T24" fmla="*/ 92 w 343"/>
                  <a:gd name="T25" fmla="*/ 3 h 396"/>
                  <a:gd name="T26" fmla="*/ 81 w 343"/>
                  <a:gd name="T27" fmla="*/ 0 h 396"/>
                  <a:gd name="T28" fmla="*/ 22 w 343"/>
                  <a:gd name="T29" fmla="*/ 0 h 396"/>
                  <a:gd name="T30" fmla="*/ 13 w 343"/>
                  <a:gd name="T31" fmla="*/ 5 h 396"/>
                  <a:gd name="T32" fmla="*/ 0 w 343"/>
                  <a:gd name="T33" fmla="*/ 21 h 396"/>
                  <a:gd name="T34" fmla="*/ 2 w 343"/>
                  <a:gd name="T35" fmla="*/ 23 h 396"/>
                  <a:gd name="T36" fmla="*/ 4 w 343"/>
                  <a:gd name="T37" fmla="*/ 25 h 396"/>
                  <a:gd name="T38" fmla="*/ 13 w 343"/>
                  <a:gd name="T39" fmla="*/ 26 h 396"/>
                  <a:gd name="T40" fmla="*/ 15 w 343"/>
                  <a:gd name="T41" fmla="*/ 28 h 396"/>
                  <a:gd name="T42" fmla="*/ 15 w 343"/>
                  <a:gd name="T43" fmla="*/ 33 h 396"/>
                  <a:gd name="T44" fmla="*/ 17 w 343"/>
                  <a:gd name="T45" fmla="*/ 35 h 396"/>
                  <a:gd name="T46" fmla="*/ 18 w 343"/>
                  <a:gd name="T47" fmla="*/ 37 h 396"/>
                  <a:gd name="T48" fmla="*/ 24 w 343"/>
                  <a:gd name="T49" fmla="*/ 62 h 396"/>
                  <a:gd name="T50" fmla="*/ 27 w 343"/>
                  <a:gd name="T51" fmla="*/ 67 h 396"/>
                  <a:gd name="T52" fmla="*/ 36 w 343"/>
                  <a:gd name="T53" fmla="*/ 71 h 396"/>
                  <a:gd name="T54" fmla="*/ 43 w 343"/>
                  <a:gd name="T55" fmla="*/ 78 h 396"/>
                  <a:gd name="T56" fmla="*/ 45 w 343"/>
                  <a:gd name="T57" fmla="*/ 121 h 396"/>
                  <a:gd name="T58" fmla="*/ 43 w 343"/>
                  <a:gd name="T59" fmla="*/ 132 h 396"/>
                  <a:gd name="T60" fmla="*/ 2 w 343"/>
                  <a:gd name="T61" fmla="*/ 187 h 396"/>
                  <a:gd name="T62" fmla="*/ 2 w 343"/>
                  <a:gd name="T63" fmla="*/ 198 h 396"/>
                  <a:gd name="T64" fmla="*/ 8 w 343"/>
                  <a:gd name="T65" fmla="*/ 207 h 396"/>
                  <a:gd name="T66" fmla="*/ 9 w 343"/>
                  <a:gd name="T67" fmla="*/ 212 h 396"/>
                  <a:gd name="T68" fmla="*/ 15 w 343"/>
                  <a:gd name="T69" fmla="*/ 212 h 396"/>
                  <a:gd name="T70" fmla="*/ 20 w 343"/>
                  <a:gd name="T71" fmla="*/ 208 h 396"/>
                  <a:gd name="T72" fmla="*/ 36 w 343"/>
                  <a:gd name="T73" fmla="*/ 208 h 396"/>
                  <a:gd name="T74" fmla="*/ 36 w 343"/>
                  <a:gd name="T75" fmla="*/ 212 h 396"/>
                  <a:gd name="T76" fmla="*/ 27 w 343"/>
                  <a:gd name="T77" fmla="*/ 216 h 396"/>
                  <a:gd name="T78" fmla="*/ 20 w 343"/>
                  <a:gd name="T79" fmla="*/ 221 h 396"/>
                  <a:gd name="T80" fmla="*/ 11 w 343"/>
                  <a:gd name="T81" fmla="*/ 221 h 396"/>
                  <a:gd name="T82" fmla="*/ 6 w 343"/>
                  <a:gd name="T83" fmla="*/ 232 h 396"/>
                  <a:gd name="T84" fmla="*/ 13 w 343"/>
                  <a:gd name="T85" fmla="*/ 237 h 396"/>
                  <a:gd name="T86" fmla="*/ 163 w 343"/>
                  <a:gd name="T87" fmla="*/ 326 h 396"/>
                  <a:gd name="T88" fmla="*/ 172 w 343"/>
                  <a:gd name="T89" fmla="*/ 360 h 396"/>
                  <a:gd name="T90" fmla="*/ 233 w 343"/>
                  <a:gd name="T91" fmla="*/ 396 h 396"/>
                  <a:gd name="T92" fmla="*/ 242 w 343"/>
                  <a:gd name="T93" fmla="*/ 392 h 396"/>
                  <a:gd name="T94" fmla="*/ 270 w 343"/>
                  <a:gd name="T95" fmla="*/ 337 h 396"/>
                  <a:gd name="T96" fmla="*/ 272 w 343"/>
                  <a:gd name="T97" fmla="*/ 324 h 396"/>
                  <a:gd name="T98" fmla="*/ 283 w 343"/>
                  <a:gd name="T99" fmla="*/ 308 h 396"/>
                  <a:gd name="T100" fmla="*/ 299 w 343"/>
                  <a:gd name="T101" fmla="*/ 299 h 396"/>
                  <a:gd name="T102" fmla="*/ 300 w 343"/>
                  <a:gd name="T103" fmla="*/ 291 h 396"/>
                  <a:gd name="T104" fmla="*/ 306 w 343"/>
                  <a:gd name="T105" fmla="*/ 283 h 396"/>
                  <a:gd name="T106" fmla="*/ 311 w 343"/>
                  <a:gd name="T107" fmla="*/ 282 h 396"/>
                  <a:gd name="T108" fmla="*/ 318 w 343"/>
                  <a:gd name="T109" fmla="*/ 280 h 396"/>
                  <a:gd name="T110" fmla="*/ 325 w 343"/>
                  <a:gd name="T111" fmla="*/ 271 h 396"/>
                  <a:gd name="T112" fmla="*/ 329 w 343"/>
                  <a:gd name="T113" fmla="*/ 267 h 396"/>
                  <a:gd name="T114" fmla="*/ 329 w 343"/>
                  <a:gd name="T115" fmla="*/ 264 h 396"/>
                  <a:gd name="T116" fmla="*/ 306 w 343"/>
                  <a:gd name="T117" fmla="*/ 235 h 396"/>
                  <a:gd name="T118" fmla="*/ 306 w 343"/>
                  <a:gd name="T119" fmla="*/ 201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3" h="396">
                    <a:moveTo>
                      <a:pt x="306" y="201"/>
                    </a:moveTo>
                    <a:lnTo>
                      <a:pt x="306" y="76"/>
                    </a:lnTo>
                    <a:lnTo>
                      <a:pt x="308" y="75"/>
                    </a:lnTo>
                    <a:lnTo>
                      <a:pt x="342" y="32"/>
                    </a:lnTo>
                    <a:lnTo>
                      <a:pt x="343" y="28"/>
                    </a:lnTo>
                    <a:lnTo>
                      <a:pt x="320" y="28"/>
                    </a:lnTo>
                    <a:lnTo>
                      <a:pt x="295" y="16"/>
                    </a:lnTo>
                    <a:lnTo>
                      <a:pt x="265" y="25"/>
                    </a:lnTo>
                    <a:lnTo>
                      <a:pt x="252" y="37"/>
                    </a:lnTo>
                    <a:lnTo>
                      <a:pt x="234" y="46"/>
                    </a:lnTo>
                    <a:lnTo>
                      <a:pt x="168" y="35"/>
                    </a:lnTo>
                    <a:lnTo>
                      <a:pt x="117" y="1"/>
                    </a:lnTo>
                    <a:lnTo>
                      <a:pt x="92" y="3"/>
                    </a:lnTo>
                    <a:lnTo>
                      <a:pt x="81" y="0"/>
                    </a:lnTo>
                    <a:lnTo>
                      <a:pt x="22" y="0"/>
                    </a:lnTo>
                    <a:lnTo>
                      <a:pt x="13" y="5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13" y="26"/>
                    </a:lnTo>
                    <a:lnTo>
                      <a:pt x="15" y="28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18" y="37"/>
                    </a:lnTo>
                    <a:lnTo>
                      <a:pt x="24" y="62"/>
                    </a:lnTo>
                    <a:lnTo>
                      <a:pt x="27" y="67"/>
                    </a:lnTo>
                    <a:lnTo>
                      <a:pt x="36" y="71"/>
                    </a:lnTo>
                    <a:lnTo>
                      <a:pt x="43" y="78"/>
                    </a:lnTo>
                    <a:lnTo>
                      <a:pt x="45" y="121"/>
                    </a:lnTo>
                    <a:lnTo>
                      <a:pt x="43" y="132"/>
                    </a:lnTo>
                    <a:lnTo>
                      <a:pt x="2" y="187"/>
                    </a:lnTo>
                    <a:lnTo>
                      <a:pt x="2" y="198"/>
                    </a:lnTo>
                    <a:lnTo>
                      <a:pt x="8" y="207"/>
                    </a:lnTo>
                    <a:lnTo>
                      <a:pt x="9" y="212"/>
                    </a:lnTo>
                    <a:lnTo>
                      <a:pt x="15" y="212"/>
                    </a:lnTo>
                    <a:lnTo>
                      <a:pt x="20" y="208"/>
                    </a:lnTo>
                    <a:lnTo>
                      <a:pt x="36" y="208"/>
                    </a:lnTo>
                    <a:lnTo>
                      <a:pt x="36" y="212"/>
                    </a:lnTo>
                    <a:lnTo>
                      <a:pt x="27" y="216"/>
                    </a:lnTo>
                    <a:lnTo>
                      <a:pt x="20" y="221"/>
                    </a:lnTo>
                    <a:lnTo>
                      <a:pt x="11" y="221"/>
                    </a:lnTo>
                    <a:lnTo>
                      <a:pt x="6" y="232"/>
                    </a:lnTo>
                    <a:lnTo>
                      <a:pt x="13" y="237"/>
                    </a:lnTo>
                    <a:lnTo>
                      <a:pt x="163" y="326"/>
                    </a:lnTo>
                    <a:lnTo>
                      <a:pt x="172" y="360"/>
                    </a:lnTo>
                    <a:lnTo>
                      <a:pt x="233" y="396"/>
                    </a:lnTo>
                    <a:lnTo>
                      <a:pt x="242" y="392"/>
                    </a:lnTo>
                    <a:lnTo>
                      <a:pt x="270" y="337"/>
                    </a:lnTo>
                    <a:lnTo>
                      <a:pt x="272" y="324"/>
                    </a:lnTo>
                    <a:lnTo>
                      <a:pt x="283" y="308"/>
                    </a:lnTo>
                    <a:lnTo>
                      <a:pt x="299" y="299"/>
                    </a:lnTo>
                    <a:lnTo>
                      <a:pt x="300" y="291"/>
                    </a:lnTo>
                    <a:lnTo>
                      <a:pt x="306" y="283"/>
                    </a:lnTo>
                    <a:lnTo>
                      <a:pt x="311" y="282"/>
                    </a:lnTo>
                    <a:lnTo>
                      <a:pt x="318" y="280"/>
                    </a:lnTo>
                    <a:lnTo>
                      <a:pt x="325" y="271"/>
                    </a:lnTo>
                    <a:lnTo>
                      <a:pt x="329" y="267"/>
                    </a:lnTo>
                    <a:lnTo>
                      <a:pt x="329" y="264"/>
                    </a:lnTo>
                    <a:lnTo>
                      <a:pt x="306" y="235"/>
                    </a:lnTo>
                    <a:lnTo>
                      <a:pt x="306" y="201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62" name="Freeform 112">
                <a:extLst>
                  <a:ext uri="{FF2B5EF4-FFF2-40B4-BE49-F238E27FC236}">
                    <a16:creationId xmlns:a16="http://schemas.microsoft.com/office/drawing/2014/main" id="{615476A8-8FC8-4187-B0E8-9E5CD6B9C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7781" y="3710945"/>
                <a:ext cx="559794" cy="646293"/>
              </a:xfrm>
              <a:custGeom>
                <a:avLst/>
                <a:gdLst>
                  <a:gd name="T0" fmla="*/ 306 w 343"/>
                  <a:gd name="T1" fmla="*/ 201 h 396"/>
                  <a:gd name="T2" fmla="*/ 306 w 343"/>
                  <a:gd name="T3" fmla="*/ 76 h 396"/>
                  <a:gd name="T4" fmla="*/ 308 w 343"/>
                  <a:gd name="T5" fmla="*/ 75 h 396"/>
                  <a:gd name="T6" fmla="*/ 342 w 343"/>
                  <a:gd name="T7" fmla="*/ 32 h 396"/>
                  <a:gd name="T8" fmla="*/ 343 w 343"/>
                  <a:gd name="T9" fmla="*/ 28 h 396"/>
                  <a:gd name="T10" fmla="*/ 320 w 343"/>
                  <a:gd name="T11" fmla="*/ 28 h 396"/>
                  <a:gd name="T12" fmla="*/ 295 w 343"/>
                  <a:gd name="T13" fmla="*/ 16 h 396"/>
                  <a:gd name="T14" fmla="*/ 265 w 343"/>
                  <a:gd name="T15" fmla="*/ 25 h 396"/>
                  <a:gd name="T16" fmla="*/ 252 w 343"/>
                  <a:gd name="T17" fmla="*/ 37 h 396"/>
                  <a:gd name="T18" fmla="*/ 234 w 343"/>
                  <a:gd name="T19" fmla="*/ 46 h 396"/>
                  <a:gd name="T20" fmla="*/ 168 w 343"/>
                  <a:gd name="T21" fmla="*/ 35 h 396"/>
                  <a:gd name="T22" fmla="*/ 117 w 343"/>
                  <a:gd name="T23" fmla="*/ 1 h 396"/>
                  <a:gd name="T24" fmla="*/ 92 w 343"/>
                  <a:gd name="T25" fmla="*/ 3 h 396"/>
                  <a:gd name="T26" fmla="*/ 81 w 343"/>
                  <a:gd name="T27" fmla="*/ 0 h 396"/>
                  <a:gd name="T28" fmla="*/ 22 w 343"/>
                  <a:gd name="T29" fmla="*/ 0 h 396"/>
                  <a:gd name="T30" fmla="*/ 13 w 343"/>
                  <a:gd name="T31" fmla="*/ 5 h 396"/>
                  <a:gd name="T32" fmla="*/ 0 w 343"/>
                  <a:gd name="T33" fmla="*/ 21 h 396"/>
                  <a:gd name="T34" fmla="*/ 2 w 343"/>
                  <a:gd name="T35" fmla="*/ 23 h 396"/>
                  <a:gd name="T36" fmla="*/ 4 w 343"/>
                  <a:gd name="T37" fmla="*/ 25 h 396"/>
                  <a:gd name="T38" fmla="*/ 13 w 343"/>
                  <a:gd name="T39" fmla="*/ 26 h 396"/>
                  <a:gd name="T40" fmla="*/ 15 w 343"/>
                  <a:gd name="T41" fmla="*/ 28 h 396"/>
                  <a:gd name="T42" fmla="*/ 15 w 343"/>
                  <a:gd name="T43" fmla="*/ 33 h 396"/>
                  <a:gd name="T44" fmla="*/ 17 w 343"/>
                  <a:gd name="T45" fmla="*/ 35 h 396"/>
                  <a:gd name="T46" fmla="*/ 18 w 343"/>
                  <a:gd name="T47" fmla="*/ 37 h 396"/>
                  <a:gd name="T48" fmla="*/ 24 w 343"/>
                  <a:gd name="T49" fmla="*/ 62 h 396"/>
                  <a:gd name="T50" fmla="*/ 27 w 343"/>
                  <a:gd name="T51" fmla="*/ 67 h 396"/>
                  <a:gd name="T52" fmla="*/ 36 w 343"/>
                  <a:gd name="T53" fmla="*/ 71 h 396"/>
                  <a:gd name="T54" fmla="*/ 43 w 343"/>
                  <a:gd name="T55" fmla="*/ 78 h 396"/>
                  <a:gd name="T56" fmla="*/ 45 w 343"/>
                  <a:gd name="T57" fmla="*/ 121 h 396"/>
                  <a:gd name="T58" fmla="*/ 43 w 343"/>
                  <a:gd name="T59" fmla="*/ 132 h 396"/>
                  <a:gd name="T60" fmla="*/ 2 w 343"/>
                  <a:gd name="T61" fmla="*/ 187 h 396"/>
                  <a:gd name="T62" fmla="*/ 2 w 343"/>
                  <a:gd name="T63" fmla="*/ 198 h 396"/>
                  <a:gd name="T64" fmla="*/ 8 w 343"/>
                  <a:gd name="T65" fmla="*/ 207 h 396"/>
                  <a:gd name="T66" fmla="*/ 9 w 343"/>
                  <a:gd name="T67" fmla="*/ 212 h 396"/>
                  <a:gd name="T68" fmla="*/ 15 w 343"/>
                  <a:gd name="T69" fmla="*/ 212 h 396"/>
                  <a:gd name="T70" fmla="*/ 20 w 343"/>
                  <a:gd name="T71" fmla="*/ 208 h 396"/>
                  <a:gd name="T72" fmla="*/ 36 w 343"/>
                  <a:gd name="T73" fmla="*/ 208 h 396"/>
                  <a:gd name="T74" fmla="*/ 36 w 343"/>
                  <a:gd name="T75" fmla="*/ 212 h 396"/>
                  <a:gd name="T76" fmla="*/ 27 w 343"/>
                  <a:gd name="T77" fmla="*/ 216 h 396"/>
                  <a:gd name="T78" fmla="*/ 20 w 343"/>
                  <a:gd name="T79" fmla="*/ 221 h 396"/>
                  <a:gd name="T80" fmla="*/ 11 w 343"/>
                  <a:gd name="T81" fmla="*/ 221 h 396"/>
                  <a:gd name="T82" fmla="*/ 6 w 343"/>
                  <a:gd name="T83" fmla="*/ 232 h 396"/>
                  <a:gd name="T84" fmla="*/ 13 w 343"/>
                  <a:gd name="T85" fmla="*/ 237 h 396"/>
                  <a:gd name="T86" fmla="*/ 163 w 343"/>
                  <a:gd name="T87" fmla="*/ 326 h 396"/>
                  <a:gd name="T88" fmla="*/ 172 w 343"/>
                  <a:gd name="T89" fmla="*/ 360 h 396"/>
                  <a:gd name="T90" fmla="*/ 233 w 343"/>
                  <a:gd name="T91" fmla="*/ 396 h 396"/>
                  <a:gd name="T92" fmla="*/ 242 w 343"/>
                  <a:gd name="T93" fmla="*/ 392 h 396"/>
                  <a:gd name="T94" fmla="*/ 270 w 343"/>
                  <a:gd name="T95" fmla="*/ 337 h 396"/>
                  <a:gd name="T96" fmla="*/ 272 w 343"/>
                  <a:gd name="T97" fmla="*/ 324 h 396"/>
                  <a:gd name="T98" fmla="*/ 283 w 343"/>
                  <a:gd name="T99" fmla="*/ 308 h 396"/>
                  <a:gd name="T100" fmla="*/ 299 w 343"/>
                  <a:gd name="T101" fmla="*/ 299 h 396"/>
                  <a:gd name="T102" fmla="*/ 300 w 343"/>
                  <a:gd name="T103" fmla="*/ 291 h 396"/>
                  <a:gd name="T104" fmla="*/ 306 w 343"/>
                  <a:gd name="T105" fmla="*/ 283 h 396"/>
                  <a:gd name="T106" fmla="*/ 311 w 343"/>
                  <a:gd name="T107" fmla="*/ 282 h 396"/>
                  <a:gd name="T108" fmla="*/ 318 w 343"/>
                  <a:gd name="T109" fmla="*/ 280 h 396"/>
                  <a:gd name="T110" fmla="*/ 325 w 343"/>
                  <a:gd name="T111" fmla="*/ 271 h 396"/>
                  <a:gd name="T112" fmla="*/ 329 w 343"/>
                  <a:gd name="T113" fmla="*/ 267 h 396"/>
                  <a:gd name="T114" fmla="*/ 329 w 343"/>
                  <a:gd name="T115" fmla="*/ 264 h 396"/>
                  <a:gd name="T116" fmla="*/ 306 w 343"/>
                  <a:gd name="T117" fmla="*/ 235 h 396"/>
                  <a:gd name="T118" fmla="*/ 306 w 343"/>
                  <a:gd name="T119" fmla="*/ 201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3" h="396">
                    <a:moveTo>
                      <a:pt x="306" y="201"/>
                    </a:moveTo>
                    <a:lnTo>
                      <a:pt x="306" y="76"/>
                    </a:lnTo>
                    <a:lnTo>
                      <a:pt x="308" y="75"/>
                    </a:lnTo>
                    <a:lnTo>
                      <a:pt x="342" y="32"/>
                    </a:lnTo>
                    <a:lnTo>
                      <a:pt x="343" y="28"/>
                    </a:lnTo>
                    <a:lnTo>
                      <a:pt x="320" y="28"/>
                    </a:lnTo>
                    <a:lnTo>
                      <a:pt x="295" y="16"/>
                    </a:lnTo>
                    <a:lnTo>
                      <a:pt x="265" y="25"/>
                    </a:lnTo>
                    <a:lnTo>
                      <a:pt x="252" y="37"/>
                    </a:lnTo>
                    <a:lnTo>
                      <a:pt x="234" y="46"/>
                    </a:lnTo>
                    <a:lnTo>
                      <a:pt x="168" y="35"/>
                    </a:lnTo>
                    <a:lnTo>
                      <a:pt x="117" y="1"/>
                    </a:lnTo>
                    <a:lnTo>
                      <a:pt x="92" y="3"/>
                    </a:lnTo>
                    <a:lnTo>
                      <a:pt x="81" y="0"/>
                    </a:lnTo>
                    <a:lnTo>
                      <a:pt x="22" y="0"/>
                    </a:lnTo>
                    <a:lnTo>
                      <a:pt x="13" y="5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13" y="26"/>
                    </a:lnTo>
                    <a:lnTo>
                      <a:pt x="15" y="28"/>
                    </a:lnTo>
                    <a:lnTo>
                      <a:pt x="15" y="33"/>
                    </a:lnTo>
                    <a:lnTo>
                      <a:pt x="17" y="35"/>
                    </a:lnTo>
                    <a:lnTo>
                      <a:pt x="18" y="37"/>
                    </a:lnTo>
                    <a:lnTo>
                      <a:pt x="24" y="62"/>
                    </a:lnTo>
                    <a:lnTo>
                      <a:pt x="27" y="67"/>
                    </a:lnTo>
                    <a:lnTo>
                      <a:pt x="36" y="71"/>
                    </a:lnTo>
                    <a:lnTo>
                      <a:pt x="43" y="78"/>
                    </a:lnTo>
                    <a:lnTo>
                      <a:pt x="45" y="121"/>
                    </a:lnTo>
                    <a:lnTo>
                      <a:pt x="43" y="132"/>
                    </a:lnTo>
                    <a:lnTo>
                      <a:pt x="2" y="187"/>
                    </a:lnTo>
                    <a:lnTo>
                      <a:pt x="2" y="198"/>
                    </a:lnTo>
                    <a:lnTo>
                      <a:pt x="8" y="207"/>
                    </a:lnTo>
                    <a:lnTo>
                      <a:pt x="9" y="212"/>
                    </a:lnTo>
                    <a:lnTo>
                      <a:pt x="15" y="212"/>
                    </a:lnTo>
                    <a:lnTo>
                      <a:pt x="20" y="208"/>
                    </a:lnTo>
                    <a:lnTo>
                      <a:pt x="36" y="208"/>
                    </a:lnTo>
                    <a:lnTo>
                      <a:pt x="36" y="212"/>
                    </a:lnTo>
                    <a:lnTo>
                      <a:pt x="27" y="216"/>
                    </a:lnTo>
                    <a:lnTo>
                      <a:pt x="20" y="221"/>
                    </a:lnTo>
                    <a:lnTo>
                      <a:pt x="11" y="221"/>
                    </a:lnTo>
                    <a:lnTo>
                      <a:pt x="6" y="232"/>
                    </a:lnTo>
                    <a:lnTo>
                      <a:pt x="13" y="237"/>
                    </a:lnTo>
                    <a:lnTo>
                      <a:pt x="163" y="326"/>
                    </a:lnTo>
                    <a:lnTo>
                      <a:pt x="172" y="360"/>
                    </a:lnTo>
                    <a:lnTo>
                      <a:pt x="233" y="396"/>
                    </a:lnTo>
                    <a:lnTo>
                      <a:pt x="242" y="392"/>
                    </a:lnTo>
                    <a:lnTo>
                      <a:pt x="270" y="337"/>
                    </a:lnTo>
                    <a:lnTo>
                      <a:pt x="272" y="324"/>
                    </a:lnTo>
                    <a:lnTo>
                      <a:pt x="283" y="308"/>
                    </a:lnTo>
                    <a:lnTo>
                      <a:pt x="299" y="299"/>
                    </a:lnTo>
                    <a:lnTo>
                      <a:pt x="300" y="291"/>
                    </a:lnTo>
                    <a:lnTo>
                      <a:pt x="306" y="283"/>
                    </a:lnTo>
                    <a:lnTo>
                      <a:pt x="311" y="282"/>
                    </a:lnTo>
                    <a:lnTo>
                      <a:pt x="318" y="280"/>
                    </a:lnTo>
                    <a:lnTo>
                      <a:pt x="325" y="271"/>
                    </a:lnTo>
                    <a:lnTo>
                      <a:pt x="329" y="267"/>
                    </a:lnTo>
                    <a:lnTo>
                      <a:pt x="329" y="264"/>
                    </a:lnTo>
                    <a:lnTo>
                      <a:pt x="306" y="235"/>
                    </a:lnTo>
                    <a:lnTo>
                      <a:pt x="306" y="20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63" name="Freeform 113">
                <a:extLst>
                  <a:ext uri="{FF2B5EF4-FFF2-40B4-BE49-F238E27FC236}">
                    <a16:creationId xmlns:a16="http://schemas.microsoft.com/office/drawing/2014/main" id="{0BF3553F-D0B5-40F1-AAD4-F7E1B4FFF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784" y="3156047"/>
                <a:ext cx="212167" cy="437391"/>
              </a:xfrm>
              <a:custGeom>
                <a:avLst/>
                <a:gdLst>
                  <a:gd name="T0" fmla="*/ 123 w 130"/>
                  <a:gd name="T1" fmla="*/ 29 h 268"/>
                  <a:gd name="T2" fmla="*/ 89 w 130"/>
                  <a:gd name="T3" fmla="*/ 0 h 268"/>
                  <a:gd name="T4" fmla="*/ 84 w 130"/>
                  <a:gd name="T5" fmla="*/ 4 h 268"/>
                  <a:gd name="T6" fmla="*/ 70 w 130"/>
                  <a:gd name="T7" fmla="*/ 6 h 268"/>
                  <a:gd name="T8" fmla="*/ 71 w 130"/>
                  <a:gd name="T9" fmla="*/ 9 h 268"/>
                  <a:gd name="T10" fmla="*/ 77 w 130"/>
                  <a:gd name="T11" fmla="*/ 16 h 268"/>
                  <a:gd name="T12" fmla="*/ 70 w 130"/>
                  <a:gd name="T13" fmla="*/ 20 h 268"/>
                  <a:gd name="T14" fmla="*/ 71 w 130"/>
                  <a:gd name="T15" fmla="*/ 20 h 268"/>
                  <a:gd name="T16" fmla="*/ 71 w 130"/>
                  <a:gd name="T17" fmla="*/ 22 h 268"/>
                  <a:gd name="T18" fmla="*/ 70 w 130"/>
                  <a:gd name="T19" fmla="*/ 25 h 268"/>
                  <a:gd name="T20" fmla="*/ 66 w 130"/>
                  <a:gd name="T21" fmla="*/ 27 h 268"/>
                  <a:gd name="T22" fmla="*/ 68 w 130"/>
                  <a:gd name="T23" fmla="*/ 29 h 268"/>
                  <a:gd name="T24" fmla="*/ 66 w 130"/>
                  <a:gd name="T25" fmla="*/ 31 h 268"/>
                  <a:gd name="T26" fmla="*/ 55 w 130"/>
                  <a:gd name="T27" fmla="*/ 40 h 268"/>
                  <a:gd name="T28" fmla="*/ 52 w 130"/>
                  <a:gd name="T29" fmla="*/ 41 h 268"/>
                  <a:gd name="T30" fmla="*/ 46 w 130"/>
                  <a:gd name="T31" fmla="*/ 40 h 268"/>
                  <a:gd name="T32" fmla="*/ 39 w 130"/>
                  <a:gd name="T33" fmla="*/ 41 h 268"/>
                  <a:gd name="T34" fmla="*/ 34 w 130"/>
                  <a:gd name="T35" fmla="*/ 40 h 268"/>
                  <a:gd name="T36" fmla="*/ 29 w 130"/>
                  <a:gd name="T37" fmla="*/ 40 h 268"/>
                  <a:gd name="T38" fmla="*/ 27 w 130"/>
                  <a:gd name="T39" fmla="*/ 40 h 268"/>
                  <a:gd name="T40" fmla="*/ 21 w 130"/>
                  <a:gd name="T41" fmla="*/ 49 h 268"/>
                  <a:gd name="T42" fmla="*/ 18 w 130"/>
                  <a:gd name="T43" fmla="*/ 49 h 268"/>
                  <a:gd name="T44" fmla="*/ 16 w 130"/>
                  <a:gd name="T45" fmla="*/ 50 h 268"/>
                  <a:gd name="T46" fmla="*/ 16 w 130"/>
                  <a:gd name="T47" fmla="*/ 52 h 268"/>
                  <a:gd name="T48" fmla="*/ 12 w 130"/>
                  <a:gd name="T49" fmla="*/ 54 h 268"/>
                  <a:gd name="T50" fmla="*/ 12 w 130"/>
                  <a:gd name="T51" fmla="*/ 57 h 268"/>
                  <a:gd name="T52" fmla="*/ 9 w 130"/>
                  <a:gd name="T53" fmla="*/ 57 h 268"/>
                  <a:gd name="T54" fmla="*/ 5 w 130"/>
                  <a:gd name="T55" fmla="*/ 63 h 268"/>
                  <a:gd name="T56" fmla="*/ 4 w 130"/>
                  <a:gd name="T57" fmla="*/ 70 h 268"/>
                  <a:gd name="T58" fmla="*/ 2 w 130"/>
                  <a:gd name="T59" fmla="*/ 75 h 268"/>
                  <a:gd name="T60" fmla="*/ 0 w 130"/>
                  <a:gd name="T61" fmla="*/ 82 h 268"/>
                  <a:gd name="T62" fmla="*/ 0 w 130"/>
                  <a:gd name="T63" fmla="*/ 90 h 268"/>
                  <a:gd name="T64" fmla="*/ 4 w 130"/>
                  <a:gd name="T65" fmla="*/ 93 h 268"/>
                  <a:gd name="T66" fmla="*/ 9 w 130"/>
                  <a:gd name="T67" fmla="*/ 95 h 268"/>
                  <a:gd name="T68" fmla="*/ 11 w 130"/>
                  <a:gd name="T69" fmla="*/ 95 h 268"/>
                  <a:gd name="T70" fmla="*/ 16 w 130"/>
                  <a:gd name="T71" fmla="*/ 98 h 268"/>
                  <a:gd name="T72" fmla="*/ 25 w 130"/>
                  <a:gd name="T73" fmla="*/ 109 h 268"/>
                  <a:gd name="T74" fmla="*/ 45 w 130"/>
                  <a:gd name="T75" fmla="*/ 261 h 268"/>
                  <a:gd name="T76" fmla="*/ 48 w 130"/>
                  <a:gd name="T77" fmla="*/ 268 h 268"/>
                  <a:gd name="T78" fmla="*/ 87 w 130"/>
                  <a:gd name="T79" fmla="*/ 266 h 268"/>
                  <a:gd name="T80" fmla="*/ 86 w 130"/>
                  <a:gd name="T81" fmla="*/ 263 h 268"/>
                  <a:gd name="T82" fmla="*/ 89 w 130"/>
                  <a:gd name="T83" fmla="*/ 170 h 268"/>
                  <a:gd name="T84" fmla="*/ 102 w 130"/>
                  <a:gd name="T85" fmla="*/ 145 h 268"/>
                  <a:gd name="T86" fmla="*/ 105 w 130"/>
                  <a:gd name="T87" fmla="*/ 125 h 268"/>
                  <a:gd name="T88" fmla="*/ 121 w 130"/>
                  <a:gd name="T89" fmla="*/ 109 h 268"/>
                  <a:gd name="T90" fmla="*/ 123 w 130"/>
                  <a:gd name="T91" fmla="*/ 104 h 268"/>
                  <a:gd name="T92" fmla="*/ 125 w 130"/>
                  <a:gd name="T93" fmla="*/ 102 h 268"/>
                  <a:gd name="T94" fmla="*/ 125 w 130"/>
                  <a:gd name="T95" fmla="*/ 100 h 268"/>
                  <a:gd name="T96" fmla="*/ 125 w 130"/>
                  <a:gd name="T97" fmla="*/ 98 h 268"/>
                  <a:gd name="T98" fmla="*/ 121 w 130"/>
                  <a:gd name="T99" fmla="*/ 95 h 268"/>
                  <a:gd name="T100" fmla="*/ 121 w 130"/>
                  <a:gd name="T101" fmla="*/ 91 h 268"/>
                  <a:gd name="T102" fmla="*/ 123 w 130"/>
                  <a:gd name="T103" fmla="*/ 88 h 268"/>
                  <a:gd name="T104" fmla="*/ 127 w 130"/>
                  <a:gd name="T105" fmla="*/ 86 h 268"/>
                  <a:gd name="T106" fmla="*/ 130 w 130"/>
                  <a:gd name="T107" fmla="*/ 86 h 268"/>
                  <a:gd name="T108" fmla="*/ 130 w 130"/>
                  <a:gd name="T109" fmla="*/ 84 h 268"/>
                  <a:gd name="T110" fmla="*/ 127 w 130"/>
                  <a:gd name="T111" fmla="*/ 54 h 268"/>
                  <a:gd name="T112" fmla="*/ 120 w 130"/>
                  <a:gd name="T113" fmla="*/ 47 h 268"/>
                  <a:gd name="T114" fmla="*/ 118 w 130"/>
                  <a:gd name="T115" fmla="*/ 43 h 268"/>
                  <a:gd name="T116" fmla="*/ 120 w 130"/>
                  <a:gd name="T117" fmla="*/ 34 h 268"/>
                  <a:gd name="T118" fmla="*/ 123 w 130"/>
                  <a:gd name="T119" fmla="*/ 2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0" h="268">
                    <a:moveTo>
                      <a:pt x="123" y="29"/>
                    </a:moveTo>
                    <a:lnTo>
                      <a:pt x="89" y="0"/>
                    </a:lnTo>
                    <a:lnTo>
                      <a:pt x="84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7" y="16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0" y="25"/>
                    </a:lnTo>
                    <a:lnTo>
                      <a:pt x="66" y="27"/>
                    </a:lnTo>
                    <a:lnTo>
                      <a:pt x="68" y="29"/>
                    </a:lnTo>
                    <a:lnTo>
                      <a:pt x="66" y="31"/>
                    </a:lnTo>
                    <a:lnTo>
                      <a:pt x="55" y="40"/>
                    </a:lnTo>
                    <a:lnTo>
                      <a:pt x="52" y="41"/>
                    </a:lnTo>
                    <a:lnTo>
                      <a:pt x="46" y="40"/>
                    </a:lnTo>
                    <a:lnTo>
                      <a:pt x="39" y="41"/>
                    </a:lnTo>
                    <a:lnTo>
                      <a:pt x="34" y="40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1" y="49"/>
                    </a:lnTo>
                    <a:lnTo>
                      <a:pt x="18" y="49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2" y="54"/>
                    </a:lnTo>
                    <a:lnTo>
                      <a:pt x="12" y="57"/>
                    </a:lnTo>
                    <a:lnTo>
                      <a:pt x="9" y="57"/>
                    </a:lnTo>
                    <a:lnTo>
                      <a:pt x="5" y="63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3"/>
                    </a:lnTo>
                    <a:lnTo>
                      <a:pt x="9" y="95"/>
                    </a:lnTo>
                    <a:lnTo>
                      <a:pt x="11" y="95"/>
                    </a:lnTo>
                    <a:lnTo>
                      <a:pt x="16" y="98"/>
                    </a:lnTo>
                    <a:lnTo>
                      <a:pt x="25" y="109"/>
                    </a:lnTo>
                    <a:lnTo>
                      <a:pt x="45" y="261"/>
                    </a:lnTo>
                    <a:lnTo>
                      <a:pt x="48" y="268"/>
                    </a:lnTo>
                    <a:lnTo>
                      <a:pt x="87" y="266"/>
                    </a:lnTo>
                    <a:lnTo>
                      <a:pt x="86" y="263"/>
                    </a:lnTo>
                    <a:lnTo>
                      <a:pt x="89" y="170"/>
                    </a:lnTo>
                    <a:lnTo>
                      <a:pt x="102" y="145"/>
                    </a:lnTo>
                    <a:lnTo>
                      <a:pt x="105" y="125"/>
                    </a:lnTo>
                    <a:lnTo>
                      <a:pt x="121" y="109"/>
                    </a:lnTo>
                    <a:lnTo>
                      <a:pt x="123" y="104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5" y="98"/>
                    </a:lnTo>
                    <a:lnTo>
                      <a:pt x="121" y="95"/>
                    </a:lnTo>
                    <a:lnTo>
                      <a:pt x="121" y="91"/>
                    </a:lnTo>
                    <a:lnTo>
                      <a:pt x="123" y="88"/>
                    </a:lnTo>
                    <a:lnTo>
                      <a:pt x="127" y="86"/>
                    </a:lnTo>
                    <a:lnTo>
                      <a:pt x="130" y="86"/>
                    </a:lnTo>
                    <a:lnTo>
                      <a:pt x="130" y="84"/>
                    </a:lnTo>
                    <a:lnTo>
                      <a:pt x="127" y="54"/>
                    </a:lnTo>
                    <a:lnTo>
                      <a:pt x="120" y="47"/>
                    </a:lnTo>
                    <a:lnTo>
                      <a:pt x="118" y="43"/>
                    </a:lnTo>
                    <a:lnTo>
                      <a:pt x="120" y="34"/>
                    </a:lnTo>
                    <a:lnTo>
                      <a:pt x="123" y="2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64" name="Freeform 114">
                <a:extLst>
                  <a:ext uri="{FF2B5EF4-FFF2-40B4-BE49-F238E27FC236}">
                    <a16:creationId xmlns:a16="http://schemas.microsoft.com/office/drawing/2014/main" id="{B818799D-22A5-463A-84FF-A759EFD7D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784" y="3156047"/>
                <a:ext cx="212167" cy="437391"/>
              </a:xfrm>
              <a:custGeom>
                <a:avLst/>
                <a:gdLst>
                  <a:gd name="T0" fmla="*/ 123 w 130"/>
                  <a:gd name="T1" fmla="*/ 29 h 268"/>
                  <a:gd name="T2" fmla="*/ 89 w 130"/>
                  <a:gd name="T3" fmla="*/ 0 h 268"/>
                  <a:gd name="T4" fmla="*/ 84 w 130"/>
                  <a:gd name="T5" fmla="*/ 4 h 268"/>
                  <a:gd name="T6" fmla="*/ 70 w 130"/>
                  <a:gd name="T7" fmla="*/ 6 h 268"/>
                  <a:gd name="T8" fmla="*/ 71 w 130"/>
                  <a:gd name="T9" fmla="*/ 9 h 268"/>
                  <a:gd name="T10" fmla="*/ 77 w 130"/>
                  <a:gd name="T11" fmla="*/ 16 h 268"/>
                  <a:gd name="T12" fmla="*/ 70 w 130"/>
                  <a:gd name="T13" fmla="*/ 20 h 268"/>
                  <a:gd name="T14" fmla="*/ 71 w 130"/>
                  <a:gd name="T15" fmla="*/ 20 h 268"/>
                  <a:gd name="T16" fmla="*/ 71 w 130"/>
                  <a:gd name="T17" fmla="*/ 22 h 268"/>
                  <a:gd name="T18" fmla="*/ 70 w 130"/>
                  <a:gd name="T19" fmla="*/ 25 h 268"/>
                  <a:gd name="T20" fmla="*/ 66 w 130"/>
                  <a:gd name="T21" fmla="*/ 27 h 268"/>
                  <a:gd name="T22" fmla="*/ 68 w 130"/>
                  <a:gd name="T23" fmla="*/ 29 h 268"/>
                  <a:gd name="T24" fmla="*/ 66 w 130"/>
                  <a:gd name="T25" fmla="*/ 31 h 268"/>
                  <a:gd name="T26" fmla="*/ 55 w 130"/>
                  <a:gd name="T27" fmla="*/ 40 h 268"/>
                  <a:gd name="T28" fmla="*/ 52 w 130"/>
                  <a:gd name="T29" fmla="*/ 41 h 268"/>
                  <a:gd name="T30" fmla="*/ 46 w 130"/>
                  <a:gd name="T31" fmla="*/ 40 h 268"/>
                  <a:gd name="T32" fmla="*/ 39 w 130"/>
                  <a:gd name="T33" fmla="*/ 41 h 268"/>
                  <a:gd name="T34" fmla="*/ 34 w 130"/>
                  <a:gd name="T35" fmla="*/ 40 h 268"/>
                  <a:gd name="T36" fmla="*/ 29 w 130"/>
                  <a:gd name="T37" fmla="*/ 40 h 268"/>
                  <a:gd name="T38" fmla="*/ 27 w 130"/>
                  <a:gd name="T39" fmla="*/ 40 h 268"/>
                  <a:gd name="T40" fmla="*/ 21 w 130"/>
                  <a:gd name="T41" fmla="*/ 49 h 268"/>
                  <a:gd name="T42" fmla="*/ 18 w 130"/>
                  <a:gd name="T43" fmla="*/ 49 h 268"/>
                  <a:gd name="T44" fmla="*/ 16 w 130"/>
                  <a:gd name="T45" fmla="*/ 50 h 268"/>
                  <a:gd name="T46" fmla="*/ 16 w 130"/>
                  <a:gd name="T47" fmla="*/ 52 h 268"/>
                  <a:gd name="T48" fmla="*/ 12 w 130"/>
                  <a:gd name="T49" fmla="*/ 54 h 268"/>
                  <a:gd name="T50" fmla="*/ 12 w 130"/>
                  <a:gd name="T51" fmla="*/ 57 h 268"/>
                  <a:gd name="T52" fmla="*/ 9 w 130"/>
                  <a:gd name="T53" fmla="*/ 57 h 268"/>
                  <a:gd name="T54" fmla="*/ 5 w 130"/>
                  <a:gd name="T55" fmla="*/ 63 h 268"/>
                  <a:gd name="T56" fmla="*/ 4 w 130"/>
                  <a:gd name="T57" fmla="*/ 70 h 268"/>
                  <a:gd name="T58" fmla="*/ 2 w 130"/>
                  <a:gd name="T59" fmla="*/ 75 h 268"/>
                  <a:gd name="T60" fmla="*/ 0 w 130"/>
                  <a:gd name="T61" fmla="*/ 82 h 268"/>
                  <a:gd name="T62" fmla="*/ 0 w 130"/>
                  <a:gd name="T63" fmla="*/ 90 h 268"/>
                  <a:gd name="T64" fmla="*/ 4 w 130"/>
                  <a:gd name="T65" fmla="*/ 93 h 268"/>
                  <a:gd name="T66" fmla="*/ 9 w 130"/>
                  <a:gd name="T67" fmla="*/ 95 h 268"/>
                  <a:gd name="T68" fmla="*/ 11 w 130"/>
                  <a:gd name="T69" fmla="*/ 95 h 268"/>
                  <a:gd name="T70" fmla="*/ 16 w 130"/>
                  <a:gd name="T71" fmla="*/ 98 h 268"/>
                  <a:gd name="T72" fmla="*/ 25 w 130"/>
                  <a:gd name="T73" fmla="*/ 109 h 268"/>
                  <a:gd name="T74" fmla="*/ 45 w 130"/>
                  <a:gd name="T75" fmla="*/ 261 h 268"/>
                  <a:gd name="T76" fmla="*/ 48 w 130"/>
                  <a:gd name="T77" fmla="*/ 268 h 268"/>
                  <a:gd name="T78" fmla="*/ 87 w 130"/>
                  <a:gd name="T79" fmla="*/ 266 h 268"/>
                  <a:gd name="T80" fmla="*/ 86 w 130"/>
                  <a:gd name="T81" fmla="*/ 263 h 268"/>
                  <a:gd name="T82" fmla="*/ 89 w 130"/>
                  <a:gd name="T83" fmla="*/ 170 h 268"/>
                  <a:gd name="T84" fmla="*/ 102 w 130"/>
                  <a:gd name="T85" fmla="*/ 145 h 268"/>
                  <a:gd name="T86" fmla="*/ 105 w 130"/>
                  <a:gd name="T87" fmla="*/ 125 h 268"/>
                  <a:gd name="T88" fmla="*/ 121 w 130"/>
                  <a:gd name="T89" fmla="*/ 109 h 268"/>
                  <a:gd name="T90" fmla="*/ 123 w 130"/>
                  <a:gd name="T91" fmla="*/ 104 h 268"/>
                  <a:gd name="T92" fmla="*/ 125 w 130"/>
                  <a:gd name="T93" fmla="*/ 102 h 268"/>
                  <a:gd name="T94" fmla="*/ 125 w 130"/>
                  <a:gd name="T95" fmla="*/ 100 h 268"/>
                  <a:gd name="T96" fmla="*/ 125 w 130"/>
                  <a:gd name="T97" fmla="*/ 98 h 268"/>
                  <a:gd name="T98" fmla="*/ 121 w 130"/>
                  <a:gd name="T99" fmla="*/ 95 h 268"/>
                  <a:gd name="T100" fmla="*/ 121 w 130"/>
                  <a:gd name="T101" fmla="*/ 91 h 268"/>
                  <a:gd name="T102" fmla="*/ 123 w 130"/>
                  <a:gd name="T103" fmla="*/ 88 h 268"/>
                  <a:gd name="T104" fmla="*/ 127 w 130"/>
                  <a:gd name="T105" fmla="*/ 86 h 268"/>
                  <a:gd name="T106" fmla="*/ 130 w 130"/>
                  <a:gd name="T107" fmla="*/ 86 h 268"/>
                  <a:gd name="T108" fmla="*/ 130 w 130"/>
                  <a:gd name="T109" fmla="*/ 84 h 268"/>
                  <a:gd name="T110" fmla="*/ 127 w 130"/>
                  <a:gd name="T111" fmla="*/ 54 h 268"/>
                  <a:gd name="T112" fmla="*/ 120 w 130"/>
                  <a:gd name="T113" fmla="*/ 47 h 268"/>
                  <a:gd name="T114" fmla="*/ 118 w 130"/>
                  <a:gd name="T115" fmla="*/ 43 h 268"/>
                  <a:gd name="T116" fmla="*/ 120 w 130"/>
                  <a:gd name="T117" fmla="*/ 34 h 268"/>
                  <a:gd name="T118" fmla="*/ 123 w 130"/>
                  <a:gd name="T119" fmla="*/ 2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0" h="268">
                    <a:moveTo>
                      <a:pt x="123" y="29"/>
                    </a:moveTo>
                    <a:lnTo>
                      <a:pt x="89" y="0"/>
                    </a:lnTo>
                    <a:lnTo>
                      <a:pt x="84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7" y="16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2"/>
                    </a:lnTo>
                    <a:lnTo>
                      <a:pt x="70" y="25"/>
                    </a:lnTo>
                    <a:lnTo>
                      <a:pt x="66" y="27"/>
                    </a:lnTo>
                    <a:lnTo>
                      <a:pt x="68" y="29"/>
                    </a:lnTo>
                    <a:lnTo>
                      <a:pt x="66" y="31"/>
                    </a:lnTo>
                    <a:lnTo>
                      <a:pt x="55" y="40"/>
                    </a:lnTo>
                    <a:lnTo>
                      <a:pt x="52" y="41"/>
                    </a:lnTo>
                    <a:lnTo>
                      <a:pt x="46" y="40"/>
                    </a:lnTo>
                    <a:lnTo>
                      <a:pt x="39" y="41"/>
                    </a:lnTo>
                    <a:lnTo>
                      <a:pt x="34" y="40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1" y="49"/>
                    </a:lnTo>
                    <a:lnTo>
                      <a:pt x="18" y="49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2" y="54"/>
                    </a:lnTo>
                    <a:lnTo>
                      <a:pt x="12" y="57"/>
                    </a:lnTo>
                    <a:lnTo>
                      <a:pt x="9" y="57"/>
                    </a:lnTo>
                    <a:lnTo>
                      <a:pt x="5" y="63"/>
                    </a:lnTo>
                    <a:lnTo>
                      <a:pt x="4" y="70"/>
                    </a:lnTo>
                    <a:lnTo>
                      <a:pt x="2" y="75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3"/>
                    </a:lnTo>
                    <a:lnTo>
                      <a:pt x="9" y="95"/>
                    </a:lnTo>
                    <a:lnTo>
                      <a:pt x="11" y="95"/>
                    </a:lnTo>
                    <a:lnTo>
                      <a:pt x="16" y="98"/>
                    </a:lnTo>
                    <a:lnTo>
                      <a:pt x="25" y="109"/>
                    </a:lnTo>
                    <a:lnTo>
                      <a:pt x="45" y="261"/>
                    </a:lnTo>
                    <a:lnTo>
                      <a:pt x="48" y="268"/>
                    </a:lnTo>
                    <a:lnTo>
                      <a:pt x="87" y="266"/>
                    </a:lnTo>
                    <a:lnTo>
                      <a:pt x="86" y="263"/>
                    </a:lnTo>
                    <a:lnTo>
                      <a:pt x="89" y="170"/>
                    </a:lnTo>
                    <a:lnTo>
                      <a:pt x="102" y="145"/>
                    </a:lnTo>
                    <a:lnTo>
                      <a:pt x="105" y="125"/>
                    </a:lnTo>
                    <a:lnTo>
                      <a:pt x="121" y="109"/>
                    </a:lnTo>
                    <a:lnTo>
                      <a:pt x="123" y="104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5" y="98"/>
                    </a:lnTo>
                    <a:lnTo>
                      <a:pt x="121" y="95"/>
                    </a:lnTo>
                    <a:lnTo>
                      <a:pt x="121" y="91"/>
                    </a:lnTo>
                    <a:lnTo>
                      <a:pt x="123" y="88"/>
                    </a:lnTo>
                    <a:lnTo>
                      <a:pt x="127" y="86"/>
                    </a:lnTo>
                    <a:lnTo>
                      <a:pt x="130" y="86"/>
                    </a:lnTo>
                    <a:lnTo>
                      <a:pt x="130" y="84"/>
                    </a:lnTo>
                    <a:lnTo>
                      <a:pt x="127" y="54"/>
                    </a:lnTo>
                    <a:lnTo>
                      <a:pt x="120" y="47"/>
                    </a:lnTo>
                    <a:lnTo>
                      <a:pt x="118" y="43"/>
                    </a:lnTo>
                    <a:lnTo>
                      <a:pt x="120" y="34"/>
                    </a:lnTo>
                    <a:lnTo>
                      <a:pt x="123" y="29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65" name="Freeform 115">
                <a:extLst>
                  <a:ext uri="{FF2B5EF4-FFF2-40B4-BE49-F238E27FC236}">
                    <a16:creationId xmlns:a16="http://schemas.microsoft.com/office/drawing/2014/main" id="{36A52EA5-F084-43B0-BDF4-B4FA2D8C1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474" y="3875783"/>
                <a:ext cx="391693" cy="434126"/>
              </a:xfrm>
              <a:custGeom>
                <a:avLst/>
                <a:gdLst>
                  <a:gd name="T0" fmla="*/ 100 w 240"/>
                  <a:gd name="T1" fmla="*/ 266 h 266"/>
                  <a:gd name="T2" fmla="*/ 95 w 240"/>
                  <a:gd name="T3" fmla="*/ 256 h 266"/>
                  <a:gd name="T4" fmla="*/ 22 w 240"/>
                  <a:gd name="T5" fmla="*/ 179 h 266"/>
                  <a:gd name="T6" fmla="*/ 0 w 240"/>
                  <a:gd name="T7" fmla="*/ 129 h 266"/>
                  <a:gd name="T8" fmla="*/ 9 w 240"/>
                  <a:gd name="T9" fmla="*/ 125 h 266"/>
                  <a:gd name="T10" fmla="*/ 13 w 240"/>
                  <a:gd name="T11" fmla="*/ 120 h 266"/>
                  <a:gd name="T12" fmla="*/ 18 w 240"/>
                  <a:gd name="T13" fmla="*/ 115 h 266"/>
                  <a:gd name="T14" fmla="*/ 22 w 240"/>
                  <a:gd name="T15" fmla="*/ 86 h 266"/>
                  <a:gd name="T16" fmla="*/ 25 w 240"/>
                  <a:gd name="T17" fmla="*/ 86 h 266"/>
                  <a:gd name="T18" fmla="*/ 29 w 240"/>
                  <a:gd name="T19" fmla="*/ 90 h 266"/>
                  <a:gd name="T20" fmla="*/ 36 w 240"/>
                  <a:gd name="T21" fmla="*/ 93 h 266"/>
                  <a:gd name="T22" fmla="*/ 45 w 240"/>
                  <a:gd name="T23" fmla="*/ 93 h 266"/>
                  <a:gd name="T24" fmla="*/ 47 w 240"/>
                  <a:gd name="T25" fmla="*/ 91 h 266"/>
                  <a:gd name="T26" fmla="*/ 45 w 240"/>
                  <a:gd name="T27" fmla="*/ 88 h 266"/>
                  <a:gd name="T28" fmla="*/ 38 w 240"/>
                  <a:gd name="T29" fmla="*/ 88 h 266"/>
                  <a:gd name="T30" fmla="*/ 27 w 240"/>
                  <a:gd name="T31" fmla="*/ 79 h 266"/>
                  <a:gd name="T32" fmla="*/ 24 w 240"/>
                  <a:gd name="T33" fmla="*/ 73 h 266"/>
                  <a:gd name="T34" fmla="*/ 25 w 240"/>
                  <a:gd name="T35" fmla="*/ 70 h 266"/>
                  <a:gd name="T36" fmla="*/ 31 w 240"/>
                  <a:gd name="T37" fmla="*/ 70 h 266"/>
                  <a:gd name="T38" fmla="*/ 32 w 240"/>
                  <a:gd name="T39" fmla="*/ 66 h 266"/>
                  <a:gd name="T40" fmla="*/ 32 w 240"/>
                  <a:gd name="T41" fmla="*/ 54 h 266"/>
                  <a:gd name="T42" fmla="*/ 107 w 240"/>
                  <a:gd name="T43" fmla="*/ 48 h 266"/>
                  <a:gd name="T44" fmla="*/ 106 w 240"/>
                  <a:gd name="T45" fmla="*/ 47 h 266"/>
                  <a:gd name="T46" fmla="*/ 102 w 240"/>
                  <a:gd name="T47" fmla="*/ 11 h 266"/>
                  <a:gd name="T48" fmla="*/ 107 w 240"/>
                  <a:gd name="T49" fmla="*/ 0 h 266"/>
                  <a:gd name="T50" fmla="*/ 186 w 240"/>
                  <a:gd name="T51" fmla="*/ 0 h 266"/>
                  <a:gd name="T52" fmla="*/ 193 w 240"/>
                  <a:gd name="T53" fmla="*/ 2 h 266"/>
                  <a:gd name="T54" fmla="*/ 188 w 240"/>
                  <a:gd name="T55" fmla="*/ 15 h 266"/>
                  <a:gd name="T56" fmla="*/ 188 w 240"/>
                  <a:gd name="T57" fmla="*/ 43 h 266"/>
                  <a:gd name="T58" fmla="*/ 195 w 240"/>
                  <a:gd name="T59" fmla="*/ 47 h 266"/>
                  <a:gd name="T60" fmla="*/ 207 w 240"/>
                  <a:gd name="T61" fmla="*/ 29 h 266"/>
                  <a:gd name="T62" fmla="*/ 231 w 240"/>
                  <a:gd name="T63" fmla="*/ 34 h 266"/>
                  <a:gd name="T64" fmla="*/ 238 w 240"/>
                  <a:gd name="T65" fmla="*/ 43 h 266"/>
                  <a:gd name="T66" fmla="*/ 240 w 240"/>
                  <a:gd name="T67" fmla="*/ 61 h 266"/>
                  <a:gd name="T68" fmla="*/ 225 w 240"/>
                  <a:gd name="T69" fmla="*/ 84 h 266"/>
                  <a:gd name="T70" fmla="*/ 224 w 240"/>
                  <a:gd name="T71" fmla="*/ 97 h 266"/>
                  <a:gd name="T72" fmla="*/ 236 w 240"/>
                  <a:gd name="T73" fmla="*/ 131 h 266"/>
                  <a:gd name="T74" fmla="*/ 227 w 240"/>
                  <a:gd name="T75" fmla="*/ 195 h 266"/>
                  <a:gd name="T76" fmla="*/ 215 w 240"/>
                  <a:gd name="T77" fmla="*/ 200 h 266"/>
                  <a:gd name="T78" fmla="*/ 199 w 240"/>
                  <a:gd name="T79" fmla="*/ 188 h 266"/>
                  <a:gd name="T80" fmla="*/ 181 w 240"/>
                  <a:gd name="T81" fmla="*/ 190 h 266"/>
                  <a:gd name="T82" fmla="*/ 174 w 240"/>
                  <a:gd name="T83" fmla="*/ 181 h 266"/>
                  <a:gd name="T84" fmla="*/ 166 w 240"/>
                  <a:gd name="T85" fmla="*/ 177 h 266"/>
                  <a:gd name="T86" fmla="*/ 152 w 240"/>
                  <a:gd name="T87" fmla="*/ 191 h 266"/>
                  <a:gd name="T88" fmla="*/ 125 w 240"/>
                  <a:gd name="T89" fmla="*/ 206 h 266"/>
                  <a:gd name="T90" fmla="*/ 120 w 240"/>
                  <a:gd name="T91" fmla="*/ 213 h 266"/>
                  <a:gd name="T92" fmla="*/ 120 w 240"/>
                  <a:gd name="T93" fmla="*/ 222 h 266"/>
                  <a:gd name="T94" fmla="*/ 125 w 240"/>
                  <a:gd name="T95" fmla="*/ 243 h 266"/>
                  <a:gd name="T96" fmla="*/ 124 w 240"/>
                  <a:gd name="T97" fmla="*/ 247 h 266"/>
                  <a:gd name="T98" fmla="*/ 115 w 240"/>
                  <a:gd name="T99" fmla="*/ 247 h 266"/>
                  <a:gd name="T100" fmla="*/ 106 w 240"/>
                  <a:gd name="T101" fmla="*/ 248 h 266"/>
                  <a:gd name="T102" fmla="*/ 100 w 240"/>
                  <a:gd name="T103" fmla="*/ 256 h 266"/>
                  <a:gd name="T104" fmla="*/ 100 w 240"/>
                  <a:gd name="T105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266">
                    <a:moveTo>
                      <a:pt x="100" y="266"/>
                    </a:moveTo>
                    <a:lnTo>
                      <a:pt x="95" y="256"/>
                    </a:lnTo>
                    <a:lnTo>
                      <a:pt x="22" y="179"/>
                    </a:lnTo>
                    <a:lnTo>
                      <a:pt x="0" y="129"/>
                    </a:lnTo>
                    <a:lnTo>
                      <a:pt x="9" y="125"/>
                    </a:lnTo>
                    <a:lnTo>
                      <a:pt x="13" y="120"/>
                    </a:lnTo>
                    <a:lnTo>
                      <a:pt x="18" y="115"/>
                    </a:lnTo>
                    <a:lnTo>
                      <a:pt x="22" y="86"/>
                    </a:lnTo>
                    <a:lnTo>
                      <a:pt x="25" y="86"/>
                    </a:lnTo>
                    <a:lnTo>
                      <a:pt x="29" y="90"/>
                    </a:lnTo>
                    <a:lnTo>
                      <a:pt x="36" y="93"/>
                    </a:lnTo>
                    <a:lnTo>
                      <a:pt x="45" y="93"/>
                    </a:lnTo>
                    <a:lnTo>
                      <a:pt x="47" y="91"/>
                    </a:lnTo>
                    <a:lnTo>
                      <a:pt x="45" y="88"/>
                    </a:lnTo>
                    <a:lnTo>
                      <a:pt x="38" y="88"/>
                    </a:lnTo>
                    <a:lnTo>
                      <a:pt x="27" y="79"/>
                    </a:lnTo>
                    <a:lnTo>
                      <a:pt x="24" y="73"/>
                    </a:lnTo>
                    <a:lnTo>
                      <a:pt x="25" y="70"/>
                    </a:lnTo>
                    <a:lnTo>
                      <a:pt x="31" y="70"/>
                    </a:lnTo>
                    <a:lnTo>
                      <a:pt x="32" y="66"/>
                    </a:lnTo>
                    <a:lnTo>
                      <a:pt x="32" y="54"/>
                    </a:lnTo>
                    <a:lnTo>
                      <a:pt x="107" y="48"/>
                    </a:lnTo>
                    <a:lnTo>
                      <a:pt x="106" y="47"/>
                    </a:lnTo>
                    <a:lnTo>
                      <a:pt x="102" y="11"/>
                    </a:lnTo>
                    <a:lnTo>
                      <a:pt x="107" y="0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88" y="15"/>
                    </a:lnTo>
                    <a:lnTo>
                      <a:pt x="188" y="43"/>
                    </a:lnTo>
                    <a:lnTo>
                      <a:pt x="195" y="47"/>
                    </a:lnTo>
                    <a:lnTo>
                      <a:pt x="207" y="29"/>
                    </a:lnTo>
                    <a:lnTo>
                      <a:pt x="231" y="34"/>
                    </a:lnTo>
                    <a:lnTo>
                      <a:pt x="238" y="43"/>
                    </a:lnTo>
                    <a:lnTo>
                      <a:pt x="240" y="61"/>
                    </a:lnTo>
                    <a:lnTo>
                      <a:pt x="225" y="84"/>
                    </a:lnTo>
                    <a:lnTo>
                      <a:pt x="224" y="97"/>
                    </a:lnTo>
                    <a:lnTo>
                      <a:pt x="236" y="131"/>
                    </a:lnTo>
                    <a:lnTo>
                      <a:pt x="227" y="195"/>
                    </a:lnTo>
                    <a:lnTo>
                      <a:pt x="215" y="200"/>
                    </a:lnTo>
                    <a:lnTo>
                      <a:pt x="199" y="188"/>
                    </a:lnTo>
                    <a:lnTo>
                      <a:pt x="181" y="190"/>
                    </a:lnTo>
                    <a:lnTo>
                      <a:pt x="174" y="181"/>
                    </a:lnTo>
                    <a:lnTo>
                      <a:pt x="166" y="177"/>
                    </a:lnTo>
                    <a:lnTo>
                      <a:pt x="152" y="191"/>
                    </a:lnTo>
                    <a:lnTo>
                      <a:pt x="125" y="206"/>
                    </a:lnTo>
                    <a:lnTo>
                      <a:pt x="120" y="213"/>
                    </a:lnTo>
                    <a:lnTo>
                      <a:pt x="120" y="222"/>
                    </a:lnTo>
                    <a:lnTo>
                      <a:pt x="125" y="243"/>
                    </a:lnTo>
                    <a:lnTo>
                      <a:pt x="124" y="247"/>
                    </a:lnTo>
                    <a:lnTo>
                      <a:pt x="115" y="247"/>
                    </a:lnTo>
                    <a:lnTo>
                      <a:pt x="106" y="248"/>
                    </a:lnTo>
                    <a:lnTo>
                      <a:pt x="100" y="256"/>
                    </a:lnTo>
                    <a:lnTo>
                      <a:pt x="100" y="26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66" name="Freeform 116">
                <a:extLst>
                  <a:ext uri="{FF2B5EF4-FFF2-40B4-BE49-F238E27FC236}">
                    <a16:creationId xmlns:a16="http://schemas.microsoft.com/office/drawing/2014/main" id="{161CBDE5-02BC-48EF-B3C6-ACFA0F706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474" y="3875783"/>
                <a:ext cx="391693" cy="434126"/>
              </a:xfrm>
              <a:custGeom>
                <a:avLst/>
                <a:gdLst>
                  <a:gd name="T0" fmla="*/ 100 w 240"/>
                  <a:gd name="T1" fmla="*/ 266 h 266"/>
                  <a:gd name="T2" fmla="*/ 95 w 240"/>
                  <a:gd name="T3" fmla="*/ 256 h 266"/>
                  <a:gd name="T4" fmla="*/ 22 w 240"/>
                  <a:gd name="T5" fmla="*/ 179 h 266"/>
                  <a:gd name="T6" fmla="*/ 0 w 240"/>
                  <a:gd name="T7" fmla="*/ 129 h 266"/>
                  <a:gd name="T8" fmla="*/ 9 w 240"/>
                  <a:gd name="T9" fmla="*/ 125 h 266"/>
                  <a:gd name="T10" fmla="*/ 13 w 240"/>
                  <a:gd name="T11" fmla="*/ 120 h 266"/>
                  <a:gd name="T12" fmla="*/ 18 w 240"/>
                  <a:gd name="T13" fmla="*/ 115 h 266"/>
                  <a:gd name="T14" fmla="*/ 22 w 240"/>
                  <a:gd name="T15" fmla="*/ 86 h 266"/>
                  <a:gd name="T16" fmla="*/ 25 w 240"/>
                  <a:gd name="T17" fmla="*/ 86 h 266"/>
                  <a:gd name="T18" fmla="*/ 29 w 240"/>
                  <a:gd name="T19" fmla="*/ 90 h 266"/>
                  <a:gd name="T20" fmla="*/ 36 w 240"/>
                  <a:gd name="T21" fmla="*/ 93 h 266"/>
                  <a:gd name="T22" fmla="*/ 45 w 240"/>
                  <a:gd name="T23" fmla="*/ 93 h 266"/>
                  <a:gd name="T24" fmla="*/ 47 w 240"/>
                  <a:gd name="T25" fmla="*/ 91 h 266"/>
                  <a:gd name="T26" fmla="*/ 45 w 240"/>
                  <a:gd name="T27" fmla="*/ 88 h 266"/>
                  <a:gd name="T28" fmla="*/ 38 w 240"/>
                  <a:gd name="T29" fmla="*/ 88 h 266"/>
                  <a:gd name="T30" fmla="*/ 27 w 240"/>
                  <a:gd name="T31" fmla="*/ 79 h 266"/>
                  <a:gd name="T32" fmla="*/ 24 w 240"/>
                  <a:gd name="T33" fmla="*/ 73 h 266"/>
                  <a:gd name="T34" fmla="*/ 25 w 240"/>
                  <a:gd name="T35" fmla="*/ 70 h 266"/>
                  <a:gd name="T36" fmla="*/ 31 w 240"/>
                  <a:gd name="T37" fmla="*/ 70 h 266"/>
                  <a:gd name="T38" fmla="*/ 32 w 240"/>
                  <a:gd name="T39" fmla="*/ 66 h 266"/>
                  <a:gd name="T40" fmla="*/ 32 w 240"/>
                  <a:gd name="T41" fmla="*/ 54 h 266"/>
                  <a:gd name="T42" fmla="*/ 107 w 240"/>
                  <a:gd name="T43" fmla="*/ 48 h 266"/>
                  <a:gd name="T44" fmla="*/ 106 w 240"/>
                  <a:gd name="T45" fmla="*/ 47 h 266"/>
                  <a:gd name="T46" fmla="*/ 102 w 240"/>
                  <a:gd name="T47" fmla="*/ 11 h 266"/>
                  <a:gd name="T48" fmla="*/ 107 w 240"/>
                  <a:gd name="T49" fmla="*/ 0 h 266"/>
                  <a:gd name="T50" fmla="*/ 186 w 240"/>
                  <a:gd name="T51" fmla="*/ 0 h 266"/>
                  <a:gd name="T52" fmla="*/ 193 w 240"/>
                  <a:gd name="T53" fmla="*/ 2 h 266"/>
                  <a:gd name="T54" fmla="*/ 188 w 240"/>
                  <a:gd name="T55" fmla="*/ 15 h 266"/>
                  <a:gd name="T56" fmla="*/ 188 w 240"/>
                  <a:gd name="T57" fmla="*/ 43 h 266"/>
                  <a:gd name="T58" fmla="*/ 195 w 240"/>
                  <a:gd name="T59" fmla="*/ 47 h 266"/>
                  <a:gd name="T60" fmla="*/ 207 w 240"/>
                  <a:gd name="T61" fmla="*/ 29 h 266"/>
                  <a:gd name="T62" fmla="*/ 231 w 240"/>
                  <a:gd name="T63" fmla="*/ 34 h 266"/>
                  <a:gd name="T64" fmla="*/ 238 w 240"/>
                  <a:gd name="T65" fmla="*/ 43 h 266"/>
                  <a:gd name="T66" fmla="*/ 240 w 240"/>
                  <a:gd name="T67" fmla="*/ 61 h 266"/>
                  <a:gd name="T68" fmla="*/ 225 w 240"/>
                  <a:gd name="T69" fmla="*/ 84 h 266"/>
                  <a:gd name="T70" fmla="*/ 224 w 240"/>
                  <a:gd name="T71" fmla="*/ 97 h 266"/>
                  <a:gd name="T72" fmla="*/ 236 w 240"/>
                  <a:gd name="T73" fmla="*/ 131 h 266"/>
                  <a:gd name="T74" fmla="*/ 227 w 240"/>
                  <a:gd name="T75" fmla="*/ 195 h 266"/>
                  <a:gd name="T76" fmla="*/ 215 w 240"/>
                  <a:gd name="T77" fmla="*/ 200 h 266"/>
                  <a:gd name="T78" fmla="*/ 199 w 240"/>
                  <a:gd name="T79" fmla="*/ 188 h 266"/>
                  <a:gd name="T80" fmla="*/ 181 w 240"/>
                  <a:gd name="T81" fmla="*/ 190 h 266"/>
                  <a:gd name="T82" fmla="*/ 174 w 240"/>
                  <a:gd name="T83" fmla="*/ 181 h 266"/>
                  <a:gd name="T84" fmla="*/ 166 w 240"/>
                  <a:gd name="T85" fmla="*/ 177 h 266"/>
                  <a:gd name="T86" fmla="*/ 152 w 240"/>
                  <a:gd name="T87" fmla="*/ 191 h 266"/>
                  <a:gd name="T88" fmla="*/ 125 w 240"/>
                  <a:gd name="T89" fmla="*/ 206 h 266"/>
                  <a:gd name="T90" fmla="*/ 120 w 240"/>
                  <a:gd name="T91" fmla="*/ 213 h 266"/>
                  <a:gd name="T92" fmla="*/ 120 w 240"/>
                  <a:gd name="T93" fmla="*/ 222 h 266"/>
                  <a:gd name="T94" fmla="*/ 125 w 240"/>
                  <a:gd name="T95" fmla="*/ 243 h 266"/>
                  <a:gd name="T96" fmla="*/ 124 w 240"/>
                  <a:gd name="T97" fmla="*/ 247 h 266"/>
                  <a:gd name="T98" fmla="*/ 115 w 240"/>
                  <a:gd name="T99" fmla="*/ 247 h 266"/>
                  <a:gd name="T100" fmla="*/ 106 w 240"/>
                  <a:gd name="T101" fmla="*/ 248 h 266"/>
                  <a:gd name="T102" fmla="*/ 100 w 240"/>
                  <a:gd name="T103" fmla="*/ 256 h 266"/>
                  <a:gd name="T104" fmla="*/ 100 w 240"/>
                  <a:gd name="T105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266">
                    <a:moveTo>
                      <a:pt x="100" y="266"/>
                    </a:moveTo>
                    <a:lnTo>
                      <a:pt x="95" y="256"/>
                    </a:lnTo>
                    <a:lnTo>
                      <a:pt x="22" y="179"/>
                    </a:lnTo>
                    <a:lnTo>
                      <a:pt x="0" y="129"/>
                    </a:lnTo>
                    <a:lnTo>
                      <a:pt x="9" y="125"/>
                    </a:lnTo>
                    <a:lnTo>
                      <a:pt x="13" y="120"/>
                    </a:lnTo>
                    <a:lnTo>
                      <a:pt x="18" y="115"/>
                    </a:lnTo>
                    <a:lnTo>
                      <a:pt x="22" y="86"/>
                    </a:lnTo>
                    <a:lnTo>
                      <a:pt x="25" y="86"/>
                    </a:lnTo>
                    <a:lnTo>
                      <a:pt x="29" y="90"/>
                    </a:lnTo>
                    <a:lnTo>
                      <a:pt x="36" y="93"/>
                    </a:lnTo>
                    <a:lnTo>
                      <a:pt x="45" y="93"/>
                    </a:lnTo>
                    <a:lnTo>
                      <a:pt x="47" y="91"/>
                    </a:lnTo>
                    <a:lnTo>
                      <a:pt x="45" y="88"/>
                    </a:lnTo>
                    <a:lnTo>
                      <a:pt x="38" y="88"/>
                    </a:lnTo>
                    <a:lnTo>
                      <a:pt x="27" y="79"/>
                    </a:lnTo>
                    <a:lnTo>
                      <a:pt x="24" y="73"/>
                    </a:lnTo>
                    <a:lnTo>
                      <a:pt x="25" y="70"/>
                    </a:lnTo>
                    <a:lnTo>
                      <a:pt x="31" y="70"/>
                    </a:lnTo>
                    <a:lnTo>
                      <a:pt x="32" y="66"/>
                    </a:lnTo>
                    <a:lnTo>
                      <a:pt x="32" y="54"/>
                    </a:lnTo>
                    <a:lnTo>
                      <a:pt x="107" y="48"/>
                    </a:lnTo>
                    <a:lnTo>
                      <a:pt x="106" y="47"/>
                    </a:lnTo>
                    <a:lnTo>
                      <a:pt x="102" y="11"/>
                    </a:lnTo>
                    <a:lnTo>
                      <a:pt x="107" y="0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88" y="15"/>
                    </a:lnTo>
                    <a:lnTo>
                      <a:pt x="188" y="43"/>
                    </a:lnTo>
                    <a:lnTo>
                      <a:pt x="195" y="47"/>
                    </a:lnTo>
                    <a:lnTo>
                      <a:pt x="207" y="29"/>
                    </a:lnTo>
                    <a:lnTo>
                      <a:pt x="231" y="34"/>
                    </a:lnTo>
                    <a:lnTo>
                      <a:pt x="238" y="43"/>
                    </a:lnTo>
                    <a:lnTo>
                      <a:pt x="240" y="61"/>
                    </a:lnTo>
                    <a:lnTo>
                      <a:pt x="225" y="84"/>
                    </a:lnTo>
                    <a:lnTo>
                      <a:pt x="224" y="97"/>
                    </a:lnTo>
                    <a:lnTo>
                      <a:pt x="236" y="131"/>
                    </a:lnTo>
                    <a:lnTo>
                      <a:pt x="227" y="195"/>
                    </a:lnTo>
                    <a:lnTo>
                      <a:pt x="215" y="200"/>
                    </a:lnTo>
                    <a:lnTo>
                      <a:pt x="199" y="188"/>
                    </a:lnTo>
                    <a:lnTo>
                      <a:pt x="181" y="190"/>
                    </a:lnTo>
                    <a:lnTo>
                      <a:pt x="174" y="181"/>
                    </a:lnTo>
                    <a:lnTo>
                      <a:pt x="166" y="177"/>
                    </a:lnTo>
                    <a:lnTo>
                      <a:pt x="152" y="191"/>
                    </a:lnTo>
                    <a:lnTo>
                      <a:pt x="125" y="206"/>
                    </a:lnTo>
                    <a:lnTo>
                      <a:pt x="120" y="213"/>
                    </a:lnTo>
                    <a:lnTo>
                      <a:pt x="120" y="222"/>
                    </a:lnTo>
                    <a:lnTo>
                      <a:pt x="125" y="243"/>
                    </a:lnTo>
                    <a:lnTo>
                      <a:pt x="124" y="247"/>
                    </a:lnTo>
                    <a:lnTo>
                      <a:pt x="115" y="247"/>
                    </a:lnTo>
                    <a:lnTo>
                      <a:pt x="106" y="248"/>
                    </a:lnTo>
                    <a:lnTo>
                      <a:pt x="100" y="256"/>
                    </a:lnTo>
                    <a:lnTo>
                      <a:pt x="100" y="266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67" name="Freeform 117">
                <a:extLst>
                  <a:ext uri="{FF2B5EF4-FFF2-40B4-BE49-F238E27FC236}">
                    <a16:creationId xmlns:a16="http://schemas.microsoft.com/office/drawing/2014/main" id="{5F95776E-17E6-4A29-B966-50C710804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867" y="2981417"/>
                <a:ext cx="1059203" cy="804603"/>
              </a:xfrm>
              <a:custGeom>
                <a:avLst/>
                <a:gdLst>
                  <a:gd name="T0" fmla="*/ 136 w 649"/>
                  <a:gd name="T1" fmla="*/ 84 h 493"/>
                  <a:gd name="T2" fmla="*/ 124 w 649"/>
                  <a:gd name="T3" fmla="*/ 91 h 493"/>
                  <a:gd name="T4" fmla="*/ 81 w 649"/>
                  <a:gd name="T5" fmla="*/ 170 h 493"/>
                  <a:gd name="T6" fmla="*/ 68 w 649"/>
                  <a:gd name="T7" fmla="*/ 173 h 493"/>
                  <a:gd name="T8" fmla="*/ 56 w 649"/>
                  <a:gd name="T9" fmla="*/ 193 h 493"/>
                  <a:gd name="T10" fmla="*/ 49 w 649"/>
                  <a:gd name="T11" fmla="*/ 273 h 493"/>
                  <a:gd name="T12" fmla="*/ 33 w 649"/>
                  <a:gd name="T13" fmla="*/ 282 h 493"/>
                  <a:gd name="T14" fmla="*/ 8 w 649"/>
                  <a:gd name="T15" fmla="*/ 282 h 493"/>
                  <a:gd name="T16" fmla="*/ 4 w 649"/>
                  <a:gd name="T17" fmla="*/ 298 h 493"/>
                  <a:gd name="T18" fmla="*/ 4 w 649"/>
                  <a:gd name="T19" fmla="*/ 307 h 493"/>
                  <a:gd name="T20" fmla="*/ 15 w 649"/>
                  <a:gd name="T21" fmla="*/ 313 h 493"/>
                  <a:gd name="T22" fmla="*/ 31 w 649"/>
                  <a:gd name="T23" fmla="*/ 314 h 493"/>
                  <a:gd name="T24" fmla="*/ 43 w 649"/>
                  <a:gd name="T25" fmla="*/ 325 h 493"/>
                  <a:gd name="T26" fmla="*/ 56 w 649"/>
                  <a:gd name="T27" fmla="*/ 347 h 493"/>
                  <a:gd name="T28" fmla="*/ 91 w 649"/>
                  <a:gd name="T29" fmla="*/ 404 h 493"/>
                  <a:gd name="T30" fmla="*/ 118 w 649"/>
                  <a:gd name="T31" fmla="*/ 411 h 493"/>
                  <a:gd name="T32" fmla="*/ 122 w 649"/>
                  <a:gd name="T33" fmla="*/ 447 h 493"/>
                  <a:gd name="T34" fmla="*/ 158 w 649"/>
                  <a:gd name="T35" fmla="*/ 448 h 493"/>
                  <a:gd name="T36" fmla="*/ 209 w 649"/>
                  <a:gd name="T37" fmla="*/ 482 h 493"/>
                  <a:gd name="T38" fmla="*/ 293 w 649"/>
                  <a:gd name="T39" fmla="*/ 484 h 493"/>
                  <a:gd name="T40" fmla="*/ 336 w 649"/>
                  <a:gd name="T41" fmla="*/ 463 h 493"/>
                  <a:gd name="T42" fmla="*/ 384 w 649"/>
                  <a:gd name="T43" fmla="*/ 475 h 493"/>
                  <a:gd name="T44" fmla="*/ 425 w 649"/>
                  <a:gd name="T45" fmla="*/ 457 h 493"/>
                  <a:gd name="T46" fmla="*/ 468 w 649"/>
                  <a:gd name="T47" fmla="*/ 430 h 493"/>
                  <a:gd name="T48" fmla="*/ 649 w 649"/>
                  <a:gd name="T49" fmla="*/ 300 h 493"/>
                  <a:gd name="T50" fmla="*/ 607 w 649"/>
                  <a:gd name="T51" fmla="*/ 298 h 493"/>
                  <a:gd name="T52" fmla="*/ 472 w 649"/>
                  <a:gd name="T53" fmla="*/ 247 h 493"/>
                  <a:gd name="T54" fmla="*/ 450 w 649"/>
                  <a:gd name="T55" fmla="*/ 227 h 493"/>
                  <a:gd name="T56" fmla="*/ 443 w 649"/>
                  <a:gd name="T57" fmla="*/ 218 h 493"/>
                  <a:gd name="T58" fmla="*/ 433 w 649"/>
                  <a:gd name="T59" fmla="*/ 205 h 493"/>
                  <a:gd name="T60" fmla="*/ 424 w 649"/>
                  <a:gd name="T61" fmla="*/ 182 h 493"/>
                  <a:gd name="T62" fmla="*/ 427 w 649"/>
                  <a:gd name="T63" fmla="*/ 173 h 493"/>
                  <a:gd name="T64" fmla="*/ 420 w 649"/>
                  <a:gd name="T65" fmla="*/ 168 h 493"/>
                  <a:gd name="T66" fmla="*/ 408 w 649"/>
                  <a:gd name="T67" fmla="*/ 170 h 493"/>
                  <a:gd name="T68" fmla="*/ 404 w 649"/>
                  <a:gd name="T69" fmla="*/ 173 h 493"/>
                  <a:gd name="T70" fmla="*/ 395 w 649"/>
                  <a:gd name="T71" fmla="*/ 173 h 493"/>
                  <a:gd name="T72" fmla="*/ 381 w 649"/>
                  <a:gd name="T73" fmla="*/ 166 h 493"/>
                  <a:gd name="T74" fmla="*/ 391 w 649"/>
                  <a:gd name="T75" fmla="*/ 139 h 493"/>
                  <a:gd name="T76" fmla="*/ 404 w 649"/>
                  <a:gd name="T77" fmla="*/ 109 h 493"/>
                  <a:gd name="T78" fmla="*/ 383 w 649"/>
                  <a:gd name="T79" fmla="*/ 91 h 493"/>
                  <a:gd name="T80" fmla="*/ 331 w 649"/>
                  <a:gd name="T81" fmla="*/ 32 h 493"/>
                  <a:gd name="T82" fmla="*/ 306 w 649"/>
                  <a:gd name="T83" fmla="*/ 18 h 493"/>
                  <a:gd name="T84" fmla="*/ 295 w 649"/>
                  <a:gd name="T85" fmla="*/ 20 h 493"/>
                  <a:gd name="T86" fmla="*/ 291 w 649"/>
                  <a:gd name="T87" fmla="*/ 18 h 493"/>
                  <a:gd name="T88" fmla="*/ 279 w 649"/>
                  <a:gd name="T89" fmla="*/ 14 h 493"/>
                  <a:gd name="T90" fmla="*/ 274 w 649"/>
                  <a:gd name="T91" fmla="*/ 18 h 493"/>
                  <a:gd name="T92" fmla="*/ 266 w 649"/>
                  <a:gd name="T93" fmla="*/ 20 h 493"/>
                  <a:gd name="T94" fmla="*/ 263 w 649"/>
                  <a:gd name="T95" fmla="*/ 14 h 493"/>
                  <a:gd name="T96" fmla="*/ 254 w 649"/>
                  <a:gd name="T97" fmla="*/ 11 h 493"/>
                  <a:gd name="T98" fmla="*/ 250 w 649"/>
                  <a:gd name="T99" fmla="*/ 18 h 493"/>
                  <a:gd name="T100" fmla="*/ 236 w 649"/>
                  <a:gd name="T101" fmla="*/ 20 h 493"/>
                  <a:gd name="T102" fmla="*/ 224 w 649"/>
                  <a:gd name="T103" fmla="*/ 11 h 493"/>
                  <a:gd name="T104" fmla="*/ 222 w 649"/>
                  <a:gd name="T105" fmla="*/ 9 h 493"/>
                  <a:gd name="T106" fmla="*/ 208 w 649"/>
                  <a:gd name="T107" fmla="*/ 0 h 493"/>
                  <a:gd name="T108" fmla="*/ 186 w 649"/>
                  <a:gd name="T109" fmla="*/ 27 h 493"/>
                  <a:gd name="T110" fmla="*/ 181 w 649"/>
                  <a:gd name="T111" fmla="*/ 20 h 493"/>
                  <a:gd name="T112" fmla="*/ 172 w 649"/>
                  <a:gd name="T113" fmla="*/ 23 h 493"/>
                  <a:gd name="T114" fmla="*/ 170 w 649"/>
                  <a:gd name="T115" fmla="*/ 27 h 493"/>
                  <a:gd name="T116" fmla="*/ 163 w 649"/>
                  <a:gd name="T117" fmla="*/ 25 h 493"/>
                  <a:gd name="T118" fmla="*/ 150 w 649"/>
                  <a:gd name="T119" fmla="*/ 25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9" h="493">
                    <a:moveTo>
                      <a:pt x="150" y="25"/>
                    </a:moveTo>
                    <a:lnTo>
                      <a:pt x="136" y="84"/>
                    </a:lnTo>
                    <a:lnTo>
                      <a:pt x="131" y="89"/>
                    </a:lnTo>
                    <a:lnTo>
                      <a:pt x="124" y="91"/>
                    </a:lnTo>
                    <a:lnTo>
                      <a:pt x="90" y="138"/>
                    </a:lnTo>
                    <a:lnTo>
                      <a:pt x="81" y="170"/>
                    </a:lnTo>
                    <a:lnTo>
                      <a:pt x="79" y="173"/>
                    </a:lnTo>
                    <a:lnTo>
                      <a:pt x="68" y="173"/>
                    </a:lnTo>
                    <a:lnTo>
                      <a:pt x="63" y="177"/>
                    </a:lnTo>
                    <a:lnTo>
                      <a:pt x="56" y="193"/>
                    </a:lnTo>
                    <a:lnTo>
                      <a:pt x="52" y="191"/>
                    </a:lnTo>
                    <a:lnTo>
                      <a:pt x="49" y="273"/>
                    </a:lnTo>
                    <a:lnTo>
                      <a:pt x="41" y="279"/>
                    </a:lnTo>
                    <a:lnTo>
                      <a:pt x="33" y="282"/>
                    </a:lnTo>
                    <a:lnTo>
                      <a:pt x="15" y="280"/>
                    </a:lnTo>
                    <a:lnTo>
                      <a:pt x="8" y="282"/>
                    </a:lnTo>
                    <a:lnTo>
                      <a:pt x="8" y="295"/>
                    </a:lnTo>
                    <a:lnTo>
                      <a:pt x="4" y="298"/>
                    </a:lnTo>
                    <a:lnTo>
                      <a:pt x="0" y="304"/>
                    </a:lnTo>
                    <a:lnTo>
                      <a:pt x="4" y="307"/>
                    </a:lnTo>
                    <a:lnTo>
                      <a:pt x="9" y="307"/>
                    </a:lnTo>
                    <a:lnTo>
                      <a:pt x="15" y="313"/>
                    </a:lnTo>
                    <a:lnTo>
                      <a:pt x="22" y="311"/>
                    </a:lnTo>
                    <a:lnTo>
                      <a:pt x="31" y="314"/>
                    </a:lnTo>
                    <a:lnTo>
                      <a:pt x="38" y="318"/>
                    </a:lnTo>
                    <a:lnTo>
                      <a:pt x="43" y="325"/>
                    </a:lnTo>
                    <a:lnTo>
                      <a:pt x="45" y="334"/>
                    </a:lnTo>
                    <a:lnTo>
                      <a:pt x="56" y="347"/>
                    </a:lnTo>
                    <a:lnTo>
                      <a:pt x="74" y="357"/>
                    </a:lnTo>
                    <a:lnTo>
                      <a:pt x="91" y="404"/>
                    </a:lnTo>
                    <a:lnTo>
                      <a:pt x="99" y="407"/>
                    </a:lnTo>
                    <a:lnTo>
                      <a:pt x="118" y="411"/>
                    </a:lnTo>
                    <a:lnTo>
                      <a:pt x="124" y="416"/>
                    </a:lnTo>
                    <a:lnTo>
                      <a:pt x="122" y="447"/>
                    </a:lnTo>
                    <a:lnTo>
                      <a:pt x="133" y="450"/>
                    </a:lnTo>
                    <a:lnTo>
                      <a:pt x="158" y="448"/>
                    </a:lnTo>
                    <a:lnTo>
                      <a:pt x="200" y="473"/>
                    </a:lnTo>
                    <a:lnTo>
                      <a:pt x="209" y="482"/>
                    </a:lnTo>
                    <a:lnTo>
                      <a:pt x="275" y="493"/>
                    </a:lnTo>
                    <a:lnTo>
                      <a:pt x="293" y="484"/>
                    </a:lnTo>
                    <a:lnTo>
                      <a:pt x="306" y="472"/>
                    </a:lnTo>
                    <a:lnTo>
                      <a:pt x="336" y="463"/>
                    </a:lnTo>
                    <a:lnTo>
                      <a:pt x="361" y="477"/>
                    </a:lnTo>
                    <a:lnTo>
                      <a:pt x="384" y="475"/>
                    </a:lnTo>
                    <a:lnTo>
                      <a:pt x="386" y="472"/>
                    </a:lnTo>
                    <a:lnTo>
                      <a:pt x="425" y="457"/>
                    </a:lnTo>
                    <a:lnTo>
                      <a:pt x="447" y="441"/>
                    </a:lnTo>
                    <a:lnTo>
                      <a:pt x="468" y="430"/>
                    </a:lnTo>
                    <a:lnTo>
                      <a:pt x="520" y="429"/>
                    </a:lnTo>
                    <a:lnTo>
                      <a:pt x="649" y="300"/>
                    </a:lnTo>
                    <a:lnTo>
                      <a:pt x="649" y="298"/>
                    </a:lnTo>
                    <a:lnTo>
                      <a:pt x="607" y="298"/>
                    </a:lnTo>
                    <a:lnTo>
                      <a:pt x="477" y="252"/>
                    </a:lnTo>
                    <a:lnTo>
                      <a:pt x="472" y="247"/>
                    </a:lnTo>
                    <a:lnTo>
                      <a:pt x="456" y="234"/>
                    </a:lnTo>
                    <a:lnTo>
                      <a:pt x="450" y="227"/>
                    </a:lnTo>
                    <a:lnTo>
                      <a:pt x="445" y="223"/>
                    </a:lnTo>
                    <a:lnTo>
                      <a:pt x="443" y="218"/>
                    </a:lnTo>
                    <a:lnTo>
                      <a:pt x="434" y="209"/>
                    </a:lnTo>
                    <a:lnTo>
                      <a:pt x="433" y="205"/>
                    </a:lnTo>
                    <a:lnTo>
                      <a:pt x="427" y="200"/>
                    </a:lnTo>
                    <a:lnTo>
                      <a:pt x="424" y="182"/>
                    </a:lnTo>
                    <a:lnTo>
                      <a:pt x="424" y="179"/>
                    </a:lnTo>
                    <a:lnTo>
                      <a:pt x="427" y="173"/>
                    </a:lnTo>
                    <a:lnTo>
                      <a:pt x="427" y="173"/>
                    </a:lnTo>
                    <a:lnTo>
                      <a:pt x="420" y="168"/>
                    </a:lnTo>
                    <a:lnTo>
                      <a:pt x="416" y="166"/>
                    </a:lnTo>
                    <a:lnTo>
                      <a:pt x="408" y="170"/>
                    </a:lnTo>
                    <a:lnTo>
                      <a:pt x="406" y="172"/>
                    </a:lnTo>
                    <a:lnTo>
                      <a:pt x="404" y="173"/>
                    </a:lnTo>
                    <a:lnTo>
                      <a:pt x="400" y="172"/>
                    </a:lnTo>
                    <a:lnTo>
                      <a:pt x="395" y="173"/>
                    </a:lnTo>
                    <a:lnTo>
                      <a:pt x="386" y="172"/>
                    </a:lnTo>
                    <a:lnTo>
                      <a:pt x="381" y="166"/>
                    </a:lnTo>
                    <a:lnTo>
                      <a:pt x="381" y="159"/>
                    </a:lnTo>
                    <a:lnTo>
                      <a:pt x="391" y="139"/>
                    </a:lnTo>
                    <a:lnTo>
                      <a:pt x="399" y="113"/>
                    </a:lnTo>
                    <a:lnTo>
                      <a:pt x="404" y="109"/>
                    </a:lnTo>
                    <a:lnTo>
                      <a:pt x="395" y="98"/>
                    </a:lnTo>
                    <a:lnTo>
                      <a:pt x="383" y="91"/>
                    </a:lnTo>
                    <a:lnTo>
                      <a:pt x="377" y="79"/>
                    </a:lnTo>
                    <a:lnTo>
                      <a:pt x="331" y="32"/>
                    </a:lnTo>
                    <a:lnTo>
                      <a:pt x="325" y="31"/>
                    </a:lnTo>
                    <a:lnTo>
                      <a:pt x="306" y="18"/>
                    </a:lnTo>
                    <a:lnTo>
                      <a:pt x="297" y="18"/>
                    </a:lnTo>
                    <a:lnTo>
                      <a:pt x="295" y="20"/>
                    </a:lnTo>
                    <a:lnTo>
                      <a:pt x="293" y="20"/>
                    </a:lnTo>
                    <a:lnTo>
                      <a:pt x="291" y="18"/>
                    </a:lnTo>
                    <a:lnTo>
                      <a:pt x="284" y="18"/>
                    </a:lnTo>
                    <a:lnTo>
                      <a:pt x="279" y="14"/>
                    </a:lnTo>
                    <a:lnTo>
                      <a:pt x="277" y="14"/>
                    </a:lnTo>
                    <a:lnTo>
                      <a:pt x="274" y="18"/>
                    </a:lnTo>
                    <a:lnTo>
                      <a:pt x="268" y="18"/>
                    </a:lnTo>
                    <a:lnTo>
                      <a:pt x="266" y="20"/>
                    </a:lnTo>
                    <a:lnTo>
                      <a:pt x="265" y="20"/>
                    </a:lnTo>
                    <a:lnTo>
                      <a:pt x="263" y="14"/>
                    </a:lnTo>
                    <a:lnTo>
                      <a:pt x="258" y="11"/>
                    </a:lnTo>
                    <a:lnTo>
                      <a:pt x="254" y="11"/>
                    </a:lnTo>
                    <a:lnTo>
                      <a:pt x="254" y="14"/>
                    </a:lnTo>
                    <a:lnTo>
                      <a:pt x="250" y="18"/>
                    </a:lnTo>
                    <a:lnTo>
                      <a:pt x="240" y="20"/>
                    </a:lnTo>
                    <a:lnTo>
                      <a:pt x="236" y="20"/>
                    </a:lnTo>
                    <a:lnTo>
                      <a:pt x="229" y="20"/>
                    </a:lnTo>
                    <a:lnTo>
                      <a:pt x="224" y="11"/>
                    </a:lnTo>
                    <a:lnTo>
                      <a:pt x="224" y="9"/>
                    </a:lnTo>
                    <a:lnTo>
                      <a:pt x="222" y="9"/>
                    </a:lnTo>
                    <a:lnTo>
                      <a:pt x="215" y="9"/>
                    </a:lnTo>
                    <a:lnTo>
                      <a:pt x="208" y="0"/>
                    </a:lnTo>
                    <a:lnTo>
                      <a:pt x="191" y="34"/>
                    </a:lnTo>
                    <a:lnTo>
                      <a:pt x="186" y="27"/>
                    </a:lnTo>
                    <a:lnTo>
                      <a:pt x="184" y="23"/>
                    </a:lnTo>
                    <a:lnTo>
                      <a:pt x="181" y="20"/>
                    </a:lnTo>
                    <a:lnTo>
                      <a:pt x="175" y="20"/>
                    </a:lnTo>
                    <a:lnTo>
                      <a:pt x="172" y="23"/>
                    </a:lnTo>
                    <a:lnTo>
                      <a:pt x="172" y="25"/>
                    </a:lnTo>
                    <a:lnTo>
                      <a:pt x="170" y="27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52" y="25"/>
                    </a:lnTo>
                    <a:lnTo>
                      <a:pt x="150" y="25"/>
                    </a:lnTo>
                    <a:close/>
                  </a:path>
                </a:pathLst>
              </a:custGeom>
              <a:solidFill>
                <a:srgbClr val="00637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 dirty="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68" name="Freeform 118">
                <a:extLst>
                  <a:ext uri="{FF2B5EF4-FFF2-40B4-BE49-F238E27FC236}">
                    <a16:creationId xmlns:a16="http://schemas.microsoft.com/office/drawing/2014/main" id="{9363EE61-21F7-4063-BA9B-A220228FA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867" y="2981417"/>
                <a:ext cx="1059203" cy="804603"/>
              </a:xfrm>
              <a:custGeom>
                <a:avLst/>
                <a:gdLst>
                  <a:gd name="T0" fmla="*/ 136 w 649"/>
                  <a:gd name="T1" fmla="*/ 84 h 493"/>
                  <a:gd name="T2" fmla="*/ 124 w 649"/>
                  <a:gd name="T3" fmla="*/ 91 h 493"/>
                  <a:gd name="T4" fmla="*/ 81 w 649"/>
                  <a:gd name="T5" fmla="*/ 170 h 493"/>
                  <a:gd name="T6" fmla="*/ 68 w 649"/>
                  <a:gd name="T7" fmla="*/ 173 h 493"/>
                  <a:gd name="T8" fmla="*/ 56 w 649"/>
                  <a:gd name="T9" fmla="*/ 193 h 493"/>
                  <a:gd name="T10" fmla="*/ 49 w 649"/>
                  <a:gd name="T11" fmla="*/ 273 h 493"/>
                  <a:gd name="T12" fmla="*/ 33 w 649"/>
                  <a:gd name="T13" fmla="*/ 282 h 493"/>
                  <a:gd name="T14" fmla="*/ 8 w 649"/>
                  <a:gd name="T15" fmla="*/ 282 h 493"/>
                  <a:gd name="T16" fmla="*/ 4 w 649"/>
                  <a:gd name="T17" fmla="*/ 298 h 493"/>
                  <a:gd name="T18" fmla="*/ 4 w 649"/>
                  <a:gd name="T19" fmla="*/ 307 h 493"/>
                  <a:gd name="T20" fmla="*/ 15 w 649"/>
                  <a:gd name="T21" fmla="*/ 313 h 493"/>
                  <a:gd name="T22" fmla="*/ 31 w 649"/>
                  <a:gd name="T23" fmla="*/ 314 h 493"/>
                  <a:gd name="T24" fmla="*/ 43 w 649"/>
                  <a:gd name="T25" fmla="*/ 325 h 493"/>
                  <a:gd name="T26" fmla="*/ 56 w 649"/>
                  <a:gd name="T27" fmla="*/ 347 h 493"/>
                  <a:gd name="T28" fmla="*/ 91 w 649"/>
                  <a:gd name="T29" fmla="*/ 404 h 493"/>
                  <a:gd name="T30" fmla="*/ 118 w 649"/>
                  <a:gd name="T31" fmla="*/ 411 h 493"/>
                  <a:gd name="T32" fmla="*/ 122 w 649"/>
                  <a:gd name="T33" fmla="*/ 447 h 493"/>
                  <a:gd name="T34" fmla="*/ 158 w 649"/>
                  <a:gd name="T35" fmla="*/ 448 h 493"/>
                  <a:gd name="T36" fmla="*/ 209 w 649"/>
                  <a:gd name="T37" fmla="*/ 482 h 493"/>
                  <a:gd name="T38" fmla="*/ 293 w 649"/>
                  <a:gd name="T39" fmla="*/ 484 h 493"/>
                  <a:gd name="T40" fmla="*/ 336 w 649"/>
                  <a:gd name="T41" fmla="*/ 463 h 493"/>
                  <a:gd name="T42" fmla="*/ 384 w 649"/>
                  <a:gd name="T43" fmla="*/ 475 h 493"/>
                  <a:gd name="T44" fmla="*/ 425 w 649"/>
                  <a:gd name="T45" fmla="*/ 457 h 493"/>
                  <a:gd name="T46" fmla="*/ 468 w 649"/>
                  <a:gd name="T47" fmla="*/ 430 h 493"/>
                  <a:gd name="T48" fmla="*/ 649 w 649"/>
                  <a:gd name="T49" fmla="*/ 300 h 493"/>
                  <a:gd name="T50" fmla="*/ 607 w 649"/>
                  <a:gd name="T51" fmla="*/ 298 h 493"/>
                  <a:gd name="T52" fmla="*/ 472 w 649"/>
                  <a:gd name="T53" fmla="*/ 247 h 493"/>
                  <a:gd name="T54" fmla="*/ 450 w 649"/>
                  <a:gd name="T55" fmla="*/ 227 h 493"/>
                  <a:gd name="T56" fmla="*/ 443 w 649"/>
                  <a:gd name="T57" fmla="*/ 218 h 493"/>
                  <a:gd name="T58" fmla="*/ 433 w 649"/>
                  <a:gd name="T59" fmla="*/ 205 h 493"/>
                  <a:gd name="T60" fmla="*/ 424 w 649"/>
                  <a:gd name="T61" fmla="*/ 182 h 493"/>
                  <a:gd name="T62" fmla="*/ 427 w 649"/>
                  <a:gd name="T63" fmla="*/ 173 h 493"/>
                  <a:gd name="T64" fmla="*/ 420 w 649"/>
                  <a:gd name="T65" fmla="*/ 168 h 493"/>
                  <a:gd name="T66" fmla="*/ 408 w 649"/>
                  <a:gd name="T67" fmla="*/ 170 h 493"/>
                  <a:gd name="T68" fmla="*/ 404 w 649"/>
                  <a:gd name="T69" fmla="*/ 173 h 493"/>
                  <a:gd name="T70" fmla="*/ 395 w 649"/>
                  <a:gd name="T71" fmla="*/ 173 h 493"/>
                  <a:gd name="T72" fmla="*/ 381 w 649"/>
                  <a:gd name="T73" fmla="*/ 166 h 493"/>
                  <a:gd name="T74" fmla="*/ 391 w 649"/>
                  <a:gd name="T75" fmla="*/ 139 h 493"/>
                  <a:gd name="T76" fmla="*/ 404 w 649"/>
                  <a:gd name="T77" fmla="*/ 109 h 493"/>
                  <a:gd name="T78" fmla="*/ 383 w 649"/>
                  <a:gd name="T79" fmla="*/ 91 h 493"/>
                  <a:gd name="T80" fmla="*/ 331 w 649"/>
                  <a:gd name="T81" fmla="*/ 32 h 493"/>
                  <a:gd name="T82" fmla="*/ 306 w 649"/>
                  <a:gd name="T83" fmla="*/ 18 h 493"/>
                  <a:gd name="T84" fmla="*/ 295 w 649"/>
                  <a:gd name="T85" fmla="*/ 20 h 493"/>
                  <a:gd name="T86" fmla="*/ 291 w 649"/>
                  <a:gd name="T87" fmla="*/ 18 h 493"/>
                  <a:gd name="T88" fmla="*/ 279 w 649"/>
                  <a:gd name="T89" fmla="*/ 14 h 493"/>
                  <a:gd name="T90" fmla="*/ 274 w 649"/>
                  <a:gd name="T91" fmla="*/ 18 h 493"/>
                  <a:gd name="T92" fmla="*/ 266 w 649"/>
                  <a:gd name="T93" fmla="*/ 20 h 493"/>
                  <a:gd name="T94" fmla="*/ 263 w 649"/>
                  <a:gd name="T95" fmla="*/ 14 h 493"/>
                  <a:gd name="T96" fmla="*/ 254 w 649"/>
                  <a:gd name="T97" fmla="*/ 11 h 493"/>
                  <a:gd name="T98" fmla="*/ 250 w 649"/>
                  <a:gd name="T99" fmla="*/ 18 h 493"/>
                  <a:gd name="T100" fmla="*/ 236 w 649"/>
                  <a:gd name="T101" fmla="*/ 20 h 493"/>
                  <a:gd name="T102" fmla="*/ 224 w 649"/>
                  <a:gd name="T103" fmla="*/ 11 h 493"/>
                  <a:gd name="T104" fmla="*/ 222 w 649"/>
                  <a:gd name="T105" fmla="*/ 9 h 493"/>
                  <a:gd name="T106" fmla="*/ 208 w 649"/>
                  <a:gd name="T107" fmla="*/ 0 h 493"/>
                  <a:gd name="T108" fmla="*/ 186 w 649"/>
                  <a:gd name="T109" fmla="*/ 27 h 493"/>
                  <a:gd name="T110" fmla="*/ 181 w 649"/>
                  <a:gd name="T111" fmla="*/ 20 h 493"/>
                  <a:gd name="T112" fmla="*/ 172 w 649"/>
                  <a:gd name="T113" fmla="*/ 23 h 493"/>
                  <a:gd name="T114" fmla="*/ 170 w 649"/>
                  <a:gd name="T115" fmla="*/ 27 h 493"/>
                  <a:gd name="T116" fmla="*/ 163 w 649"/>
                  <a:gd name="T117" fmla="*/ 25 h 493"/>
                  <a:gd name="T118" fmla="*/ 150 w 649"/>
                  <a:gd name="T119" fmla="*/ 25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9" h="493">
                    <a:moveTo>
                      <a:pt x="150" y="25"/>
                    </a:moveTo>
                    <a:lnTo>
                      <a:pt x="136" y="84"/>
                    </a:lnTo>
                    <a:lnTo>
                      <a:pt x="131" y="89"/>
                    </a:lnTo>
                    <a:lnTo>
                      <a:pt x="124" y="91"/>
                    </a:lnTo>
                    <a:lnTo>
                      <a:pt x="90" y="138"/>
                    </a:lnTo>
                    <a:lnTo>
                      <a:pt x="81" y="170"/>
                    </a:lnTo>
                    <a:lnTo>
                      <a:pt x="79" y="173"/>
                    </a:lnTo>
                    <a:lnTo>
                      <a:pt x="68" y="173"/>
                    </a:lnTo>
                    <a:lnTo>
                      <a:pt x="63" y="177"/>
                    </a:lnTo>
                    <a:lnTo>
                      <a:pt x="56" y="193"/>
                    </a:lnTo>
                    <a:lnTo>
                      <a:pt x="52" y="191"/>
                    </a:lnTo>
                    <a:lnTo>
                      <a:pt x="49" y="273"/>
                    </a:lnTo>
                    <a:lnTo>
                      <a:pt x="41" y="279"/>
                    </a:lnTo>
                    <a:lnTo>
                      <a:pt x="33" y="282"/>
                    </a:lnTo>
                    <a:lnTo>
                      <a:pt x="15" y="280"/>
                    </a:lnTo>
                    <a:lnTo>
                      <a:pt x="8" y="282"/>
                    </a:lnTo>
                    <a:lnTo>
                      <a:pt x="8" y="295"/>
                    </a:lnTo>
                    <a:lnTo>
                      <a:pt x="4" y="298"/>
                    </a:lnTo>
                    <a:lnTo>
                      <a:pt x="0" y="304"/>
                    </a:lnTo>
                    <a:lnTo>
                      <a:pt x="4" y="307"/>
                    </a:lnTo>
                    <a:lnTo>
                      <a:pt x="9" y="307"/>
                    </a:lnTo>
                    <a:lnTo>
                      <a:pt x="15" y="313"/>
                    </a:lnTo>
                    <a:lnTo>
                      <a:pt x="22" y="311"/>
                    </a:lnTo>
                    <a:lnTo>
                      <a:pt x="31" y="314"/>
                    </a:lnTo>
                    <a:lnTo>
                      <a:pt x="38" y="318"/>
                    </a:lnTo>
                    <a:lnTo>
                      <a:pt x="43" y="325"/>
                    </a:lnTo>
                    <a:lnTo>
                      <a:pt x="45" y="334"/>
                    </a:lnTo>
                    <a:lnTo>
                      <a:pt x="56" y="347"/>
                    </a:lnTo>
                    <a:lnTo>
                      <a:pt x="74" y="357"/>
                    </a:lnTo>
                    <a:lnTo>
                      <a:pt x="91" y="404"/>
                    </a:lnTo>
                    <a:lnTo>
                      <a:pt x="99" y="407"/>
                    </a:lnTo>
                    <a:lnTo>
                      <a:pt x="118" y="411"/>
                    </a:lnTo>
                    <a:lnTo>
                      <a:pt x="124" y="416"/>
                    </a:lnTo>
                    <a:lnTo>
                      <a:pt x="122" y="447"/>
                    </a:lnTo>
                    <a:lnTo>
                      <a:pt x="133" y="450"/>
                    </a:lnTo>
                    <a:lnTo>
                      <a:pt x="158" y="448"/>
                    </a:lnTo>
                    <a:lnTo>
                      <a:pt x="200" y="473"/>
                    </a:lnTo>
                    <a:lnTo>
                      <a:pt x="209" y="482"/>
                    </a:lnTo>
                    <a:lnTo>
                      <a:pt x="275" y="493"/>
                    </a:lnTo>
                    <a:lnTo>
                      <a:pt x="293" y="484"/>
                    </a:lnTo>
                    <a:lnTo>
                      <a:pt x="306" y="472"/>
                    </a:lnTo>
                    <a:lnTo>
                      <a:pt x="336" y="463"/>
                    </a:lnTo>
                    <a:lnTo>
                      <a:pt x="361" y="477"/>
                    </a:lnTo>
                    <a:lnTo>
                      <a:pt x="384" y="475"/>
                    </a:lnTo>
                    <a:lnTo>
                      <a:pt x="386" y="472"/>
                    </a:lnTo>
                    <a:lnTo>
                      <a:pt x="425" y="457"/>
                    </a:lnTo>
                    <a:lnTo>
                      <a:pt x="447" y="441"/>
                    </a:lnTo>
                    <a:lnTo>
                      <a:pt x="468" y="430"/>
                    </a:lnTo>
                    <a:lnTo>
                      <a:pt x="520" y="429"/>
                    </a:lnTo>
                    <a:lnTo>
                      <a:pt x="649" y="300"/>
                    </a:lnTo>
                    <a:lnTo>
                      <a:pt x="649" y="298"/>
                    </a:lnTo>
                    <a:lnTo>
                      <a:pt x="607" y="298"/>
                    </a:lnTo>
                    <a:lnTo>
                      <a:pt x="477" y="252"/>
                    </a:lnTo>
                    <a:lnTo>
                      <a:pt x="472" y="247"/>
                    </a:lnTo>
                    <a:lnTo>
                      <a:pt x="456" y="234"/>
                    </a:lnTo>
                    <a:lnTo>
                      <a:pt x="450" y="227"/>
                    </a:lnTo>
                    <a:lnTo>
                      <a:pt x="445" y="223"/>
                    </a:lnTo>
                    <a:lnTo>
                      <a:pt x="443" y="218"/>
                    </a:lnTo>
                    <a:lnTo>
                      <a:pt x="434" y="209"/>
                    </a:lnTo>
                    <a:lnTo>
                      <a:pt x="433" y="205"/>
                    </a:lnTo>
                    <a:lnTo>
                      <a:pt x="427" y="200"/>
                    </a:lnTo>
                    <a:lnTo>
                      <a:pt x="424" y="182"/>
                    </a:lnTo>
                    <a:lnTo>
                      <a:pt x="424" y="179"/>
                    </a:lnTo>
                    <a:lnTo>
                      <a:pt x="427" y="173"/>
                    </a:lnTo>
                    <a:lnTo>
                      <a:pt x="427" y="173"/>
                    </a:lnTo>
                    <a:lnTo>
                      <a:pt x="420" y="168"/>
                    </a:lnTo>
                    <a:lnTo>
                      <a:pt x="416" y="166"/>
                    </a:lnTo>
                    <a:lnTo>
                      <a:pt x="408" y="170"/>
                    </a:lnTo>
                    <a:lnTo>
                      <a:pt x="406" y="172"/>
                    </a:lnTo>
                    <a:lnTo>
                      <a:pt x="404" y="173"/>
                    </a:lnTo>
                    <a:lnTo>
                      <a:pt x="400" y="172"/>
                    </a:lnTo>
                    <a:lnTo>
                      <a:pt x="395" y="173"/>
                    </a:lnTo>
                    <a:lnTo>
                      <a:pt x="386" y="172"/>
                    </a:lnTo>
                    <a:lnTo>
                      <a:pt x="381" y="166"/>
                    </a:lnTo>
                    <a:lnTo>
                      <a:pt x="381" y="159"/>
                    </a:lnTo>
                    <a:lnTo>
                      <a:pt x="391" y="139"/>
                    </a:lnTo>
                    <a:lnTo>
                      <a:pt x="399" y="113"/>
                    </a:lnTo>
                    <a:lnTo>
                      <a:pt x="404" y="109"/>
                    </a:lnTo>
                    <a:lnTo>
                      <a:pt x="395" y="98"/>
                    </a:lnTo>
                    <a:lnTo>
                      <a:pt x="383" y="91"/>
                    </a:lnTo>
                    <a:lnTo>
                      <a:pt x="377" y="79"/>
                    </a:lnTo>
                    <a:lnTo>
                      <a:pt x="331" y="32"/>
                    </a:lnTo>
                    <a:lnTo>
                      <a:pt x="325" y="31"/>
                    </a:lnTo>
                    <a:lnTo>
                      <a:pt x="306" y="18"/>
                    </a:lnTo>
                    <a:lnTo>
                      <a:pt x="297" y="18"/>
                    </a:lnTo>
                    <a:lnTo>
                      <a:pt x="295" y="20"/>
                    </a:lnTo>
                    <a:lnTo>
                      <a:pt x="293" y="20"/>
                    </a:lnTo>
                    <a:lnTo>
                      <a:pt x="291" y="18"/>
                    </a:lnTo>
                    <a:lnTo>
                      <a:pt x="284" y="18"/>
                    </a:lnTo>
                    <a:lnTo>
                      <a:pt x="279" y="14"/>
                    </a:lnTo>
                    <a:lnTo>
                      <a:pt x="277" y="14"/>
                    </a:lnTo>
                    <a:lnTo>
                      <a:pt x="274" y="18"/>
                    </a:lnTo>
                    <a:lnTo>
                      <a:pt x="268" y="18"/>
                    </a:lnTo>
                    <a:lnTo>
                      <a:pt x="266" y="20"/>
                    </a:lnTo>
                    <a:lnTo>
                      <a:pt x="265" y="20"/>
                    </a:lnTo>
                    <a:lnTo>
                      <a:pt x="263" y="14"/>
                    </a:lnTo>
                    <a:lnTo>
                      <a:pt x="258" y="11"/>
                    </a:lnTo>
                    <a:lnTo>
                      <a:pt x="254" y="11"/>
                    </a:lnTo>
                    <a:lnTo>
                      <a:pt x="254" y="14"/>
                    </a:lnTo>
                    <a:lnTo>
                      <a:pt x="250" y="18"/>
                    </a:lnTo>
                    <a:lnTo>
                      <a:pt x="240" y="20"/>
                    </a:lnTo>
                    <a:lnTo>
                      <a:pt x="236" y="20"/>
                    </a:lnTo>
                    <a:lnTo>
                      <a:pt x="229" y="20"/>
                    </a:lnTo>
                    <a:lnTo>
                      <a:pt x="224" y="11"/>
                    </a:lnTo>
                    <a:lnTo>
                      <a:pt x="224" y="9"/>
                    </a:lnTo>
                    <a:lnTo>
                      <a:pt x="222" y="9"/>
                    </a:lnTo>
                    <a:lnTo>
                      <a:pt x="215" y="9"/>
                    </a:lnTo>
                    <a:lnTo>
                      <a:pt x="208" y="0"/>
                    </a:lnTo>
                    <a:lnTo>
                      <a:pt x="191" y="34"/>
                    </a:lnTo>
                    <a:lnTo>
                      <a:pt x="186" y="27"/>
                    </a:lnTo>
                    <a:lnTo>
                      <a:pt x="184" y="23"/>
                    </a:lnTo>
                    <a:lnTo>
                      <a:pt x="181" y="20"/>
                    </a:lnTo>
                    <a:lnTo>
                      <a:pt x="175" y="20"/>
                    </a:lnTo>
                    <a:lnTo>
                      <a:pt x="172" y="23"/>
                    </a:lnTo>
                    <a:lnTo>
                      <a:pt x="172" y="25"/>
                    </a:lnTo>
                    <a:lnTo>
                      <a:pt x="170" y="27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52" y="25"/>
                    </a:lnTo>
                    <a:lnTo>
                      <a:pt x="150" y="25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69" name="Freeform 119">
                <a:extLst>
                  <a:ext uri="{FF2B5EF4-FFF2-40B4-BE49-F238E27FC236}">
                    <a16:creationId xmlns:a16="http://schemas.microsoft.com/office/drawing/2014/main" id="{479FD015-4AB2-4164-A396-51FDDC701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00" y="4773412"/>
                <a:ext cx="752377" cy="1204456"/>
              </a:xfrm>
              <a:custGeom>
                <a:avLst/>
                <a:gdLst>
                  <a:gd name="T0" fmla="*/ 461 w 461"/>
                  <a:gd name="T1" fmla="*/ 6 h 738"/>
                  <a:gd name="T2" fmla="*/ 446 w 461"/>
                  <a:gd name="T3" fmla="*/ 56 h 738"/>
                  <a:gd name="T4" fmla="*/ 446 w 461"/>
                  <a:gd name="T5" fmla="*/ 113 h 738"/>
                  <a:gd name="T6" fmla="*/ 448 w 461"/>
                  <a:gd name="T7" fmla="*/ 161 h 738"/>
                  <a:gd name="T8" fmla="*/ 457 w 461"/>
                  <a:gd name="T9" fmla="*/ 168 h 738"/>
                  <a:gd name="T10" fmla="*/ 461 w 461"/>
                  <a:gd name="T11" fmla="*/ 175 h 738"/>
                  <a:gd name="T12" fmla="*/ 446 w 461"/>
                  <a:gd name="T13" fmla="*/ 207 h 738"/>
                  <a:gd name="T14" fmla="*/ 443 w 461"/>
                  <a:gd name="T15" fmla="*/ 225 h 738"/>
                  <a:gd name="T16" fmla="*/ 418 w 461"/>
                  <a:gd name="T17" fmla="*/ 259 h 738"/>
                  <a:gd name="T18" fmla="*/ 386 w 461"/>
                  <a:gd name="T19" fmla="*/ 288 h 738"/>
                  <a:gd name="T20" fmla="*/ 295 w 461"/>
                  <a:gd name="T21" fmla="*/ 331 h 738"/>
                  <a:gd name="T22" fmla="*/ 282 w 461"/>
                  <a:gd name="T23" fmla="*/ 343 h 738"/>
                  <a:gd name="T24" fmla="*/ 266 w 461"/>
                  <a:gd name="T25" fmla="*/ 372 h 738"/>
                  <a:gd name="T26" fmla="*/ 254 w 461"/>
                  <a:gd name="T27" fmla="*/ 375 h 738"/>
                  <a:gd name="T28" fmla="*/ 200 w 461"/>
                  <a:gd name="T29" fmla="*/ 420 h 738"/>
                  <a:gd name="T30" fmla="*/ 213 w 461"/>
                  <a:gd name="T31" fmla="*/ 464 h 738"/>
                  <a:gd name="T32" fmla="*/ 227 w 461"/>
                  <a:gd name="T33" fmla="*/ 525 h 738"/>
                  <a:gd name="T34" fmla="*/ 221 w 461"/>
                  <a:gd name="T35" fmla="*/ 607 h 738"/>
                  <a:gd name="T36" fmla="*/ 232 w 461"/>
                  <a:gd name="T37" fmla="*/ 602 h 738"/>
                  <a:gd name="T38" fmla="*/ 204 w 461"/>
                  <a:gd name="T39" fmla="*/ 647 h 738"/>
                  <a:gd name="T40" fmla="*/ 123 w 461"/>
                  <a:gd name="T41" fmla="*/ 680 h 738"/>
                  <a:gd name="T42" fmla="*/ 116 w 461"/>
                  <a:gd name="T43" fmla="*/ 716 h 738"/>
                  <a:gd name="T44" fmla="*/ 121 w 461"/>
                  <a:gd name="T45" fmla="*/ 738 h 738"/>
                  <a:gd name="T46" fmla="*/ 66 w 461"/>
                  <a:gd name="T47" fmla="*/ 541 h 738"/>
                  <a:gd name="T48" fmla="*/ 73 w 461"/>
                  <a:gd name="T49" fmla="*/ 513 h 738"/>
                  <a:gd name="T50" fmla="*/ 114 w 461"/>
                  <a:gd name="T51" fmla="*/ 377 h 738"/>
                  <a:gd name="T52" fmla="*/ 120 w 461"/>
                  <a:gd name="T53" fmla="*/ 270 h 738"/>
                  <a:gd name="T54" fmla="*/ 11 w 461"/>
                  <a:gd name="T55" fmla="*/ 239 h 738"/>
                  <a:gd name="T56" fmla="*/ 0 w 461"/>
                  <a:gd name="T57" fmla="*/ 200 h 738"/>
                  <a:gd name="T58" fmla="*/ 141 w 461"/>
                  <a:gd name="T59" fmla="*/ 157 h 738"/>
                  <a:gd name="T60" fmla="*/ 159 w 461"/>
                  <a:gd name="T61" fmla="*/ 179 h 738"/>
                  <a:gd name="T62" fmla="*/ 195 w 461"/>
                  <a:gd name="T63" fmla="*/ 179 h 738"/>
                  <a:gd name="T64" fmla="*/ 191 w 461"/>
                  <a:gd name="T65" fmla="*/ 220 h 738"/>
                  <a:gd name="T66" fmla="*/ 186 w 461"/>
                  <a:gd name="T67" fmla="*/ 238 h 738"/>
                  <a:gd name="T68" fmla="*/ 195 w 461"/>
                  <a:gd name="T69" fmla="*/ 256 h 738"/>
                  <a:gd name="T70" fmla="*/ 220 w 461"/>
                  <a:gd name="T71" fmla="*/ 277 h 738"/>
                  <a:gd name="T72" fmla="*/ 218 w 461"/>
                  <a:gd name="T73" fmla="*/ 289 h 738"/>
                  <a:gd name="T74" fmla="*/ 230 w 461"/>
                  <a:gd name="T75" fmla="*/ 289 h 738"/>
                  <a:gd name="T76" fmla="*/ 225 w 461"/>
                  <a:gd name="T77" fmla="*/ 270 h 738"/>
                  <a:gd name="T78" fmla="*/ 229 w 461"/>
                  <a:gd name="T79" fmla="*/ 257 h 738"/>
                  <a:gd name="T80" fmla="*/ 250 w 461"/>
                  <a:gd name="T81" fmla="*/ 239 h 738"/>
                  <a:gd name="T82" fmla="*/ 250 w 461"/>
                  <a:gd name="T83" fmla="*/ 206 h 738"/>
                  <a:gd name="T84" fmla="*/ 211 w 461"/>
                  <a:gd name="T85" fmla="*/ 132 h 738"/>
                  <a:gd name="T86" fmla="*/ 204 w 461"/>
                  <a:gd name="T87" fmla="*/ 91 h 738"/>
                  <a:gd name="T88" fmla="*/ 250 w 461"/>
                  <a:gd name="T89" fmla="*/ 47 h 738"/>
                  <a:gd name="T90" fmla="*/ 266 w 461"/>
                  <a:gd name="T91" fmla="*/ 43 h 738"/>
                  <a:gd name="T92" fmla="*/ 284 w 461"/>
                  <a:gd name="T93" fmla="*/ 50 h 738"/>
                  <a:gd name="T94" fmla="*/ 332 w 461"/>
                  <a:gd name="T95" fmla="*/ 45 h 738"/>
                  <a:gd name="T96" fmla="*/ 361 w 461"/>
                  <a:gd name="T97" fmla="*/ 31 h 738"/>
                  <a:gd name="T98" fmla="*/ 427 w 461"/>
                  <a:gd name="T99" fmla="*/ 22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1" h="738">
                    <a:moveTo>
                      <a:pt x="457" y="0"/>
                    </a:moveTo>
                    <a:lnTo>
                      <a:pt x="459" y="2"/>
                    </a:lnTo>
                    <a:lnTo>
                      <a:pt x="461" y="6"/>
                    </a:lnTo>
                    <a:lnTo>
                      <a:pt x="459" y="7"/>
                    </a:lnTo>
                    <a:lnTo>
                      <a:pt x="461" y="22"/>
                    </a:lnTo>
                    <a:lnTo>
                      <a:pt x="446" y="56"/>
                    </a:lnTo>
                    <a:lnTo>
                      <a:pt x="450" y="100"/>
                    </a:lnTo>
                    <a:lnTo>
                      <a:pt x="445" y="106"/>
                    </a:lnTo>
                    <a:lnTo>
                      <a:pt x="446" y="113"/>
                    </a:lnTo>
                    <a:lnTo>
                      <a:pt x="448" y="113"/>
                    </a:lnTo>
                    <a:lnTo>
                      <a:pt x="450" y="156"/>
                    </a:lnTo>
                    <a:lnTo>
                      <a:pt x="448" y="161"/>
                    </a:lnTo>
                    <a:lnTo>
                      <a:pt x="452" y="164"/>
                    </a:lnTo>
                    <a:lnTo>
                      <a:pt x="454" y="161"/>
                    </a:lnTo>
                    <a:lnTo>
                      <a:pt x="457" y="168"/>
                    </a:lnTo>
                    <a:lnTo>
                      <a:pt x="454" y="173"/>
                    </a:lnTo>
                    <a:lnTo>
                      <a:pt x="455" y="173"/>
                    </a:lnTo>
                    <a:lnTo>
                      <a:pt x="461" y="175"/>
                    </a:lnTo>
                    <a:lnTo>
                      <a:pt x="461" y="182"/>
                    </a:lnTo>
                    <a:lnTo>
                      <a:pt x="454" y="200"/>
                    </a:lnTo>
                    <a:lnTo>
                      <a:pt x="446" y="207"/>
                    </a:lnTo>
                    <a:lnTo>
                      <a:pt x="452" y="209"/>
                    </a:lnTo>
                    <a:lnTo>
                      <a:pt x="450" y="222"/>
                    </a:lnTo>
                    <a:lnTo>
                      <a:pt x="443" y="225"/>
                    </a:lnTo>
                    <a:lnTo>
                      <a:pt x="427" y="247"/>
                    </a:lnTo>
                    <a:lnTo>
                      <a:pt x="414" y="254"/>
                    </a:lnTo>
                    <a:lnTo>
                      <a:pt x="418" y="259"/>
                    </a:lnTo>
                    <a:lnTo>
                      <a:pt x="414" y="264"/>
                    </a:lnTo>
                    <a:lnTo>
                      <a:pt x="391" y="281"/>
                    </a:lnTo>
                    <a:lnTo>
                      <a:pt x="386" y="288"/>
                    </a:lnTo>
                    <a:lnTo>
                      <a:pt x="375" y="295"/>
                    </a:lnTo>
                    <a:lnTo>
                      <a:pt x="363" y="295"/>
                    </a:lnTo>
                    <a:lnTo>
                      <a:pt x="295" y="331"/>
                    </a:lnTo>
                    <a:lnTo>
                      <a:pt x="293" y="339"/>
                    </a:lnTo>
                    <a:lnTo>
                      <a:pt x="289" y="341"/>
                    </a:lnTo>
                    <a:lnTo>
                      <a:pt x="282" y="343"/>
                    </a:lnTo>
                    <a:lnTo>
                      <a:pt x="279" y="345"/>
                    </a:lnTo>
                    <a:lnTo>
                      <a:pt x="284" y="348"/>
                    </a:lnTo>
                    <a:lnTo>
                      <a:pt x="266" y="372"/>
                    </a:lnTo>
                    <a:lnTo>
                      <a:pt x="263" y="370"/>
                    </a:lnTo>
                    <a:lnTo>
                      <a:pt x="259" y="363"/>
                    </a:lnTo>
                    <a:lnTo>
                      <a:pt x="254" y="375"/>
                    </a:lnTo>
                    <a:lnTo>
                      <a:pt x="248" y="379"/>
                    </a:lnTo>
                    <a:lnTo>
                      <a:pt x="209" y="418"/>
                    </a:lnTo>
                    <a:lnTo>
                      <a:pt x="200" y="420"/>
                    </a:lnTo>
                    <a:lnTo>
                      <a:pt x="198" y="450"/>
                    </a:lnTo>
                    <a:lnTo>
                      <a:pt x="209" y="459"/>
                    </a:lnTo>
                    <a:lnTo>
                      <a:pt x="213" y="464"/>
                    </a:lnTo>
                    <a:lnTo>
                      <a:pt x="213" y="470"/>
                    </a:lnTo>
                    <a:lnTo>
                      <a:pt x="214" y="472"/>
                    </a:lnTo>
                    <a:lnTo>
                      <a:pt x="227" y="525"/>
                    </a:lnTo>
                    <a:lnTo>
                      <a:pt x="232" y="522"/>
                    </a:lnTo>
                    <a:lnTo>
                      <a:pt x="236" y="523"/>
                    </a:lnTo>
                    <a:lnTo>
                      <a:pt x="221" y="607"/>
                    </a:lnTo>
                    <a:lnTo>
                      <a:pt x="223" y="616"/>
                    </a:lnTo>
                    <a:lnTo>
                      <a:pt x="227" y="609"/>
                    </a:lnTo>
                    <a:lnTo>
                      <a:pt x="232" y="602"/>
                    </a:lnTo>
                    <a:lnTo>
                      <a:pt x="230" y="616"/>
                    </a:lnTo>
                    <a:lnTo>
                      <a:pt x="214" y="639"/>
                    </a:lnTo>
                    <a:lnTo>
                      <a:pt x="204" y="647"/>
                    </a:lnTo>
                    <a:lnTo>
                      <a:pt x="188" y="654"/>
                    </a:lnTo>
                    <a:lnTo>
                      <a:pt x="179" y="654"/>
                    </a:lnTo>
                    <a:lnTo>
                      <a:pt x="123" y="680"/>
                    </a:lnTo>
                    <a:lnTo>
                      <a:pt x="105" y="704"/>
                    </a:lnTo>
                    <a:lnTo>
                      <a:pt x="105" y="704"/>
                    </a:lnTo>
                    <a:lnTo>
                      <a:pt x="116" y="716"/>
                    </a:lnTo>
                    <a:lnTo>
                      <a:pt x="121" y="713"/>
                    </a:lnTo>
                    <a:lnTo>
                      <a:pt x="123" y="707"/>
                    </a:lnTo>
                    <a:lnTo>
                      <a:pt x="121" y="738"/>
                    </a:lnTo>
                    <a:lnTo>
                      <a:pt x="88" y="738"/>
                    </a:lnTo>
                    <a:lnTo>
                      <a:pt x="66" y="543"/>
                    </a:lnTo>
                    <a:lnTo>
                      <a:pt x="66" y="541"/>
                    </a:lnTo>
                    <a:lnTo>
                      <a:pt x="66" y="530"/>
                    </a:lnTo>
                    <a:lnTo>
                      <a:pt x="70" y="522"/>
                    </a:lnTo>
                    <a:lnTo>
                      <a:pt x="73" y="513"/>
                    </a:lnTo>
                    <a:lnTo>
                      <a:pt x="89" y="502"/>
                    </a:lnTo>
                    <a:lnTo>
                      <a:pt x="121" y="422"/>
                    </a:lnTo>
                    <a:lnTo>
                      <a:pt x="114" y="377"/>
                    </a:lnTo>
                    <a:lnTo>
                      <a:pt x="123" y="363"/>
                    </a:lnTo>
                    <a:lnTo>
                      <a:pt x="127" y="307"/>
                    </a:lnTo>
                    <a:lnTo>
                      <a:pt x="120" y="270"/>
                    </a:lnTo>
                    <a:lnTo>
                      <a:pt x="113" y="263"/>
                    </a:lnTo>
                    <a:lnTo>
                      <a:pt x="43" y="239"/>
                    </a:lnTo>
                    <a:lnTo>
                      <a:pt x="11" y="239"/>
                    </a:lnTo>
                    <a:lnTo>
                      <a:pt x="11" y="223"/>
                    </a:lnTo>
                    <a:lnTo>
                      <a:pt x="7" y="222"/>
                    </a:lnTo>
                    <a:lnTo>
                      <a:pt x="0" y="200"/>
                    </a:lnTo>
                    <a:lnTo>
                      <a:pt x="136" y="154"/>
                    </a:lnTo>
                    <a:lnTo>
                      <a:pt x="138" y="156"/>
                    </a:lnTo>
                    <a:lnTo>
                      <a:pt x="141" y="157"/>
                    </a:lnTo>
                    <a:lnTo>
                      <a:pt x="148" y="170"/>
                    </a:lnTo>
                    <a:lnTo>
                      <a:pt x="155" y="179"/>
                    </a:lnTo>
                    <a:lnTo>
                      <a:pt x="159" y="179"/>
                    </a:lnTo>
                    <a:lnTo>
                      <a:pt x="188" y="173"/>
                    </a:lnTo>
                    <a:lnTo>
                      <a:pt x="191" y="173"/>
                    </a:lnTo>
                    <a:lnTo>
                      <a:pt x="195" y="179"/>
                    </a:lnTo>
                    <a:lnTo>
                      <a:pt x="198" y="209"/>
                    </a:lnTo>
                    <a:lnTo>
                      <a:pt x="196" y="214"/>
                    </a:lnTo>
                    <a:lnTo>
                      <a:pt x="191" y="220"/>
                    </a:lnTo>
                    <a:lnTo>
                      <a:pt x="193" y="227"/>
                    </a:lnTo>
                    <a:lnTo>
                      <a:pt x="188" y="229"/>
                    </a:lnTo>
                    <a:lnTo>
                      <a:pt x="186" y="238"/>
                    </a:lnTo>
                    <a:lnTo>
                      <a:pt x="188" y="241"/>
                    </a:lnTo>
                    <a:lnTo>
                      <a:pt x="193" y="254"/>
                    </a:lnTo>
                    <a:lnTo>
                      <a:pt x="195" y="256"/>
                    </a:lnTo>
                    <a:lnTo>
                      <a:pt x="198" y="257"/>
                    </a:lnTo>
                    <a:lnTo>
                      <a:pt x="211" y="273"/>
                    </a:lnTo>
                    <a:lnTo>
                      <a:pt x="220" y="277"/>
                    </a:lnTo>
                    <a:lnTo>
                      <a:pt x="221" y="281"/>
                    </a:lnTo>
                    <a:lnTo>
                      <a:pt x="221" y="284"/>
                    </a:lnTo>
                    <a:lnTo>
                      <a:pt x="218" y="289"/>
                    </a:lnTo>
                    <a:lnTo>
                      <a:pt x="220" y="289"/>
                    </a:lnTo>
                    <a:lnTo>
                      <a:pt x="229" y="289"/>
                    </a:lnTo>
                    <a:lnTo>
                      <a:pt x="230" y="289"/>
                    </a:lnTo>
                    <a:lnTo>
                      <a:pt x="230" y="277"/>
                    </a:lnTo>
                    <a:lnTo>
                      <a:pt x="229" y="273"/>
                    </a:lnTo>
                    <a:lnTo>
                      <a:pt x="225" y="270"/>
                    </a:lnTo>
                    <a:lnTo>
                      <a:pt x="225" y="264"/>
                    </a:lnTo>
                    <a:lnTo>
                      <a:pt x="229" y="259"/>
                    </a:lnTo>
                    <a:lnTo>
                      <a:pt x="229" y="257"/>
                    </a:lnTo>
                    <a:lnTo>
                      <a:pt x="229" y="254"/>
                    </a:lnTo>
                    <a:lnTo>
                      <a:pt x="248" y="245"/>
                    </a:lnTo>
                    <a:lnTo>
                      <a:pt x="250" y="239"/>
                    </a:lnTo>
                    <a:lnTo>
                      <a:pt x="252" y="223"/>
                    </a:lnTo>
                    <a:lnTo>
                      <a:pt x="255" y="218"/>
                    </a:lnTo>
                    <a:lnTo>
                      <a:pt x="250" y="206"/>
                    </a:lnTo>
                    <a:lnTo>
                      <a:pt x="255" y="193"/>
                    </a:lnTo>
                    <a:lnTo>
                      <a:pt x="254" y="182"/>
                    </a:lnTo>
                    <a:lnTo>
                      <a:pt x="211" y="132"/>
                    </a:lnTo>
                    <a:lnTo>
                      <a:pt x="209" y="132"/>
                    </a:lnTo>
                    <a:lnTo>
                      <a:pt x="205" y="97"/>
                    </a:lnTo>
                    <a:lnTo>
                      <a:pt x="204" y="91"/>
                    </a:lnTo>
                    <a:lnTo>
                      <a:pt x="202" y="84"/>
                    </a:lnTo>
                    <a:lnTo>
                      <a:pt x="214" y="45"/>
                    </a:lnTo>
                    <a:lnTo>
                      <a:pt x="250" y="47"/>
                    </a:lnTo>
                    <a:lnTo>
                      <a:pt x="255" y="41"/>
                    </a:lnTo>
                    <a:lnTo>
                      <a:pt x="261" y="41"/>
                    </a:lnTo>
                    <a:lnTo>
                      <a:pt x="266" y="43"/>
                    </a:lnTo>
                    <a:lnTo>
                      <a:pt x="275" y="52"/>
                    </a:lnTo>
                    <a:lnTo>
                      <a:pt x="279" y="52"/>
                    </a:lnTo>
                    <a:lnTo>
                      <a:pt x="284" y="50"/>
                    </a:lnTo>
                    <a:lnTo>
                      <a:pt x="291" y="50"/>
                    </a:lnTo>
                    <a:lnTo>
                      <a:pt x="300" y="45"/>
                    </a:lnTo>
                    <a:lnTo>
                      <a:pt x="332" y="45"/>
                    </a:lnTo>
                    <a:lnTo>
                      <a:pt x="343" y="34"/>
                    </a:lnTo>
                    <a:lnTo>
                      <a:pt x="354" y="34"/>
                    </a:lnTo>
                    <a:lnTo>
                      <a:pt x="361" y="31"/>
                    </a:lnTo>
                    <a:lnTo>
                      <a:pt x="371" y="36"/>
                    </a:lnTo>
                    <a:lnTo>
                      <a:pt x="386" y="36"/>
                    </a:lnTo>
                    <a:lnTo>
                      <a:pt x="427" y="22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70" name="Freeform 120">
                <a:extLst>
                  <a:ext uri="{FF2B5EF4-FFF2-40B4-BE49-F238E27FC236}">
                    <a16:creationId xmlns:a16="http://schemas.microsoft.com/office/drawing/2014/main" id="{424FAFCA-7F7A-41A4-A071-6BEEE84D3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00" y="4773412"/>
                <a:ext cx="752377" cy="1204456"/>
              </a:xfrm>
              <a:custGeom>
                <a:avLst/>
                <a:gdLst>
                  <a:gd name="T0" fmla="*/ 461 w 461"/>
                  <a:gd name="T1" fmla="*/ 6 h 738"/>
                  <a:gd name="T2" fmla="*/ 446 w 461"/>
                  <a:gd name="T3" fmla="*/ 56 h 738"/>
                  <a:gd name="T4" fmla="*/ 446 w 461"/>
                  <a:gd name="T5" fmla="*/ 113 h 738"/>
                  <a:gd name="T6" fmla="*/ 448 w 461"/>
                  <a:gd name="T7" fmla="*/ 161 h 738"/>
                  <a:gd name="T8" fmla="*/ 457 w 461"/>
                  <a:gd name="T9" fmla="*/ 168 h 738"/>
                  <a:gd name="T10" fmla="*/ 461 w 461"/>
                  <a:gd name="T11" fmla="*/ 175 h 738"/>
                  <a:gd name="T12" fmla="*/ 446 w 461"/>
                  <a:gd name="T13" fmla="*/ 207 h 738"/>
                  <a:gd name="T14" fmla="*/ 443 w 461"/>
                  <a:gd name="T15" fmla="*/ 225 h 738"/>
                  <a:gd name="T16" fmla="*/ 418 w 461"/>
                  <a:gd name="T17" fmla="*/ 259 h 738"/>
                  <a:gd name="T18" fmla="*/ 386 w 461"/>
                  <a:gd name="T19" fmla="*/ 288 h 738"/>
                  <a:gd name="T20" fmla="*/ 295 w 461"/>
                  <a:gd name="T21" fmla="*/ 331 h 738"/>
                  <a:gd name="T22" fmla="*/ 282 w 461"/>
                  <a:gd name="T23" fmla="*/ 343 h 738"/>
                  <a:gd name="T24" fmla="*/ 266 w 461"/>
                  <a:gd name="T25" fmla="*/ 372 h 738"/>
                  <a:gd name="T26" fmla="*/ 254 w 461"/>
                  <a:gd name="T27" fmla="*/ 375 h 738"/>
                  <a:gd name="T28" fmla="*/ 200 w 461"/>
                  <a:gd name="T29" fmla="*/ 420 h 738"/>
                  <a:gd name="T30" fmla="*/ 213 w 461"/>
                  <a:gd name="T31" fmla="*/ 464 h 738"/>
                  <a:gd name="T32" fmla="*/ 227 w 461"/>
                  <a:gd name="T33" fmla="*/ 525 h 738"/>
                  <a:gd name="T34" fmla="*/ 221 w 461"/>
                  <a:gd name="T35" fmla="*/ 607 h 738"/>
                  <a:gd name="T36" fmla="*/ 232 w 461"/>
                  <a:gd name="T37" fmla="*/ 602 h 738"/>
                  <a:gd name="T38" fmla="*/ 204 w 461"/>
                  <a:gd name="T39" fmla="*/ 647 h 738"/>
                  <a:gd name="T40" fmla="*/ 123 w 461"/>
                  <a:gd name="T41" fmla="*/ 680 h 738"/>
                  <a:gd name="T42" fmla="*/ 116 w 461"/>
                  <a:gd name="T43" fmla="*/ 716 h 738"/>
                  <a:gd name="T44" fmla="*/ 121 w 461"/>
                  <a:gd name="T45" fmla="*/ 738 h 738"/>
                  <a:gd name="T46" fmla="*/ 66 w 461"/>
                  <a:gd name="T47" fmla="*/ 541 h 738"/>
                  <a:gd name="T48" fmla="*/ 73 w 461"/>
                  <a:gd name="T49" fmla="*/ 513 h 738"/>
                  <a:gd name="T50" fmla="*/ 114 w 461"/>
                  <a:gd name="T51" fmla="*/ 377 h 738"/>
                  <a:gd name="T52" fmla="*/ 120 w 461"/>
                  <a:gd name="T53" fmla="*/ 270 h 738"/>
                  <a:gd name="T54" fmla="*/ 11 w 461"/>
                  <a:gd name="T55" fmla="*/ 239 h 738"/>
                  <a:gd name="T56" fmla="*/ 0 w 461"/>
                  <a:gd name="T57" fmla="*/ 200 h 738"/>
                  <a:gd name="T58" fmla="*/ 141 w 461"/>
                  <a:gd name="T59" fmla="*/ 157 h 738"/>
                  <a:gd name="T60" fmla="*/ 159 w 461"/>
                  <a:gd name="T61" fmla="*/ 179 h 738"/>
                  <a:gd name="T62" fmla="*/ 195 w 461"/>
                  <a:gd name="T63" fmla="*/ 179 h 738"/>
                  <a:gd name="T64" fmla="*/ 191 w 461"/>
                  <a:gd name="T65" fmla="*/ 220 h 738"/>
                  <a:gd name="T66" fmla="*/ 186 w 461"/>
                  <a:gd name="T67" fmla="*/ 238 h 738"/>
                  <a:gd name="T68" fmla="*/ 195 w 461"/>
                  <a:gd name="T69" fmla="*/ 256 h 738"/>
                  <a:gd name="T70" fmla="*/ 220 w 461"/>
                  <a:gd name="T71" fmla="*/ 277 h 738"/>
                  <a:gd name="T72" fmla="*/ 218 w 461"/>
                  <a:gd name="T73" fmla="*/ 289 h 738"/>
                  <a:gd name="T74" fmla="*/ 230 w 461"/>
                  <a:gd name="T75" fmla="*/ 289 h 738"/>
                  <a:gd name="T76" fmla="*/ 225 w 461"/>
                  <a:gd name="T77" fmla="*/ 270 h 738"/>
                  <a:gd name="T78" fmla="*/ 229 w 461"/>
                  <a:gd name="T79" fmla="*/ 257 h 738"/>
                  <a:gd name="T80" fmla="*/ 250 w 461"/>
                  <a:gd name="T81" fmla="*/ 239 h 738"/>
                  <a:gd name="T82" fmla="*/ 250 w 461"/>
                  <a:gd name="T83" fmla="*/ 206 h 738"/>
                  <a:gd name="T84" fmla="*/ 211 w 461"/>
                  <a:gd name="T85" fmla="*/ 132 h 738"/>
                  <a:gd name="T86" fmla="*/ 204 w 461"/>
                  <a:gd name="T87" fmla="*/ 91 h 738"/>
                  <a:gd name="T88" fmla="*/ 250 w 461"/>
                  <a:gd name="T89" fmla="*/ 47 h 738"/>
                  <a:gd name="T90" fmla="*/ 266 w 461"/>
                  <a:gd name="T91" fmla="*/ 43 h 738"/>
                  <a:gd name="T92" fmla="*/ 284 w 461"/>
                  <a:gd name="T93" fmla="*/ 50 h 738"/>
                  <a:gd name="T94" fmla="*/ 332 w 461"/>
                  <a:gd name="T95" fmla="*/ 45 h 738"/>
                  <a:gd name="T96" fmla="*/ 361 w 461"/>
                  <a:gd name="T97" fmla="*/ 31 h 738"/>
                  <a:gd name="T98" fmla="*/ 427 w 461"/>
                  <a:gd name="T99" fmla="*/ 22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1" h="738">
                    <a:moveTo>
                      <a:pt x="457" y="0"/>
                    </a:moveTo>
                    <a:lnTo>
                      <a:pt x="459" y="2"/>
                    </a:lnTo>
                    <a:lnTo>
                      <a:pt x="461" y="6"/>
                    </a:lnTo>
                    <a:lnTo>
                      <a:pt x="459" y="7"/>
                    </a:lnTo>
                    <a:lnTo>
                      <a:pt x="461" y="22"/>
                    </a:lnTo>
                    <a:lnTo>
                      <a:pt x="446" y="56"/>
                    </a:lnTo>
                    <a:lnTo>
                      <a:pt x="450" y="100"/>
                    </a:lnTo>
                    <a:lnTo>
                      <a:pt x="445" y="106"/>
                    </a:lnTo>
                    <a:lnTo>
                      <a:pt x="446" y="113"/>
                    </a:lnTo>
                    <a:lnTo>
                      <a:pt x="448" y="113"/>
                    </a:lnTo>
                    <a:lnTo>
                      <a:pt x="450" y="156"/>
                    </a:lnTo>
                    <a:lnTo>
                      <a:pt x="448" y="161"/>
                    </a:lnTo>
                    <a:lnTo>
                      <a:pt x="452" y="164"/>
                    </a:lnTo>
                    <a:lnTo>
                      <a:pt x="454" y="161"/>
                    </a:lnTo>
                    <a:lnTo>
                      <a:pt x="457" y="168"/>
                    </a:lnTo>
                    <a:lnTo>
                      <a:pt x="454" y="173"/>
                    </a:lnTo>
                    <a:lnTo>
                      <a:pt x="455" y="173"/>
                    </a:lnTo>
                    <a:lnTo>
                      <a:pt x="461" y="175"/>
                    </a:lnTo>
                    <a:lnTo>
                      <a:pt x="461" y="182"/>
                    </a:lnTo>
                    <a:lnTo>
                      <a:pt x="454" y="200"/>
                    </a:lnTo>
                    <a:lnTo>
                      <a:pt x="446" y="207"/>
                    </a:lnTo>
                    <a:lnTo>
                      <a:pt x="452" y="209"/>
                    </a:lnTo>
                    <a:lnTo>
                      <a:pt x="450" y="222"/>
                    </a:lnTo>
                    <a:lnTo>
                      <a:pt x="443" y="225"/>
                    </a:lnTo>
                    <a:lnTo>
                      <a:pt x="427" y="247"/>
                    </a:lnTo>
                    <a:lnTo>
                      <a:pt x="414" y="254"/>
                    </a:lnTo>
                    <a:lnTo>
                      <a:pt x="418" y="259"/>
                    </a:lnTo>
                    <a:lnTo>
                      <a:pt x="414" y="264"/>
                    </a:lnTo>
                    <a:lnTo>
                      <a:pt x="391" y="281"/>
                    </a:lnTo>
                    <a:lnTo>
                      <a:pt x="386" y="288"/>
                    </a:lnTo>
                    <a:lnTo>
                      <a:pt x="375" y="295"/>
                    </a:lnTo>
                    <a:lnTo>
                      <a:pt x="363" y="295"/>
                    </a:lnTo>
                    <a:lnTo>
                      <a:pt x="295" y="331"/>
                    </a:lnTo>
                    <a:lnTo>
                      <a:pt x="293" y="339"/>
                    </a:lnTo>
                    <a:lnTo>
                      <a:pt x="289" y="341"/>
                    </a:lnTo>
                    <a:lnTo>
                      <a:pt x="282" y="343"/>
                    </a:lnTo>
                    <a:lnTo>
                      <a:pt x="279" y="345"/>
                    </a:lnTo>
                    <a:lnTo>
                      <a:pt x="284" y="348"/>
                    </a:lnTo>
                    <a:lnTo>
                      <a:pt x="266" y="372"/>
                    </a:lnTo>
                    <a:lnTo>
                      <a:pt x="263" y="370"/>
                    </a:lnTo>
                    <a:lnTo>
                      <a:pt x="259" y="363"/>
                    </a:lnTo>
                    <a:lnTo>
                      <a:pt x="254" y="375"/>
                    </a:lnTo>
                    <a:lnTo>
                      <a:pt x="248" y="379"/>
                    </a:lnTo>
                    <a:lnTo>
                      <a:pt x="209" y="418"/>
                    </a:lnTo>
                    <a:lnTo>
                      <a:pt x="200" y="420"/>
                    </a:lnTo>
                    <a:lnTo>
                      <a:pt x="198" y="450"/>
                    </a:lnTo>
                    <a:lnTo>
                      <a:pt x="209" y="459"/>
                    </a:lnTo>
                    <a:lnTo>
                      <a:pt x="213" y="464"/>
                    </a:lnTo>
                    <a:lnTo>
                      <a:pt x="213" y="470"/>
                    </a:lnTo>
                    <a:lnTo>
                      <a:pt x="214" y="472"/>
                    </a:lnTo>
                    <a:lnTo>
                      <a:pt x="227" y="525"/>
                    </a:lnTo>
                    <a:lnTo>
                      <a:pt x="232" y="522"/>
                    </a:lnTo>
                    <a:lnTo>
                      <a:pt x="236" y="523"/>
                    </a:lnTo>
                    <a:lnTo>
                      <a:pt x="221" y="607"/>
                    </a:lnTo>
                    <a:lnTo>
                      <a:pt x="223" y="616"/>
                    </a:lnTo>
                    <a:lnTo>
                      <a:pt x="227" y="609"/>
                    </a:lnTo>
                    <a:lnTo>
                      <a:pt x="232" y="602"/>
                    </a:lnTo>
                    <a:lnTo>
                      <a:pt x="230" y="616"/>
                    </a:lnTo>
                    <a:lnTo>
                      <a:pt x="214" y="639"/>
                    </a:lnTo>
                    <a:lnTo>
                      <a:pt x="204" y="647"/>
                    </a:lnTo>
                    <a:lnTo>
                      <a:pt x="188" y="654"/>
                    </a:lnTo>
                    <a:lnTo>
                      <a:pt x="179" y="654"/>
                    </a:lnTo>
                    <a:lnTo>
                      <a:pt x="123" y="680"/>
                    </a:lnTo>
                    <a:lnTo>
                      <a:pt x="105" y="704"/>
                    </a:lnTo>
                    <a:lnTo>
                      <a:pt x="105" y="704"/>
                    </a:lnTo>
                    <a:lnTo>
                      <a:pt x="116" y="716"/>
                    </a:lnTo>
                    <a:lnTo>
                      <a:pt x="121" y="713"/>
                    </a:lnTo>
                    <a:lnTo>
                      <a:pt x="123" y="707"/>
                    </a:lnTo>
                    <a:lnTo>
                      <a:pt x="121" y="738"/>
                    </a:lnTo>
                    <a:lnTo>
                      <a:pt x="88" y="738"/>
                    </a:lnTo>
                    <a:lnTo>
                      <a:pt x="66" y="543"/>
                    </a:lnTo>
                    <a:lnTo>
                      <a:pt x="66" y="541"/>
                    </a:lnTo>
                    <a:lnTo>
                      <a:pt x="66" y="530"/>
                    </a:lnTo>
                    <a:lnTo>
                      <a:pt x="70" y="522"/>
                    </a:lnTo>
                    <a:lnTo>
                      <a:pt x="73" y="513"/>
                    </a:lnTo>
                    <a:lnTo>
                      <a:pt x="89" y="502"/>
                    </a:lnTo>
                    <a:lnTo>
                      <a:pt x="121" y="422"/>
                    </a:lnTo>
                    <a:lnTo>
                      <a:pt x="114" y="377"/>
                    </a:lnTo>
                    <a:lnTo>
                      <a:pt x="123" y="363"/>
                    </a:lnTo>
                    <a:lnTo>
                      <a:pt x="127" y="307"/>
                    </a:lnTo>
                    <a:lnTo>
                      <a:pt x="120" y="270"/>
                    </a:lnTo>
                    <a:lnTo>
                      <a:pt x="113" y="263"/>
                    </a:lnTo>
                    <a:lnTo>
                      <a:pt x="43" y="239"/>
                    </a:lnTo>
                    <a:lnTo>
                      <a:pt x="11" y="239"/>
                    </a:lnTo>
                    <a:lnTo>
                      <a:pt x="11" y="223"/>
                    </a:lnTo>
                    <a:lnTo>
                      <a:pt x="7" y="222"/>
                    </a:lnTo>
                    <a:lnTo>
                      <a:pt x="0" y="200"/>
                    </a:lnTo>
                    <a:lnTo>
                      <a:pt x="136" y="154"/>
                    </a:lnTo>
                    <a:lnTo>
                      <a:pt x="138" y="156"/>
                    </a:lnTo>
                    <a:lnTo>
                      <a:pt x="141" y="157"/>
                    </a:lnTo>
                    <a:lnTo>
                      <a:pt x="148" y="170"/>
                    </a:lnTo>
                    <a:lnTo>
                      <a:pt x="155" y="179"/>
                    </a:lnTo>
                    <a:lnTo>
                      <a:pt x="159" y="179"/>
                    </a:lnTo>
                    <a:lnTo>
                      <a:pt x="188" y="173"/>
                    </a:lnTo>
                    <a:lnTo>
                      <a:pt x="191" y="173"/>
                    </a:lnTo>
                    <a:lnTo>
                      <a:pt x="195" y="179"/>
                    </a:lnTo>
                    <a:lnTo>
                      <a:pt x="198" y="209"/>
                    </a:lnTo>
                    <a:lnTo>
                      <a:pt x="196" y="214"/>
                    </a:lnTo>
                    <a:lnTo>
                      <a:pt x="191" y="220"/>
                    </a:lnTo>
                    <a:lnTo>
                      <a:pt x="193" y="227"/>
                    </a:lnTo>
                    <a:lnTo>
                      <a:pt x="188" y="229"/>
                    </a:lnTo>
                    <a:lnTo>
                      <a:pt x="186" y="238"/>
                    </a:lnTo>
                    <a:lnTo>
                      <a:pt x="188" y="241"/>
                    </a:lnTo>
                    <a:lnTo>
                      <a:pt x="193" y="254"/>
                    </a:lnTo>
                    <a:lnTo>
                      <a:pt x="195" y="256"/>
                    </a:lnTo>
                    <a:lnTo>
                      <a:pt x="198" y="257"/>
                    </a:lnTo>
                    <a:lnTo>
                      <a:pt x="211" y="273"/>
                    </a:lnTo>
                    <a:lnTo>
                      <a:pt x="220" y="277"/>
                    </a:lnTo>
                    <a:lnTo>
                      <a:pt x="221" y="281"/>
                    </a:lnTo>
                    <a:lnTo>
                      <a:pt x="221" y="284"/>
                    </a:lnTo>
                    <a:lnTo>
                      <a:pt x="218" y="289"/>
                    </a:lnTo>
                    <a:lnTo>
                      <a:pt x="220" y="289"/>
                    </a:lnTo>
                    <a:lnTo>
                      <a:pt x="229" y="289"/>
                    </a:lnTo>
                    <a:lnTo>
                      <a:pt x="230" y="289"/>
                    </a:lnTo>
                    <a:lnTo>
                      <a:pt x="230" y="277"/>
                    </a:lnTo>
                    <a:lnTo>
                      <a:pt x="229" y="273"/>
                    </a:lnTo>
                    <a:lnTo>
                      <a:pt x="225" y="270"/>
                    </a:lnTo>
                    <a:lnTo>
                      <a:pt x="225" y="264"/>
                    </a:lnTo>
                    <a:lnTo>
                      <a:pt x="229" y="259"/>
                    </a:lnTo>
                    <a:lnTo>
                      <a:pt x="229" y="257"/>
                    </a:lnTo>
                    <a:lnTo>
                      <a:pt x="229" y="254"/>
                    </a:lnTo>
                    <a:lnTo>
                      <a:pt x="248" y="245"/>
                    </a:lnTo>
                    <a:lnTo>
                      <a:pt x="250" y="239"/>
                    </a:lnTo>
                    <a:lnTo>
                      <a:pt x="252" y="223"/>
                    </a:lnTo>
                    <a:lnTo>
                      <a:pt x="255" y="218"/>
                    </a:lnTo>
                    <a:lnTo>
                      <a:pt x="250" y="206"/>
                    </a:lnTo>
                    <a:lnTo>
                      <a:pt x="255" y="193"/>
                    </a:lnTo>
                    <a:lnTo>
                      <a:pt x="254" y="182"/>
                    </a:lnTo>
                    <a:lnTo>
                      <a:pt x="211" y="132"/>
                    </a:lnTo>
                    <a:lnTo>
                      <a:pt x="209" y="132"/>
                    </a:lnTo>
                    <a:lnTo>
                      <a:pt x="205" y="97"/>
                    </a:lnTo>
                    <a:lnTo>
                      <a:pt x="204" y="91"/>
                    </a:lnTo>
                    <a:lnTo>
                      <a:pt x="202" y="84"/>
                    </a:lnTo>
                    <a:lnTo>
                      <a:pt x="214" y="45"/>
                    </a:lnTo>
                    <a:lnTo>
                      <a:pt x="250" y="47"/>
                    </a:lnTo>
                    <a:lnTo>
                      <a:pt x="255" y="41"/>
                    </a:lnTo>
                    <a:lnTo>
                      <a:pt x="261" y="41"/>
                    </a:lnTo>
                    <a:lnTo>
                      <a:pt x="266" y="43"/>
                    </a:lnTo>
                    <a:lnTo>
                      <a:pt x="275" y="52"/>
                    </a:lnTo>
                    <a:lnTo>
                      <a:pt x="279" y="52"/>
                    </a:lnTo>
                    <a:lnTo>
                      <a:pt x="284" y="50"/>
                    </a:lnTo>
                    <a:lnTo>
                      <a:pt x="291" y="50"/>
                    </a:lnTo>
                    <a:lnTo>
                      <a:pt x="300" y="45"/>
                    </a:lnTo>
                    <a:lnTo>
                      <a:pt x="332" y="45"/>
                    </a:lnTo>
                    <a:lnTo>
                      <a:pt x="343" y="34"/>
                    </a:lnTo>
                    <a:lnTo>
                      <a:pt x="354" y="34"/>
                    </a:lnTo>
                    <a:lnTo>
                      <a:pt x="361" y="31"/>
                    </a:lnTo>
                    <a:lnTo>
                      <a:pt x="371" y="36"/>
                    </a:lnTo>
                    <a:lnTo>
                      <a:pt x="386" y="36"/>
                    </a:lnTo>
                    <a:lnTo>
                      <a:pt x="427" y="22"/>
                    </a:lnTo>
                    <a:lnTo>
                      <a:pt x="457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71" name="Freeform 121">
                <a:extLst>
                  <a:ext uri="{FF2B5EF4-FFF2-40B4-BE49-F238E27FC236}">
                    <a16:creationId xmlns:a16="http://schemas.microsoft.com/office/drawing/2014/main" id="{7D83DFA6-8F14-4EC0-91D4-4E288DD7C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730" y="2220880"/>
                <a:ext cx="1147334" cy="1093476"/>
              </a:xfrm>
              <a:custGeom>
                <a:avLst/>
                <a:gdLst>
                  <a:gd name="T0" fmla="*/ 575 w 703"/>
                  <a:gd name="T1" fmla="*/ 184 h 670"/>
                  <a:gd name="T2" fmla="*/ 596 w 703"/>
                  <a:gd name="T3" fmla="*/ 204 h 670"/>
                  <a:gd name="T4" fmla="*/ 614 w 703"/>
                  <a:gd name="T5" fmla="*/ 222 h 670"/>
                  <a:gd name="T6" fmla="*/ 630 w 703"/>
                  <a:gd name="T7" fmla="*/ 229 h 670"/>
                  <a:gd name="T8" fmla="*/ 652 w 703"/>
                  <a:gd name="T9" fmla="*/ 236 h 670"/>
                  <a:gd name="T10" fmla="*/ 664 w 703"/>
                  <a:gd name="T11" fmla="*/ 241 h 670"/>
                  <a:gd name="T12" fmla="*/ 664 w 703"/>
                  <a:gd name="T13" fmla="*/ 254 h 670"/>
                  <a:gd name="T14" fmla="*/ 662 w 703"/>
                  <a:gd name="T15" fmla="*/ 264 h 670"/>
                  <a:gd name="T16" fmla="*/ 677 w 703"/>
                  <a:gd name="T17" fmla="*/ 280 h 670"/>
                  <a:gd name="T18" fmla="*/ 702 w 703"/>
                  <a:gd name="T19" fmla="*/ 273 h 670"/>
                  <a:gd name="T20" fmla="*/ 693 w 703"/>
                  <a:gd name="T21" fmla="*/ 416 h 670"/>
                  <a:gd name="T22" fmla="*/ 673 w 703"/>
                  <a:gd name="T23" fmla="*/ 438 h 670"/>
                  <a:gd name="T24" fmla="*/ 650 w 703"/>
                  <a:gd name="T25" fmla="*/ 441 h 670"/>
                  <a:gd name="T26" fmla="*/ 443 w 703"/>
                  <a:gd name="T27" fmla="*/ 497 h 670"/>
                  <a:gd name="T28" fmla="*/ 357 w 703"/>
                  <a:gd name="T29" fmla="*/ 538 h 670"/>
                  <a:gd name="T30" fmla="*/ 300 w 703"/>
                  <a:gd name="T31" fmla="*/ 663 h 670"/>
                  <a:gd name="T32" fmla="*/ 284 w 703"/>
                  <a:gd name="T33" fmla="*/ 657 h 670"/>
                  <a:gd name="T34" fmla="*/ 268 w 703"/>
                  <a:gd name="T35" fmla="*/ 663 h 670"/>
                  <a:gd name="T36" fmla="*/ 259 w 703"/>
                  <a:gd name="T37" fmla="*/ 655 h 670"/>
                  <a:gd name="T38" fmla="*/ 255 w 703"/>
                  <a:gd name="T39" fmla="*/ 645 h 670"/>
                  <a:gd name="T40" fmla="*/ 244 w 703"/>
                  <a:gd name="T41" fmla="*/ 652 h 670"/>
                  <a:gd name="T42" fmla="*/ 237 w 703"/>
                  <a:gd name="T43" fmla="*/ 655 h 670"/>
                  <a:gd name="T44" fmla="*/ 223 w 703"/>
                  <a:gd name="T45" fmla="*/ 664 h 670"/>
                  <a:gd name="T46" fmla="*/ 214 w 703"/>
                  <a:gd name="T47" fmla="*/ 668 h 670"/>
                  <a:gd name="T48" fmla="*/ 207 w 703"/>
                  <a:gd name="T49" fmla="*/ 666 h 670"/>
                  <a:gd name="T50" fmla="*/ 200 w 703"/>
                  <a:gd name="T51" fmla="*/ 657 h 670"/>
                  <a:gd name="T52" fmla="*/ 189 w 703"/>
                  <a:gd name="T53" fmla="*/ 661 h 670"/>
                  <a:gd name="T54" fmla="*/ 180 w 703"/>
                  <a:gd name="T55" fmla="*/ 666 h 670"/>
                  <a:gd name="T56" fmla="*/ 170 w 703"/>
                  <a:gd name="T57" fmla="*/ 657 h 670"/>
                  <a:gd name="T58" fmla="*/ 159 w 703"/>
                  <a:gd name="T59" fmla="*/ 630 h 670"/>
                  <a:gd name="T60" fmla="*/ 152 w 703"/>
                  <a:gd name="T61" fmla="*/ 629 h 670"/>
                  <a:gd name="T62" fmla="*/ 161 w 703"/>
                  <a:gd name="T63" fmla="*/ 620 h 670"/>
                  <a:gd name="T64" fmla="*/ 159 w 703"/>
                  <a:gd name="T65" fmla="*/ 616 h 670"/>
                  <a:gd name="T66" fmla="*/ 146 w 703"/>
                  <a:gd name="T67" fmla="*/ 605 h 670"/>
                  <a:gd name="T68" fmla="*/ 141 w 703"/>
                  <a:gd name="T69" fmla="*/ 586 h 670"/>
                  <a:gd name="T70" fmla="*/ 137 w 703"/>
                  <a:gd name="T71" fmla="*/ 580 h 670"/>
                  <a:gd name="T72" fmla="*/ 132 w 703"/>
                  <a:gd name="T73" fmla="*/ 568 h 670"/>
                  <a:gd name="T74" fmla="*/ 121 w 703"/>
                  <a:gd name="T75" fmla="*/ 566 h 670"/>
                  <a:gd name="T76" fmla="*/ 109 w 703"/>
                  <a:gd name="T77" fmla="*/ 580 h 670"/>
                  <a:gd name="T78" fmla="*/ 87 w 703"/>
                  <a:gd name="T79" fmla="*/ 580 h 670"/>
                  <a:gd name="T80" fmla="*/ 71 w 703"/>
                  <a:gd name="T81" fmla="*/ 586 h 670"/>
                  <a:gd name="T82" fmla="*/ 53 w 703"/>
                  <a:gd name="T83" fmla="*/ 580 h 670"/>
                  <a:gd name="T84" fmla="*/ 37 w 703"/>
                  <a:gd name="T85" fmla="*/ 588 h 670"/>
                  <a:gd name="T86" fmla="*/ 34 w 703"/>
                  <a:gd name="T87" fmla="*/ 577 h 670"/>
                  <a:gd name="T88" fmla="*/ 36 w 703"/>
                  <a:gd name="T89" fmla="*/ 564 h 670"/>
                  <a:gd name="T90" fmla="*/ 36 w 703"/>
                  <a:gd name="T91" fmla="*/ 550 h 670"/>
                  <a:gd name="T92" fmla="*/ 34 w 703"/>
                  <a:gd name="T93" fmla="*/ 543 h 670"/>
                  <a:gd name="T94" fmla="*/ 25 w 703"/>
                  <a:gd name="T95" fmla="*/ 530 h 670"/>
                  <a:gd name="T96" fmla="*/ 18 w 703"/>
                  <a:gd name="T97" fmla="*/ 530 h 670"/>
                  <a:gd name="T98" fmla="*/ 9 w 703"/>
                  <a:gd name="T99" fmla="*/ 513 h 670"/>
                  <a:gd name="T100" fmla="*/ 7 w 703"/>
                  <a:gd name="T101" fmla="*/ 489 h 670"/>
                  <a:gd name="T102" fmla="*/ 2 w 703"/>
                  <a:gd name="T103" fmla="*/ 484 h 670"/>
                  <a:gd name="T104" fmla="*/ 0 w 703"/>
                  <a:gd name="T105" fmla="*/ 468 h 670"/>
                  <a:gd name="T106" fmla="*/ 36 w 703"/>
                  <a:gd name="T107" fmla="*/ 418 h 670"/>
                  <a:gd name="T108" fmla="*/ 55 w 703"/>
                  <a:gd name="T109" fmla="*/ 448 h 670"/>
                  <a:gd name="T110" fmla="*/ 296 w 703"/>
                  <a:gd name="T111" fmla="*/ 400 h 670"/>
                  <a:gd name="T112" fmla="*/ 364 w 703"/>
                  <a:gd name="T113" fmla="*/ 34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03" h="670">
                    <a:moveTo>
                      <a:pt x="364" y="34"/>
                    </a:moveTo>
                    <a:lnTo>
                      <a:pt x="571" y="177"/>
                    </a:lnTo>
                    <a:lnTo>
                      <a:pt x="571" y="182"/>
                    </a:lnTo>
                    <a:lnTo>
                      <a:pt x="575" y="184"/>
                    </a:lnTo>
                    <a:lnTo>
                      <a:pt x="573" y="191"/>
                    </a:lnTo>
                    <a:lnTo>
                      <a:pt x="575" y="193"/>
                    </a:lnTo>
                    <a:lnTo>
                      <a:pt x="594" y="202"/>
                    </a:lnTo>
                    <a:lnTo>
                      <a:pt x="596" y="204"/>
                    </a:lnTo>
                    <a:lnTo>
                      <a:pt x="596" y="209"/>
                    </a:lnTo>
                    <a:lnTo>
                      <a:pt x="598" y="213"/>
                    </a:lnTo>
                    <a:lnTo>
                      <a:pt x="607" y="220"/>
                    </a:lnTo>
                    <a:lnTo>
                      <a:pt x="614" y="222"/>
                    </a:lnTo>
                    <a:lnTo>
                      <a:pt x="621" y="220"/>
                    </a:lnTo>
                    <a:lnTo>
                      <a:pt x="623" y="222"/>
                    </a:lnTo>
                    <a:lnTo>
                      <a:pt x="627" y="227"/>
                    </a:lnTo>
                    <a:lnTo>
                      <a:pt x="630" y="229"/>
                    </a:lnTo>
                    <a:lnTo>
                      <a:pt x="637" y="229"/>
                    </a:lnTo>
                    <a:lnTo>
                      <a:pt x="641" y="230"/>
                    </a:lnTo>
                    <a:lnTo>
                      <a:pt x="644" y="230"/>
                    </a:lnTo>
                    <a:lnTo>
                      <a:pt x="652" y="236"/>
                    </a:lnTo>
                    <a:lnTo>
                      <a:pt x="659" y="238"/>
                    </a:lnTo>
                    <a:lnTo>
                      <a:pt x="661" y="239"/>
                    </a:lnTo>
                    <a:lnTo>
                      <a:pt x="662" y="241"/>
                    </a:lnTo>
                    <a:lnTo>
                      <a:pt x="664" y="241"/>
                    </a:lnTo>
                    <a:lnTo>
                      <a:pt x="664" y="247"/>
                    </a:lnTo>
                    <a:lnTo>
                      <a:pt x="662" y="248"/>
                    </a:lnTo>
                    <a:lnTo>
                      <a:pt x="662" y="252"/>
                    </a:lnTo>
                    <a:lnTo>
                      <a:pt x="664" y="254"/>
                    </a:lnTo>
                    <a:lnTo>
                      <a:pt x="664" y="255"/>
                    </a:lnTo>
                    <a:lnTo>
                      <a:pt x="662" y="257"/>
                    </a:lnTo>
                    <a:lnTo>
                      <a:pt x="662" y="259"/>
                    </a:lnTo>
                    <a:lnTo>
                      <a:pt x="662" y="264"/>
                    </a:lnTo>
                    <a:lnTo>
                      <a:pt x="661" y="270"/>
                    </a:lnTo>
                    <a:lnTo>
                      <a:pt x="661" y="273"/>
                    </a:lnTo>
                    <a:lnTo>
                      <a:pt x="666" y="279"/>
                    </a:lnTo>
                    <a:lnTo>
                      <a:pt x="677" y="280"/>
                    </a:lnTo>
                    <a:lnTo>
                      <a:pt x="684" y="277"/>
                    </a:lnTo>
                    <a:lnTo>
                      <a:pt x="691" y="277"/>
                    </a:lnTo>
                    <a:lnTo>
                      <a:pt x="702" y="272"/>
                    </a:lnTo>
                    <a:lnTo>
                      <a:pt x="702" y="273"/>
                    </a:lnTo>
                    <a:lnTo>
                      <a:pt x="703" y="273"/>
                    </a:lnTo>
                    <a:lnTo>
                      <a:pt x="703" y="411"/>
                    </a:lnTo>
                    <a:lnTo>
                      <a:pt x="700" y="413"/>
                    </a:lnTo>
                    <a:lnTo>
                      <a:pt x="693" y="416"/>
                    </a:lnTo>
                    <a:lnTo>
                      <a:pt x="689" y="422"/>
                    </a:lnTo>
                    <a:lnTo>
                      <a:pt x="687" y="427"/>
                    </a:lnTo>
                    <a:lnTo>
                      <a:pt x="678" y="432"/>
                    </a:lnTo>
                    <a:lnTo>
                      <a:pt x="673" y="438"/>
                    </a:lnTo>
                    <a:lnTo>
                      <a:pt x="673" y="441"/>
                    </a:lnTo>
                    <a:lnTo>
                      <a:pt x="653" y="439"/>
                    </a:lnTo>
                    <a:lnTo>
                      <a:pt x="653" y="443"/>
                    </a:lnTo>
                    <a:lnTo>
                      <a:pt x="650" y="441"/>
                    </a:lnTo>
                    <a:lnTo>
                      <a:pt x="580" y="443"/>
                    </a:lnTo>
                    <a:lnTo>
                      <a:pt x="561" y="459"/>
                    </a:lnTo>
                    <a:lnTo>
                      <a:pt x="505" y="459"/>
                    </a:lnTo>
                    <a:lnTo>
                      <a:pt x="443" y="497"/>
                    </a:lnTo>
                    <a:lnTo>
                      <a:pt x="432" y="509"/>
                    </a:lnTo>
                    <a:lnTo>
                      <a:pt x="418" y="520"/>
                    </a:lnTo>
                    <a:lnTo>
                      <a:pt x="364" y="534"/>
                    </a:lnTo>
                    <a:lnTo>
                      <a:pt x="357" y="538"/>
                    </a:lnTo>
                    <a:lnTo>
                      <a:pt x="336" y="586"/>
                    </a:lnTo>
                    <a:lnTo>
                      <a:pt x="312" y="605"/>
                    </a:lnTo>
                    <a:lnTo>
                      <a:pt x="300" y="634"/>
                    </a:lnTo>
                    <a:lnTo>
                      <a:pt x="300" y="663"/>
                    </a:lnTo>
                    <a:lnTo>
                      <a:pt x="291" y="664"/>
                    </a:lnTo>
                    <a:lnTo>
                      <a:pt x="289" y="663"/>
                    </a:lnTo>
                    <a:lnTo>
                      <a:pt x="287" y="659"/>
                    </a:lnTo>
                    <a:lnTo>
                      <a:pt x="284" y="657"/>
                    </a:lnTo>
                    <a:lnTo>
                      <a:pt x="277" y="657"/>
                    </a:lnTo>
                    <a:lnTo>
                      <a:pt x="273" y="657"/>
                    </a:lnTo>
                    <a:lnTo>
                      <a:pt x="271" y="663"/>
                    </a:lnTo>
                    <a:lnTo>
                      <a:pt x="268" y="663"/>
                    </a:lnTo>
                    <a:lnTo>
                      <a:pt x="266" y="666"/>
                    </a:lnTo>
                    <a:lnTo>
                      <a:pt x="259" y="666"/>
                    </a:lnTo>
                    <a:lnTo>
                      <a:pt x="259" y="664"/>
                    </a:lnTo>
                    <a:lnTo>
                      <a:pt x="259" y="655"/>
                    </a:lnTo>
                    <a:lnTo>
                      <a:pt x="257" y="654"/>
                    </a:lnTo>
                    <a:lnTo>
                      <a:pt x="257" y="652"/>
                    </a:lnTo>
                    <a:lnTo>
                      <a:pt x="257" y="648"/>
                    </a:lnTo>
                    <a:lnTo>
                      <a:pt x="255" y="645"/>
                    </a:lnTo>
                    <a:lnTo>
                      <a:pt x="253" y="646"/>
                    </a:lnTo>
                    <a:lnTo>
                      <a:pt x="248" y="646"/>
                    </a:lnTo>
                    <a:lnTo>
                      <a:pt x="246" y="652"/>
                    </a:lnTo>
                    <a:lnTo>
                      <a:pt x="244" y="652"/>
                    </a:lnTo>
                    <a:lnTo>
                      <a:pt x="241" y="648"/>
                    </a:lnTo>
                    <a:lnTo>
                      <a:pt x="239" y="648"/>
                    </a:lnTo>
                    <a:lnTo>
                      <a:pt x="237" y="652"/>
                    </a:lnTo>
                    <a:lnTo>
                      <a:pt x="237" y="655"/>
                    </a:lnTo>
                    <a:lnTo>
                      <a:pt x="237" y="659"/>
                    </a:lnTo>
                    <a:lnTo>
                      <a:pt x="236" y="663"/>
                    </a:lnTo>
                    <a:lnTo>
                      <a:pt x="228" y="663"/>
                    </a:lnTo>
                    <a:lnTo>
                      <a:pt x="223" y="664"/>
                    </a:lnTo>
                    <a:lnTo>
                      <a:pt x="223" y="666"/>
                    </a:lnTo>
                    <a:lnTo>
                      <a:pt x="221" y="670"/>
                    </a:lnTo>
                    <a:lnTo>
                      <a:pt x="218" y="670"/>
                    </a:lnTo>
                    <a:lnTo>
                      <a:pt x="214" y="668"/>
                    </a:lnTo>
                    <a:lnTo>
                      <a:pt x="212" y="664"/>
                    </a:lnTo>
                    <a:lnTo>
                      <a:pt x="211" y="664"/>
                    </a:lnTo>
                    <a:lnTo>
                      <a:pt x="209" y="666"/>
                    </a:lnTo>
                    <a:lnTo>
                      <a:pt x="207" y="666"/>
                    </a:lnTo>
                    <a:lnTo>
                      <a:pt x="207" y="666"/>
                    </a:lnTo>
                    <a:lnTo>
                      <a:pt x="205" y="663"/>
                    </a:lnTo>
                    <a:lnTo>
                      <a:pt x="203" y="657"/>
                    </a:lnTo>
                    <a:lnTo>
                      <a:pt x="200" y="657"/>
                    </a:lnTo>
                    <a:lnTo>
                      <a:pt x="196" y="659"/>
                    </a:lnTo>
                    <a:lnTo>
                      <a:pt x="193" y="659"/>
                    </a:lnTo>
                    <a:lnTo>
                      <a:pt x="191" y="659"/>
                    </a:lnTo>
                    <a:lnTo>
                      <a:pt x="189" y="661"/>
                    </a:lnTo>
                    <a:lnTo>
                      <a:pt x="187" y="664"/>
                    </a:lnTo>
                    <a:lnTo>
                      <a:pt x="186" y="668"/>
                    </a:lnTo>
                    <a:lnTo>
                      <a:pt x="180" y="668"/>
                    </a:lnTo>
                    <a:lnTo>
                      <a:pt x="180" y="666"/>
                    </a:lnTo>
                    <a:lnTo>
                      <a:pt x="180" y="664"/>
                    </a:lnTo>
                    <a:lnTo>
                      <a:pt x="175" y="661"/>
                    </a:lnTo>
                    <a:lnTo>
                      <a:pt x="173" y="657"/>
                    </a:lnTo>
                    <a:lnTo>
                      <a:pt x="170" y="657"/>
                    </a:lnTo>
                    <a:lnTo>
                      <a:pt x="168" y="652"/>
                    </a:lnTo>
                    <a:lnTo>
                      <a:pt x="166" y="632"/>
                    </a:lnTo>
                    <a:lnTo>
                      <a:pt x="162" y="630"/>
                    </a:lnTo>
                    <a:lnTo>
                      <a:pt x="159" y="630"/>
                    </a:lnTo>
                    <a:lnTo>
                      <a:pt x="153" y="636"/>
                    </a:lnTo>
                    <a:lnTo>
                      <a:pt x="152" y="636"/>
                    </a:lnTo>
                    <a:lnTo>
                      <a:pt x="152" y="630"/>
                    </a:lnTo>
                    <a:lnTo>
                      <a:pt x="152" y="629"/>
                    </a:lnTo>
                    <a:lnTo>
                      <a:pt x="157" y="627"/>
                    </a:lnTo>
                    <a:lnTo>
                      <a:pt x="157" y="623"/>
                    </a:lnTo>
                    <a:lnTo>
                      <a:pt x="159" y="623"/>
                    </a:lnTo>
                    <a:lnTo>
                      <a:pt x="161" y="620"/>
                    </a:lnTo>
                    <a:lnTo>
                      <a:pt x="164" y="620"/>
                    </a:lnTo>
                    <a:lnTo>
                      <a:pt x="164" y="616"/>
                    </a:lnTo>
                    <a:lnTo>
                      <a:pt x="164" y="616"/>
                    </a:lnTo>
                    <a:lnTo>
                      <a:pt x="159" y="616"/>
                    </a:lnTo>
                    <a:lnTo>
                      <a:pt x="157" y="613"/>
                    </a:lnTo>
                    <a:lnTo>
                      <a:pt x="153" y="611"/>
                    </a:lnTo>
                    <a:lnTo>
                      <a:pt x="150" y="604"/>
                    </a:lnTo>
                    <a:lnTo>
                      <a:pt x="146" y="605"/>
                    </a:lnTo>
                    <a:lnTo>
                      <a:pt x="145" y="605"/>
                    </a:lnTo>
                    <a:lnTo>
                      <a:pt x="145" y="591"/>
                    </a:lnTo>
                    <a:lnTo>
                      <a:pt x="143" y="588"/>
                    </a:lnTo>
                    <a:lnTo>
                      <a:pt x="141" y="586"/>
                    </a:lnTo>
                    <a:lnTo>
                      <a:pt x="143" y="582"/>
                    </a:lnTo>
                    <a:lnTo>
                      <a:pt x="141" y="580"/>
                    </a:lnTo>
                    <a:lnTo>
                      <a:pt x="137" y="580"/>
                    </a:lnTo>
                    <a:lnTo>
                      <a:pt x="137" y="580"/>
                    </a:lnTo>
                    <a:lnTo>
                      <a:pt x="137" y="572"/>
                    </a:lnTo>
                    <a:lnTo>
                      <a:pt x="137" y="570"/>
                    </a:lnTo>
                    <a:lnTo>
                      <a:pt x="134" y="568"/>
                    </a:lnTo>
                    <a:lnTo>
                      <a:pt x="132" y="568"/>
                    </a:lnTo>
                    <a:lnTo>
                      <a:pt x="130" y="570"/>
                    </a:lnTo>
                    <a:lnTo>
                      <a:pt x="128" y="570"/>
                    </a:lnTo>
                    <a:lnTo>
                      <a:pt x="123" y="566"/>
                    </a:lnTo>
                    <a:lnTo>
                      <a:pt x="121" y="566"/>
                    </a:lnTo>
                    <a:lnTo>
                      <a:pt x="121" y="568"/>
                    </a:lnTo>
                    <a:lnTo>
                      <a:pt x="121" y="575"/>
                    </a:lnTo>
                    <a:lnTo>
                      <a:pt x="118" y="577"/>
                    </a:lnTo>
                    <a:lnTo>
                      <a:pt x="109" y="580"/>
                    </a:lnTo>
                    <a:lnTo>
                      <a:pt x="107" y="584"/>
                    </a:lnTo>
                    <a:lnTo>
                      <a:pt x="107" y="588"/>
                    </a:lnTo>
                    <a:lnTo>
                      <a:pt x="95" y="584"/>
                    </a:lnTo>
                    <a:lnTo>
                      <a:pt x="87" y="580"/>
                    </a:lnTo>
                    <a:lnTo>
                      <a:pt x="80" y="579"/>
                    </a:lnTo>
                    <a:lnTo>
                      <a:pt x="78" y="579"/>
                    </a:lnTo>
                    <a:lnTo>
                      <a:pt x="75" y="584"/>
                    </a:lnTo>
                    <a:lnTo>
                      <a:pt x="71" y="586"/>
                    </a:lnTo>
                    <a:lnTo>
                      <a:pt x="70" y="589"/>
                    </a:lnTo>
                    <a:lnTo>
                      <a:pt x="66" y="593"/>
                    </a:lnTo>
                    <a:lnTo>
                      <a:pt x="62" y="591"/>
                    </a:lnTo>
                    <a:lnTo>
                      <a:pt x="53" y="580"/>
                    </a:lnTo>
                    <a:lnTo>
                      <a:pt x="50" y="580"/>
                    </a:lnTo>
                    <a:lnTo>
                      <a:pt x="45" y="586"/>
                    </a:lnTo>
                    <a:lnTo>
                      <a:pt x="41" y="588"/>
                    </a:lnTo>
                    <a:lnTo>
                      <a:pt x="37" y="588"/>
                    </a:lnTo>
                    <a:lnTo>
                      <a:pt x="34" y="586"/>
                    </a:lnTo>
                    <a:lnTo>
                      <a:pt x="30" y="582"/>
                    </a:lnTo>
                    <a:lnTo>
                      <a:pt x="32" y="580"/>
                    </a:lnTo>
                    <a:lnTo>
                      <a:pt x="34" y="577"/>
                    </a:lnTo>
                    <a:lnTo>
                      <a:pt x="34" y="573"/>
                    </a:lnTo>
                    <a:lnTo>
                      <a:pt x="37" y="570"/>
                    </a:lnTo>
                    <a:lnTo>
                      <a:pt x="39" y="568"/>
                    </a:lnTo>
                    <a:lnTo>
                      <a:pt x="36" y="564"/>
                    </a:lnTo>
                    <a:lnTo>
                      <a:pt x="36" y="559"/>
                    </a:lnTo>
                    <a:lnTo>
                      <a:pt x="37" y="557"/>
                    </a:lnTo>
                    <a:lnTo>
                      <a:pt x="37" y="554"/>
                    </a:lnTo>
                    <a:lnTo>
                      <a:pt x="36" y="550"/>
                    </a:lnTo>
                    <a:lnTo>
                      <a:pt x="36" y="548"/>
                    </a:lnTo>
                    <a:lnTo>
                      <a:pt x="37" y="548"/>
                    </a:lnTo>
                    <a:lnTo>
                      <a:pt x="36" y="547"/>
                    </a:lnTo>
                    <a:lnTo>
                      <a:pt x="34" y="543"/>
                    </a:lnTo>
                    <a:lnTo>
                      <a:pt x="32" y="538"/>
                    </a:lnTo>
                    <a:lnTo>
                      <a:pt x="28" y="538"/>
                    </a:lnTo>
                    <a:lnTo>
                      <a:pt x="28" y="534"/>
                    </a:lnTo>
                    <a:lnTo>
                      <a:pt x="25" y="530"/>
                    </a:lnTo>
                    <a:lnTo>
                      <a:pt x="25" y="529"/>
                    </a:lnTo>
                    <a:lnTo>
                      <a:pt x="21" y="527"/>
                    </a:lnTo>
                    <a:lnTo>
                      <a:pt x="20" y="530"/>
                    </a:lnTo>
                    <a:lnTo>
                      <a:pt x="18" y="530"/>
                    </a:lnTo>
                    <a:lnTo>
                      <a:pt x="16" y="529"/>
                    </a:lnTo>
                    <a:lnTo>
                      <a:pt x="14" y="523"/>
                    </a:lnTo>
                    <a:lnTo>
                      <a:pt x="7" y="516"/>
                    </a:lnTo>
                    <a:lnTo>
                      <a:pt x="9" y="513"/>
                    </a:lnTo>
                    <a:lnTo>
                      <a:pt x="12" y="507"/>
                    </a:lnTo>
                    <a:lnTo>
                      <a:pt x="11" y="504"/>
                    </a:lnTo>
                    <a:lnTo>
                      <a:pt x="9" y="500"/>
                    </a:lnTo>
                    <a:lnTo>
                      <a:pt x="7" y="489"/>
                    </a:lnTo>
                    <a:lnTo>
                      <a:pt x="5" y="488"/>
                    </a:lnTo>
                    <a:lnTo>
                      <a:pt x="3" y="486"/>
                    </a:lnTo>
                    <a:lnTo>
                      <a:pt x="3" y="484"/>
                    </a:lnTo>
                    <a:lnTo>
                      <a:pt x="2" y="484"/>
                    </a:lnTo>
                    <a:lnTo>
                      <a:pt x="2" y="479"/>
                    </a:lnTo>
                    <a:lnTo>
                      <a:pt x="3" y="473"/>
                    </a:lnTo>
                    <a:lnTo>
                      <a:pt x="3" y="470"/>
                    </a:lnTo>
                    <a:lnTo>
                      <a:pt x="0" y="468"/>
                    </a:lnTo>
                    <a:lnTo>
                      <a:pt x="18" y="450"/>
                    </a:lnTo>
                    <a:lnTo>
                      <a:pt x="32" y="418"/>
                    </a:lnTo>
                    <a:lnTo>
                      <a:pt x="34" y="418"/>
                    </a:lnTo>
                    <a:lnTo>
                      <a:pt x="36" y="418"/>
                    </a:lnTo>
                    <a:lnTo>
                      <a:pt x="36" y="420"/>
                    </a:lnTo>
                    <a:lnTo>
                      <a:pt x="41" y="420"/>
                    </a:lnTo>
                    <a:lnTo>
                      <a:pt x="45" y="423"/>
                    </a:lnTo>
                    <a:lnTo>
                      <a:pt x="55" y="448"/>
                    </a:lnTo>
                    <a:lnTo>
                      <a:pt x="70" y="450"/>
                    </a:lnTo>
                    <a:lnTo>
                      <a:pt x="89" y="434"/>
                    </a:lnTo>
                    <a:lnTo>
                      <a:pt x="286" y="438"/>
                    </a:lnTo>
                    <a:lnTo>
                      <a:pt x="296" y="400"/>
                    </a:lnTo>
                    <a:lnTo>
                      <a:pt x="278" y="395"/>
                    </a:lnTo>
                    <a:lnTo>
                      <a:pt x="237" y="0"/>
                    </a:lnTo>
                    <a:lnTo>
                      <a:pt x="314" y="0"/>
                    </a:lnTo>
                    <a:lnTo>
                      <a:pt x="364" y="3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72" name="Freeform 122">
                <a:extLst>
                  <a:ext uri="{FF2B5EF4-FFF2-40B4-BE49-F238E27FC236}">
                    <a16:creationId xmlns:a16="http://schemas.microsoft.com/office/drawing/2014/main" id="{413064D5-F6A9-4CC0-9E36-D297B4B71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730" y="2220880"/>
                <a:ext cx="1147334" cy="1093476"/>
              </a:xfrm>
              <a:custGeom>
                <a:avLst/>
                <a:gdLst>
                  <a:gd name="T0" fmla="*/ 575 w 703"/>
                  <a:gd name="T1" fmla="*/ 184 h 670"/>
                  <a:gd name="T2" fmla="*/ 596 w 703"/>
                  <a:gd name="T3" fmla="*/ 204 h 670"/>
                  <a:gd name="T4" fmla="*/ 614 w 703"/>
                  <a:gd name="T5" fmla="*/ 222 h 670"/>
                  <a:gd name="T6" fmla="*/ 630 w 703"/>
                  <a:gd name="T7" fmla="*/ 229 h 670"/>
                  <a:gd name="T8" fmla="*/ 652 w 703"/>
                  <a:gd name="T9" fmla="*/ 236 h 670"/>
                  <a:gd name="T10" fmla="*/ 664 w 703"/>
                  <a:gd name="T11" fmla="*/ 241 h 670"/>
                  <a:gd name="T12" fmla="*/ 664 w 703"/>
                  <a:gd name="T13" fmla="*/ 254 h 670"/>
                  <a:gd name="T14" fmla="*/ 662 w 703"/>
                  <a:gd name="T15" fmla="*/ 264 h 670"/>
                  <a:gd name="T16" fmla="*/ 677 w 703"/>
                  <a:gd name="T17" fmla="*/ 280 h 670"/>
                  <a:gd name="T18" fmla="*/ 702 w 703"/>
                  <a:gd name="T19" fmla="*/ 273 h 670"/>
                  <a:gd name="T20" fmla="*/ 693 w 703"/>
                  <a:gd name="T21" fmla="*/ 416 h 670"/>
                  <a:gd name="T22" fmla="*/ 673 w 703"/>
                  <a:gd name="T23" fmla="*/ 438 h 670"/>
                  <a:gd name="T24" fmla="*/ 650 w 703"/>
                  <a:gd name="T25" fmla="*/ 441 h 670"/>
                  <a:gd name="T26" fmla="*/ 443 w 703"/>
                  <a:gd name="T27" fmla="*/ 497 h 670"/>
                  <a:gd name="T28" fmla="*/ 357 w 703"/>
                  <a:gd name="T29" fmla="*/ 538 h 670"/>
                  <a:gd name="T30" fmla="*/ 300 w 703"/>
                  <a:gd name="T31" fmla="*/ 663 h 670"/>
                  <a:gd name="T32" fmla="*/ 284 w 703"/>
                  <a:gd name="T33" fmla="*/ 657 h 670"/>
                  <a:gd name="T34" fmla="*/ 268 w 703"/>
                  <a:gd name="T35" fmla="*/ 663 h 670"/>
                  <a:gd name="T36" fmla="*/ 259 w 703"/>
                  <a:gd name="T37" fmla="*/ 655 h 670"/>
                  <a:gd name="T38" fmla="*/ 255 w 703"/>
                  <a:gd name="T39" fmla="*/ 645 h 670"/>
                  <a:gd name="T40" fmla="*/ 244 w 703"/>
                  <a:gd name="T41" fmla="*/ 652 h 670"/>
                  <a:gd name="T42" fmla="*/ 237 w 703"/>
                  <a:gd name="T43" fmla="*/ 655 h 670"/>
                  <a:gd name="T44" fmla="*/ 223 w 703"/>
                  <a:gd name="T45" fmla="*/ 664 h 670"/>
                  <a:gd name="T46" fmla="*/ 214 w 703"/>
                  <a:gd name="T47" fmla="*/ 668 h 670"/>
                  <a:gd name="T48" fmla="*/ 207 w 703"/>
                  <a:gd name="T49" fmla="*/ 666 h 670"/>
                  <a:gd name="T50" fmla="*/ 200 w 703"/>
                  <a:gd name="T51" fmla="*/ 657 h 670"/>
                  <a:gd name="T52" fmla="*/ 189 w 703"/>
                  <a:gd name="T53" fmla="*/ 661 h 670"/>
                  <a:gd name="T54" fmla="*/ 180 w 703"/>
                  <a:gd name="T55" fmla="*/ 666 h 670"/>
                  <a:gd name="T56" fmla="*/ 170 w 703"/>
                  <a:gd name="T57" fmla="*/ 657 h 670"/>
                  <a:gd name="T58" fmla="*/ 159 w 703"/>
                  <a:gd name="T59" fmla="*/ 630 h 670"/>
                  <a:gd name="T60" fmla="*/ 152 w 703"/>
                  <a:gd name="T61" fmla="*/ 629 h 670"/>
                  <a:gd name="T62" fmla="*/ 161 w 703"/>
                  <a:gd name="T63" fmla="*/ 620 h 670"/>
                  <a:gd name="T64" fmla="*/ 159 w 703"/>
                  <a:gd name="T65" fmla="*/ 616 h 670"/>
                  <a:gd name="T66" fmla="*/ 146 w 703"/>
                  <a:gd name="T67" fmla="*/ 605 h 670"/>
                  <a:gd name="T68" fmla="*/ 141 w 703"/>
                  <a:gd name="T69" fmla="*/ 586 h 670"/>
                  <a:gd name="T70" fmla="*/ 137 w 703"/>
                  <a:gd name="T71" fmla="*/ 580 h 670"/>
                  <a:gd name="T72" fmla="*/ 132 w 703"/>
                  <a:gd name="T73" fmla="*/ 568 h 670"/>
                  <a:gd name="T74" fmla="*/ 121 w 703"/>
                  <a:gd name="T75" fmla="*/ 566 h 670"/>
                  <a:gd name="T76" fmla="*/ 109 w 703"/>
                  <a:gd name="T77" fmla="*/ 580 h 670"/>
                  <a:gd name="T78" fmla="*/ 87 w 703"/>
                  <a:gd name="T79" fmla="*/ 580 h 670"/>
                  <a:gd name="T80" fmla="*/ 71 w 703"/>
                  <a:gd name="T81" fmla="*/ 586 h 670"/>
                  <a:gd name="T82" fmla="*/ 53 w 703"/>
                  <a:gd name="T83" fmla="*/ 580 h 670"/>
                  <a:gd name="T84" fmla="*/ 37 w 703"/>
                  <a:gd name="T85" fmla="*/ 588 h 670"/>
                  <a:gd name="T86" fmla="*/ 34 w 703"/>
                  <a:gd name="T87" fmla="*/ 577 h 670"/>
                  <a:gd name="T88" fmla="*/ 36 w 703"/>
                  <a:gd name="T89" fmla="*/ 564 h 670"/>
                  <a:gd name="T90" fmla="*/ 36 w 703"/>
                  <a:gd name="T91" fmla="*/ 550 h 670"/>
                  <a:gd name="T92" fmla="*/ 34 w 703"/>
                  <a:gd name="T93" fmla="*/ 543 h 670"/>
                  <a:gd name="T94" fmla="*/ 25 w 703"/>
                  <a:gd name="T95" fmla="*/ 530 h 670"/>
                  <a:gd name="T96" fmla="*/ 18 w 703"/>
                  <a:gd name="T97" fmla="*/ 530 h 670"/>
                  <a:gd name="T98" fmla="*/ 9 w 703"/>
                  <a:gd name="T99" fmla="*/ 513 h 670"/>
                  <a:gd name="T100" fmla="*/ 7 w 703"/>
                  <a:gd name="T101" fmla="*/ 489 h 670"/>
                  <a:gd name="T102" fmla="*/ 2 w 703"/>
                  <a:gd name="T103" fmla="*/ 484 h 670"/>
                  <a:gd name="T104" fmla="*/ 0 w 703"/>
                  <a:gd name="T105" fmla="*/ 468 h 670"/>
                  <a:gd name="T106" fmla="*/ 36 w 703"/>
                  <a:gd name="T107" fmla="*/ 418 h 670"/>
                  <a:gd name="T108" fmla="*/ 55 w 703"/>
                  <a:gd name="T109" fmla="*/ 448 h 670"/>
                  <a:gd name="T110" fmla="*/ 296 w 703"/>
                  <a:gd name="T111" fmla="*/ 400 h 670"/>
                  <a:gd name="T112" fmla="*/ 364 w 703"/>
                  <a:gd name="T113" fmla="*/ 34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03" h="670">
                    <a:moveTo>
                      <a:pt x="364" y="34"/>
                    </a:moveTo>
                    <a:lnTo>
                      <a:pt x="571" y="177"/>
                    </a:lnTo>
                    <a:lnTo>
                      <a:pt x="571" y="182"/>
                    </a:lnTo>
                    <a:lnTo>
                      <a:pt x="575" y="184"/>
                    </a:lnTo>
                    <a:lnTo>
                      <a:pt x="573" y="191"/>
                    </a:lnTo>
                    <a:lnTo>
                      <a:pt x="575" y="193"/>
                    </a:lnTo>
                    <a:lnTo>
                      <a:pt x="594" y="202"/>
                    </a:lnTo>
                    <a:lnTo>
                      <a:pt x="596" y="204"/>
                    </a:lnTo>
                    <a:lnTo>
                      <a:pt x="596" y="209"/>
                    </a:lnTo>
                    <a:lnTo>
                      <a:pt x="598" y="213"/>
                    </a:lnTo>
                    <a:lnTo>
                      <a:pt x="607" y="220"/>
                    </a:lnTo>
                    <a:lnTo>
                      <a:pt x="614" y="222"/>
                    </a:lnTo>
                    <a:lnTo>
                      <a:pt x="621" y="220"/>
                    </a:lnTo>
                    <a:lnTo>
                      <a:pt x="623" y="222"/>
                    </a:lnTo>
                    <a:lnTo>
                      <a:pt x="627" y="227"/>
                    </a:lnTo>
                    <a:lnTo>
                      <a:pt x="630" y="229"/>
                    </a:lnTo>
                    <a:lnTo>
                      <a:pt x="637" y="229"/>
                    </a:lnTo>
                    <a:lnTo>
                      <a:pt x="641" y="230"/>
                    </a:lnTo>
                    <a:lnTo>
                      <a:pt x="644" y="230"/>
                    </a:lnTo>
                    <a:lnTo>
                      <a:pt x="652" y="236"/>
                    </a:lnTo>
                    <a:lnTo>
                      <a:pt x="659" y="238"/>
                    </a:lnTo>
                    <a:lnTo>
                      <a:pt x="661" y="239"/>
                    </a:lnTo>
                    <a:lnTo>
                      <a:pt x="662" y="241"/>
                    </a:lnTo>
                    <a:lnTo>
                      <a:pt x="664" y="241"/>
                    </a:lnTo>
                    <a:lnTo>
                      <a:pt x="664" y="247"/>
                    </a:lnTo>
                    <a:lnTo>
                      <a:pt x="662" y="248"/>
                    </a:lnTo>
                    <a:lnTo>
                      <a:pt x="662" y="252"/>
                    </a:lnTo>
                    <a:lnTo>
                      <a:pt x="664" y="254"/>
                    </a:lnTo>
                    <a:lnTo>
                      <a:pt x="664" y="255"/>
                    </a:lnTo>
                    <a:lnTo>
                      <a:pt x="662" y="257"/>
                    </a:lnTo>
                    <a:lnTo>
                      <a:pt x="662" y="259"/>
                    </a:lnTo>
                    <a:lnTo>
                      <a:pt x="662" y="264"/>
                    </a:lnTo>
                    <a:lnTo>
                      <a:pt x="661" y="270"/>
                    </a:lnTo>
                    <a:lnTo>
                      <a:pt x="661" y="273"/>
                    </a:lnTo>
                    <a:lnTo>
                      <a:pt x="666" y="279"/>
                    </a:lnTo>
                    <a:lnTo>
                      <a:pt x="677" y="280"/>
                    </a:lnTo>
                    <a:lnTo>
                      <a:pt x="684" y="277"/>
                    </a:lnTo>
                    <a:lnTo>
                      <a:pt x="691" y="277"/>
                    </a:lnTo>
                    <a:lnTo>
                      <a:pt x="702" y="272"/>
                    </a:lnTo>
                    <a:lnTo>
                      <a:pt x="702" y="273"/>
                    </a:lnTo>
                    <a:lnTo>
                      <a:pt x="703" y="273"/>
                    </a:lnTo>
                    <a:lnTo>
                      <a:pt x="703" y="411"/>
                    </a:lnTo>
                    <a:lnTo>
                      <a:pt x="700" y="413"/>
                    </a:lnTo>
                    <a:lnTo>
                      <a:pt x="693" y="416"/>
                    </a:lnTo>
                    <a:lnTo>
                      <a:pt x="689" y="422"/>
                    </a:lnTo>
                    <a:lnTo>
                      <a:pt x="687" y="427"/>
                    </a:lnTo>
                    <a:lnTo>
                      <a:pt x="678" y="432"/>
                    </a:lnTo>
                    <a:lnTo>
                      <a:pt x="673" y="438"/>
                    </a:lnTo>
                    <a:lnTo>
                      <a:pt x="673" y="441"/>
                    </a:lnTo>
                    <a:lnTo>
                      <a:pt x="653" y="439"/>
                    </a:lnTo>
                    <a:lnTo>
                      <a:pt x="653" y="443"/>
                    </a:lnTo>
                    <a:lnTo>
                      <a:pt x="650" y="441"/>
                    </a:lnTo>
                    <a:lnTo>
                      <a:pt x="580" y="443"/>
                    </a:lnTo>
                    <a:lnTo>
                      <a:pt x="561" y="459"/>
                    </a:lnTo>
                    <a:lnTo>
                      <a:pt x="505" y="459"/>
                    </a:lnTo>
                    <a:lnTo>
                      <a:pt x="443" y="497"/>
                    </a:lnTo>
                    <a:lnTo>
                      <a:pt x="432" y="509"/>
                    </a:lnTo>
                    <a:lnTo>
                      <a:pt x="418" y="520"/>
                    </a:lnTo>
                    <a:lnTo>
                      <a:pt x="364" y="534"/>
                    </a:lnTo>
                    <a:lnTo>
                      <a:pt x="357" y="538"/>
                    </a:lnTo>
                    <a:lnTo>
                      <a:pt x="336" y="586"/>
                    </a:lnTo>
                    <a:lnTo>
                      <a:pt x="312" y="605"/>
                    </a:lnTo>
                    <a:lnTo>
                      <a:pt x="300" y="634"/>
                    </a:lnTo>
                    <a:lnTo>
                      <a:pt x="300" y="663"/>
                    </a:lnTo>
                    <a:lnTo>
                      <a:pt x="291" y="664"/>
                    </a:lnTo>
                    <a:lnTo>
                      <a:pt x="289" y="663"/>
                    </a:lnTo>
                    <a:lnTo>
                      <a:pt x="287" y="659"/>
                    </a:lnTo>
                    <a:lnTo>
                      <a:pt x="284" y="657"/>
                    </a:lnTo>
                    <a:lnTo>
                      <a:pt x="277" y="657"/>
                    </a:lnTo>
                    <a:lnTo>
                      <a:pt x="273" y="657"/>
                    </a:lnTo>
                    <a:lnTo>
                      <a:pt x="271" y="663"/>
                    </a:lnTo>
                    <a:lnTo>
                      <a:pt x="268" y="663"/>
                    </a:lnTo>
                    <a:lnTo>
                      <a:pt x="266" y="666"/>
                    </a:lnTo>
                    <a:lnTo>
                      <a:pt x="259" y="666"/>
                    </a:lnTo>
                    <a:lnTo>
                      <a:pt x="259" y="664"/>
                    </a:lnTo>
                    <a:lnTo>
                      <a:pt x="259" y="655"/>
                    </a:lnTo>
                    <a:lnTo>
                      <a:pt x="257" y="654"/>
                    </a:lnTo>
                    <a:lnTo>
                      <a:pt x="257" y="652"/>
                    </a:lnTo>
                    <a:lnTo>
                      <a:pt x="257" y="648"/>
                    </a:lnTo>
                    <a:lnTo>
                      <a:pt x="255" y="645"/>
                    </a:lnTo>
                    <a:lnTo>
                      <a:pt x="253" y="646"/>
                    </a:lnTo>
                    <a:lnTo>
                      <a:pt x="248" y="646"/>
                    </a:lnTo>
                    <a:lnTo>
                      <a:pt x="246" y="652"/>
                    </a:lnTo>
                    <a:lnTo>
                      <a:pt x="244" y="652"/>
                    </a:lnTo>
                    <a:lnTo>
                      <a:pt x="241" y="648"/>
                    </a:lnTo>
                    <a:lnTo>
                      <a:pt x="239" y="648"/>
                    </a:lnTo>
                    <a:lnTo>
                      <a:pt x="237" y="652"/>
                    </a:lnTo>
                    <a:lnTo>
                      <a:pt x="237" y="655"/>
                    </a:lnTo>
                    <a:lnTo>
                      <a:pt x="237" y="659"/>
                    </a:lnTo>
                    <a:lnTo>
                      <a:pt x="236" y="663"/>
                    </a:lnTo>
                    <a:lnTo>
                      <a:pt x="228" y="663"/>
                    </a:lnTo>
                    <a:lnTo>
                      <a:pt x="223" y="664"/>
                    </a:lnTo>
                    <a:lnTo>
                      <a:pt x="223" y="666"/>
                    </a:lnTo>
                    <a:lnTo>
                      <a:pt x="221" y="670"/>
                    </a:lnTo>
                    <a:lnTo>
                      <a:pt x="218" y="670"/>
                    </a:lnTo>
                    <a:lnTo>
                      <a:pt x="214" y="668"/>
                    </a:lnTo>
                    <a:lnTo>
                      <a:pt x="212" y="664"/>
                    </a:lnTo>
                    <a:lnTo>
                      <a:pt x="211" y="664"/>
                    </a:lnTo>
                    <a:lnTo>
                      <a:pt x="209" y="666"/>
                    </a:lnTo>
                    <a:lnTo>
                      <a:pt x="207" y="666"/>
                    </a:lnTo>
                    <a:lnTo>
                      <a:pt x="207" y="666"/>
                    </a:lnTo>
                    <a:lnTo>
                      <a:pt x="205" y="663"/>
                    </a:lnTo>
                    <a:lnTo>
                      <a:pt x="203" y="657"/>
                    </a:lnTo>
                    <a:lnTo>
                      <a:pt x="200" y="657"/>
                    </a:lnTo>
                    <a:lnTo>
                      <a:pt x="196" y="659"/>
                    </a:lnTo>
                    <a:lnTo>
                      <a:pt x="193" y="659"/>
                    </a:lnTo>
                    <a:lnTo>
                      <a:pt x="191" y="659"/>
                    </a:lnTo>
                    <a:lnTo>
                      <a:pt x="189" y="661"/>
                    </a:lnTo>
                    <a:lnTo>
                      <a:pt x="187" y="664"/>
                    </a:lnTo>
                    <a:lnTo>
                      <a:pt x="186" y="668"/>
                    </a:lnTo>
                    <a:lnTo>
                      <a:pt x="180" y="668"/>
                    </a:lnTo>
                    <a:lnTo>
                      <a:pt x="180" y="666"/>
                    </a:lnTo>
                    <a:lnTo>
                      <a:pt x="180" y="664"/>
                    </a:lnTo>
                    <a:lnTo>
                      <a:pt x="175" y="661"/>
                    </a:lnTo>
                    <a:lnTo>
                      <a:pt x="173" y="657"/>
                    </a:lnTo>
                    <a:lnTo>
                      <a:pt x="170" y="657"/>
                    </a:lnTo>
                    <a:lnTo>
                      <a:pt x="168" y="652"/>
                    </a:lnTo>
                    <a:lnTo>
                      <a:pt x="166" y="632"/>
                    </a:lnTo>
                    <a:lnTo>
                      <a:pt x="162" y="630"/>
                    </a:lnTo>
                    <a:lnTo>
                      <a:pt x="159" y="630"/>
                    </a:lnTo>
                    <a:lnTo>
                      <a:pt x="153" y="636"/>
                    </a:lnTo>
                    <a:lnTo>
                      <a:pt x="152" y="636"/>
                    </a:lnTo>
                    <a:lnTo>
                      <a:pt x="152" y="630"/>
                    </a:lnTo>
                    <a:lnTo>
                      <a:pt x="152" y="629"/>
                    </a:lnTo>
                    <a:lnTo>
                      <a:pt x="157" y="627"/>
                    </a:lnTo>
                    <a:lnTo>
                      <a:pt x="157" y="623"/>
                    </a:lnTo>
                    <a:lnTo>
                      <a:pt x="159" y="623"/>
                    </a:lnTo>
                    <a:lnTo>
                      <a:pt x="161" y="620"/>
                    </a:lnTo>
                    <a:lnTo>
                      <a:pt x="164" y="620"/>
                    </a:lnTo>
                    <a:lnTo>
                      <a:pt x="164" y="616"/>
                    </a:lnTo>
                    <a:lnTo>
                      <a:pt x="164" y="616"/>
                    </a:lnTo>
                    <a:lnTo>
                      <a:pt x="159" y="616"/>
                    </a:lnTo>
                    <a:lnTo>
                      <a:pt x="157" y="613"/>
                    </a:lnTo>
                    <a:lnTo>
                      <a:pt x="153" y="611"/>
                    </a:lnTo>
                    <a:lnTo>
                      <a:pt x="150" y="604"/>
                    </a:lnTo>
                    <a:lnTo>
                      <a:pt x="146" y="605"/>
                    </a:lnTo>
                    <a:lnTo>
                      <a:pt x="145" y="605"/>
                    </a:lnTo>
                    <a:lnTo>
                      <a:pt x="145" y="591"/>
                    </a:lnTo>
                    <a:lnTo>
                      <a:pt x="143" y="588"/>
                    </a:lnTo>
                    <a:lnTo>
                      <a:pt x="141" y="586"/>
                    </a:lnTo>
                    <a:lnTo>
                      <a:pt x="143" y="582"/>
                    </a:lnTo>
                    <a:lnTo>
                      <a:pt x="141" y="580"/>
                    </a:lnTo>
                    <a:lnTo>
                      <a:pt x="137" y="580"/>
                    </a:lnTo>
                    <a:lnTo>
                      <a:pt x="137" y="580"/>
                    </a:lnTo>
                    <a:lnTo>
                      <a:pt x="137" y="572"/>
                    </a:lnTo>
                    <a:lnTo>
                      <a:pt x="137" y="570"/>
                    </a:lnTo>
                    <a:lnTo>
                      <a:pt x="134" y="568"/>
                    </a:lnTo>
                    <a:lnTo>
                      <a:pt x="132" y="568"/>
                    </a:lnTo>
                    <a:lnTo>
                      <a:pt x="130" y="570"/>
                    </a:lnTo>
                    <a:lnTo>
                      <a:pt x="128" y="570"/>
                    </a:lnTo>
                    <a:lnTo>
                      <a:pt x="123" y="566"/>
                    </a:lnTo>
                    <a:lnTo>
                      <a:pt x="121" y="566"/>
                    </a:lnTo>
                    <a:lnTo>
                      <a:pt x="121" y="568"/>
                    </a:lnTo>
                    <a:lnTo>
                      <a:pt x="121" y="575"/>
                    </a:lnTo>
                    <a:lnTo>
                      <a:pt x="118" y="577"/>
                    </a:lnTo>
                    <a:lnTo>
                      <a:pt x="109" y="580"/>
                    </a:lnTo>
                    <a:lnTo>
                      <a:pt x="107" y="584"/>
                    </a:lnTo>
                    <a:lnTo>
                      <a:pt x="107" y="588"/>
                    </a:lnTo>
                    <a:lnTo>
                      <a:pt x="95" y="584"/>
                    </a:lnTo>
                    <a:lnTo>
                      <a:pt x="87" y="580"/>
                    </a:lnTo>
                    <a:lnTo>
                      <a:pt x="80" y="579"/>
                    </a:lnTo>
                    <a:lnTo>
                      <a:pt x="78" y="579"/>
                    </a:lnTo>
                    <a:lnTo>
                      <a:pt x="75" y="584"/>
                    </a:lnTo>
                    <a:lnTo>
                      <a:pt x="71" y="586"/>
                    </a:lnTo>
                    <a:lnTo>
                      <a:pt x="70" y="589"/>
                    </a:lnTo>
                    <a:lnTo>
                      <a:pt x="66" y="593"/>
                    </a:lnTo>
                    <a:lnTo>
                      <a:pt x="62" y="591"/>
                    </a:lnTo>
                    <a:lnTo>
                      <a:pt x="53" y="580"/>
                    </a:lnTo>
                    <a:lnTo>
                      <a:pt x="50" y="580"/>
                    </a:lnTo>
                    <a:lnTo>
                      <a:pt x="45" y="586"/>
                    </a:lnTo>
                    <a:lnTo>
                      <a:pt x="41" y="588"/>
                    </a:lnTo>
                    <a:lnTo>
                      <a:pt x="37" y="588"/>
                    </a:lnTo>
                    <a:lnTo>
                      <a:pt x="34" y="586"/>
                    </a:lnTo>
                    <a:lnTo>
                      <a:pt x="30" y="582"/>
                    </a:lnTo>
                    <a:lnTo>
                      <a:pt x="32" y="580"/>
                    </a:lnTo>
                    <a:lnTo>
                      <a:pt x="34" y="577"/>
                    </a:lnTo>
                    <a:lnTo>
                      <a:pt x="34" y="573"/>
                    </a:lnTo>
                    <a:lnTo>
                      <a:pt x="37" y="570"/>
                    </a:lnTo>
                    <a:lnTo>
                      <a:pt x="39" y="568"/>
                    </a:lnTo>
                    <a:lnTo>
                      <a:pt x="36" y="564"/>
                    </a:lnTo>
                    <a:lnTo>
                      <a:pt x="36" y="559"/>
                    </a:lnTo>
                    <a:lnTo>
                      <a:pt x="37" y="557"/>
                    </a:lnTo>
                    <a:lnTo>
                      <a:pt x="37" y="554"/>
                    </a:lnTo>
                    <a:lnTo>
                      <a:pt x="36" y="550"/>
                    </a:lnTo>
                    <a:lnTo>
                      <a:pt x="36" y="548"/>
                    </a:lnTo>
                    <a:lnTo>
                      <a:pt x="37" y="548"/>
                    </a:lnTo>
                    <a:lnTo>
                      <a:pt x="36" y="547"/>
                    </a:lnTo>
                    <a:lnTo>
                      <a:pt x="34" y="543"/>
                    </a:lnTo>
                    <a:lnTo>
                      <a:pt x="32" y="538"/>
                    </a:lnTo>
                    <a:lnTo>
                      <a:pt x="28" y="538"/>
                    </a:lnTo>
                    <a:lnTo>
                      <a:pt x="28" y="534"/>
                    </a:lnTo>
                    <a:lnTo>
                      <a:pt x="25" y="530"/>
                    </a:lnTo>
                    <a:lnTo>
                      <a:pt x="25" y="529"/>
                    </a:lnTo>
                    <a:lnTo>
                      <a:pt x="21" y="527"/>
                    </a:lnTo>
                    <a:lnTo>
                      <a:pt x="20" y="530"/>
                    </a:lnTo>
                    <a:lnTo>
                      <a:pt x="18" y="530"/>
                    </a:lnTo>
                    <a:lnTo>
                      <a:pt x="16" y="529"/>
                    </a:lnTo>
                    <a:lnTo>
                      <a:pt x="14" y="523"/>
                    </a:lnTo>
                    <a:lnTo>
                      <a:pt x="7" y="516"/>
                    </a:lnTo>
                    <a:lnTo>
                      <a:pt x="9" y="513"/>
                    </a:lnTo>
                    <a:lnTo>
                      <a:pt x="12" y="507"/>
                    </a:lnTo>
                    <a:lnTo>
                      <a:pt x="11" y="504"/>
                    </a:lnTo>
                    <a:lnTo>
                      <a:pt x="9" y="500"/>
                    </a:lnTo>
                    <a:lnTo>
                      <a:pt x="7" y="489"/>
                    </a:lnTo>
                    <a:lnTo>
                      <a:pt x="5" y="488"/>
                    </a:lnTo>
                    <a:lnTo>
                      <a:pt x="3" y="486"/>
                    </a:lnTo>
                    <a:lnTo>
                      <a:pt x="3" y="484"/>
                    </a:lnTo>
                    <a:lnTo>
                      <a:pt x="2" y="484"/>
                    </a:lnTo>
                    <a:lnTo>
                      <a:pt x="2" y="479"/>
                    </a:lnTo>
                    <a:lnTo>
                      <a:pt x="3" y="473"/>
                    </a:lnTo>
                    <a:lnTo>
                      <a:pt x="3" y="470"/>
                    </a:lnTo>
                    <a:lnTo>
                      <a:pt x="0" y="468"/>
                    </a:lnTo>
                    <a:lnTo>
                      <a:pt x="18" y="450"/>
                    </a:lnTo>
                    <a:lnTo>
                      <a:pt x="32" y="418"/>
                    </a:lnTo>
                    <a:lnTo>
                      <a:pt x="34" y="418"/>
                    </a:lnTo>
                    <a:lnTo>
                      <a:pt x="36" y="418"/>
                    </a:lnTo>
                    <a:lnTo>
                      <a:pt x="36" y="420"/>
                    </a:lnTo>
                    <a:lnTo>
                      <a:pt x="41" y="420"/>
                    </a:lnTo>
                    <a:lnTo>
                      <a:pt x="45" y="423"/>
                    </a:lnTo>
                    <a:lnTo>
                      <a:pt x="55" y="448"/>
                    </a:lnTo>
                    <a:lnTo>
                      <a:pt x="70" y="450"/>
                    </a:lnTo>
                    <a:lnTo>
                      <a:pt x="89" y="434"/>
                    </a:lnTo>
                    <a:lnTo>
                      <a:pt x="286" y="438"/>
                    </a:lnTo>
                    <a:lnTo>
                      <a:pt x="296" y="400"/>
                    </a:lnTo>
                    <a:lnTo>
                      <a:pt x="278" y="395"/>
                    </a:lnTo>
                    <a:lnTo>
                      <a:pt x="237" y="0"/>
                    </a:lnTo>
                    <a:lnTo>
                      <a:pt x="314" y="0"/>
                    </a:lnTo>
                    <a:lnTo>
                      <a:pt x="364" y="34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73" name="Freeform 123">
                <a:extLst>
                  <a:ext uri="{FF2B5EF4-FFF2-40B4-BE49-F238E27FC236}">
                    <a16:creationId xmlns:a16="http://schemas.microsoft.com/office/drawing/2014/main" id="{CFA3BA2F-492A-4FCB-99AB-25F2A2FC0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228" y="5295670"/>
                <a:ext cx="667510" cy="687095"/>
              </a:xfrm>
              <a:custGeom>
                <a:avLst/>
                <a:gdLst>
                  <a:gd name="T0" fmla="*/ 0 w 409"/>
                  <a:gd name="T1" fmla="*/ 323 h 421"/>
                  <a:gd name="T2" fmla="*/ 0 w 409"/>
                  <a:gd name="T3" fmla="*/ 193 h 421"/>
                  <a:gd name="T4" fmla="*/ 44 w 409"/>
                  <a:gd name="T5" fmla="*/ 193 h 421"/>
                  <a:gd name="T6" fmla="*/ 44 w 409"/>
                  <a:gd name="T7" fmla="*/ 32 h 421"/>
                  <a:gd name="T8" fmla="*/ 48 w 409"/>
                  <a:gd name="T9" fmla="*/ 28 h 421"/>
                  <a:gd name="T10" fmla="*/ 143 w 409"/>
                  <a:gd name="T11" fmla="*/ 16 h 421"/>
                  <a:gd name="T12" fmla="*/ 152 w 409"/>
                  <a:gd name="T13" fmla="*/ 18 h 421"/>
                  <a:gd name="T14" fmla="*/ 157 w 409"/>
                  <a:gd name="T15" fmla="*/ 28 h 421"/>
                  <a:gd name="T16" fmla="*/ 159 w 409"/>
                  <a:gd name="T17" fmla="*/ 39 h 421"/>
                  <a:gd name="T18" fmla="*/ 171 w 409"/>
                  <a:gd name="T19" fmla="*/ 25 h 421"/>
                  <a:gd name="T20" fmla="*/ 184 w 409"/>
                  <a:gd name="T21" fmla="*/ 16 h 421"/>
                  <a:gd name="T22" fmla="*/ 205 w 409"/>
                  <a:gd name="T23" fmla="*/ 9 h 421"/>
                  <a:gd name="T24" fmla="*/ 209 w 409"/>
                  <a:gd name="T25" fmla="*/ 5 h 421"/>
                  <a:gd name="T26" fmla="*/ 214 w 409"/>
                  <a:gd name="T27" fmla="*/ 2 h 421"/>
                  <a:gd name="T28" fmla="*/ 223 w 409"/>
                  <a:gd name="T29" fmla="*/ 0 h 421"/>
                  <a:gd name="T30" fmla="*/ 228 w 409"/>
                  <a:gd name="T31" fmla="*/ 3 h 421"/>
                  <a:gd name="T32" fmla="*/ 228 w 409"/>
                  <a:gd name="T33" fmla="*/ 9 h 421"/>
                  <a:gd name="T34" fmla="*/ 241 w 409"/>
                  <a:gd name="T35" fmla="*/ 32 h 421"/>
                  <a:gd name="T36" fmla="*/ 250 w 409"/>
                  <a:gd name="T37" fmla="*/ 39 h 421"/>
                  <a:gd name="T38" fmla="*/ 255 w 409"/>
                  <a:gd name="T39" fmla="*/ 59 h 421"/>
                  <a:gd name="T40" fmla="*/ 289 w 409"/>
                  <a:gd name="T41" fmla="*/ 98 h 421"/>
                  <a:gd name="T42" fmla="*/ 303 w 409"/>
                  <a:gd name="T43" fmla="*/ 102 h 421"/>
                  <a:gd name="T44" fmla="*/ 312 w 409"/>
                  <a:gd name="T45" fmla="*/ 109 h 421"/>
                  <a:gd name="T46" fmla="*/ 321 w 409"/>
                  <a:gd name="T47" fmla="*/ 119 h 421"/>
                  <a:gd name="T48" fmla="*/ 330 w 409"/>
                  <a:gd name="T49" fmla="*/ 123 h 421"/>
                  <a:gd name="T50" fmla="*/ 339 w 409"/>
                  <a:gd name="T51" fmla="*/ 130 h 421"/>
                  <a:gd name="T52" fmla="*/ 343 w 409"/>
                  <a:gd name="T53" fmla="*/ 162 h 421"/>
                  <a:gd name="T54" fmla="*/ 346 w 409"/>
                  <a:gd name="T55" fmla="*/ 173 h 421"/>
                  <a:gd name="T56" fmla="*/ 353 w 409"/>
                  <a:gd name="T57" fmla="*/ 178 h 421"/>
                  <a:gd name="T58" fmla="*/ 361 w 409"/>
                  <a:gd name="T59" fmla="*/ 184 h 421"/>
                  <a:gd name="T60" fmla="*/ 380 w 409"/>
                  <a:gd name="T61" fmla="*/ 185 h 421"/>
                  <a:gd name="T62" fmla="*/ 409 w 409"/>
                  <a:gd name="T63" fmla="*/ 200 h 421"/>
                  <a:gd name="T64" fmla="*/ 407 w 409"/>
                  <a:gd name="T65" fmla="*/ 202 h 421"/>
                  <a:gd name="T66" fmla="*/ 357 w 409"/>
                  <a:gd name="T67" fmla="*/ 228 h 421"/>
                  <a:gd name="T68" fmla="*/ 259 w 409"/>
                  <a:gd name="T69" fmla="*/ 328 h 421"/>
                  <a:gd name="T70" fmla="*/ 246 w 409"/>
                  <a:gd name="T71" fmla="*/ 355 h 421"/>
                  <a:gd name="T72" fmla="*/ 243 w 409"/>
                  <a:gd name="T73" fmla="*/ 360 h 421"/>
                  <a:gd name="T74" fmla="*/ 209 w 409"/>
                  <a:gd name="T75" fmla="*/ 368 h 421"/>
                  <a:gd name="T76" fmla="*/ 196 w 409"/>
                  <a:gd name="T77" fmla="*/ 368 h 421"/>
                  <a:gd name="T78" fmla="*/ 169 w 409"/>
                  <a:gd name="T79" fmla="*/ 353 h 421"/>
                  <a:gd name="T80" fmla="*/ 157 w 409"/>
                  <a:gd name="T81" fmla="*/ 352 h 421"/>
                  <a:gd name="T82" fmla="*/ 148 w 409"/>
                  <a:gd name="T83" fmla="*/ 355 h 421"/>
                  <a:gd name="T84" fmla="*/ 128 w 409"/>
                  <a:gd name="T85" fmla="*/ 377 h 421"/>
                  <a:gd name="T86" fmla="*/ 125 w 409"/>
                  <a:gd name="T87" fmla="*/ 384 h 421"/>
                  <a:gd name="T88" fmla="*/ 119 w 409"/>
                  <a:gd name="T89" fmla="*/ 391 h 421"/>
                  <a:gd name="T90" fmla="*/ 109 w 409"/>
                  <a:gd name="T91" fmla="*/ 398 h 421"/>
                  <a:gd name="T92" fmla="*/ 98 w 409"/>
                  <a:gd name="T93" fmla="*/ 414 h 421"/>
                  <a:gd name="T94" fmla="*/ 71 w 409"/>
                  <a:gd name="T95" fmla="*/ 421 h 421"/>
                  <a:gd name="T96" fmla="*/ 36 w 409"/>
                  <a:gd name="T97" fmla="*/ 416 h 421"/>
                  <a:gd name="T98" fmla="*/ 34 w 409"/>
                  <a:gd name="T99" fmla="*/ 410 h 421"/>
                  <a:gd name="T100" fmla="*/ 41 w 409"/>
                  <a:gd name="T101" fmla="*/ 382 h 421"/>
                  <a:gd name="T102" fmla="*/ 39 w 409"/>
                  <a:gd name="T103" fmla="*/ 364 h 421"/>
                  <a:gd name="T104" fmla="*/ 34 w 409"/>
                  <a:gd name="T105" fmla="*/ 355 h 421"/>
                  <a:gd name="T106" fmla="*/ 23 w 409"/>
                  <a:gd name="T107" fmla="*/ 346 h 421"/>
                  <a:gd name="T108" fmla="*/ 19 w 409"/>
                  <a:gd name="T109" fmla="*/ 339 h 421"/>
                  <a:gd name="T110" fmla="*/ 11 w 409"/>
                  <a:gd name="T111" fmla="*/ 330 h 421"/>
                  <a:gd name="T112" fmla="*/ 9 w 409"/>
                  <a:gd name="T113" fmla="*/ 327 h 421"/>
                  <a:gd name="T114" fmla="*/ 3 w 409"/>
                  <a:gd name="T115" fmla="*/ 323 h 421"/>
                  <a:gd name="T116" fmla="*/ 0 w 409"/>
                  <a:gd name="T117" fmla="*/ 323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9" h="421">
                    <a:moveTo>
                      <a:pt x="0" y="323"/>
                    </a:moveTo>
                    <a:lnTo>
                      <a:pt x="0" y="193"/>
                    </a:lnTo>
                    <a:lnTo>
                      <a:pt x="44" y="193"/>
                    </a:lnTo>
                    <a:lnTo>
                      <a:pt x="44" y="32"/>
                    </a:lnTo>
                    <a:lnTo>
                      <a:pt x="48" y="28"/>
                    </a:lnTo>
                    <a:lnTo>
                      <a:pt x="143" y="16"/>
                    </a:lnTo>
                    <a:lnTo>
                      <a:pt x="152" y="18"/>
                    </a:lnTo>
                    <a:lnTo>
                      <a:pt x="157" y="28"/>
                    </a:lnTo>
                    <a:lnTo>
                      <a:pt x="159" y="39"/>
                    </a:lnTo>
                    <a:lnTo>
                      <a:pt x="171" y="25"/>
                    </a:lnTo>
                    <a:lnTo>
                      <a:pt x="184" y="16"/>
                    </a:lnTo>
                    <a:lnTo>
                      <a:pt x="205" y="9"/>
                    </a:lnTo>
                    <a:lnTo>
                      <a:pt x="209" y="5"/>
                    </a:lnTo>
                    <a:lnTo>
                      <a:pt x="214" y="2"/>
                    </a:lnTo>
                    <a:lnTo>
                      <a:pt x="223" y="0"/>
                    </a:lnTo>
                    <a:lnTo>
                      <a:pt x="228" y="3"/>
                    </a:lnTo>
                    <a:lnTo>
                      <a:pt x="228" y="9"/>
                    </a:lnTo>
                    <a:lnTo>
                      <a:pt x="241" y="32"/>
                    </a:lnTo>
                    <a:lnTo>
                      <a:pt x="250" y="39"/>
                    </a:lnTo>
                    <a:lnTo>
                      <a:pt x="255" y="59"/>
                    </a:lnTo>
                    <a:lnTo>
                      <a:pt x="289" y="98"/>
                    </a:lnTo>
                    <a:lnTo>
                      <a:pt x="303" y="102"/>
                    </a:lnTo>
                    <a:lnTo>
                      <a:pt x="312" y="109"/>
                    </a:lnTo>
                    <a:lnTo>
                      <a:pt x="321" y="119"/>
                    </a:lnTo>
                    <a:lnTo>
                      <a:pt x="330" y="123"/>
                    </a:lnTo>
                    <a:lnTo>
                      <a:pt x="339" y="130"/>
                    </a:lnTo>
                    <a:lnTo>
                      <a:pt x="343" y="162"/>
                    </a:lnTo>
                    <a:lnTo>
                      <a:pt x="346" y="173"/>
                    </a:lnTo>
                    <a:lnTo>
                      <a:pt x="353" y="178"/>
                    </a:lnTo>
                    <a:lnTo>
                      <a:pt x="361" y="184"/>
                    </a:lnTo>
                    <a:lnTo>
                      <a:pt x="380" y="185"/>
                    </a:lnTo>
                    <a:lnTo>
                      <a:pt x="409" y="200"/>
                    </a:lnTo>
                    <a:lnTo>
                      <a:pt x="407" y="202"/>
                    </a:lnTo>
                    <a:lnTo>
                      <a:pt x="357" y="228"/>
                    </a:lnTo>
                    <a:lnTo>
                      <a:pt x="259" y="328"/>
                    </a:lnTo>
                    <a:lnTo>
                      <a:pt x="246" y="355"/>
                    </a:lnTo>
                    <a:lnTo>
                      <a:pt x="243" y="360"/>
                    </a:lnTo>
                    <a:lnTo>
                      <a:pt x="209" y="368"/>
                    </a:lnTo>
                    <a:lnTo>
                      <a:pt x="196" y="368"/>
                    </a:lnTo>
                    <a:lnTo>
                      <a:pt x="169" y="353"/>
                    </a:lnTo>
                    <a:lnTo>
                      <a:pt x="157" y="352"/>
                    </a:lnTo>
                    <a:lnTo>
                      <a:pt x="148" y="355"/>
                    </a:lnTo>
                    <a:lnTo>
                      <a:pt x="128" y="377"/>
                    </a:lnTo>
                    <a:lnTo>
                      <a:pt x="125" y="384"/>
                    </a:lnTo>
                    <a:lnTo>
                      <a:pt x="119" y="391"/>
                    </a:lnTo>
                    <a:lnTo>
                      <a:pt x="109" y="398"/>
                    </a:lnTo>
                    <a:lnTo>
                      <a:pt x="98" y="414"/>
                    </a:lnTo>
                    <a:lnTo>
                      <a:pt x="71" y="421"/>
                    </a:lnTo>
                    <a:lnTo>
                      <a:pt x="36" y="416"/>
                    </a:lnTo>
                    <a:lnTo>
                      <a:pt x="34" y="410"/>
                    </a:lnTo>
                    <a:lnTo>
                      <a:pt x="41" y="382"/>
                    </a:lnTo>
                    <a:lnTo>
                      <a:pt x="39" y="364"/>
                    </a:lnTo>
                    <a:lnTo>
                      <a:pt x="34" y="355"/>
                    </a:lnTo>
                    <a:lnTo>
                      <a:pt x="23" y="346"/>
                    </a:lnTo>
                    <a:lnTo>
                      <a:pt x="19" y="339"/>
                    </a:lnTo>
                    <a:lnTo>
                      <a:pt x="11" y="330"/>
                    </a:lnTo>
                    <a:lnTo>
                      <a:pt x="9" y="327"/>
                    </a:lnTo>
                    <a:lnTo>
                      <a:pt x="3" y="323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 dirty="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74" name="Freeform 124">
                <a:extLst>
                  <a:ext uri="{FF2B5EF4-FFF2-40B4-BE49-F238E27FC236}">
                    <a16:creationId xmlns:a16="http://schemas.microsoft.com/office/drawing/2014/main" id="{582266C0-3AA6-4025-800D-48A16DF39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228" y="5295670"/>
                <a:ext cx="667510" cy="687095"/>
              </a:xfrm>
              <a:custGeom>
                <a:avLst/>
                <a:gdLst>
                  <a:gd name="T0" fmla="*/ 0 w 409"/>
                  <a:gd name="T1" fmla="*/ 323 h 421"/>
                  <a:gd name="T2" fmla="*/ 0 w 409"/>
                  <a:gd name="T3" fmla="*/ 193 h 421"/>
                  <a:gd name="T4" fmla="*/ 44 w 409"/>
                  <a:gd name="T5" fmla="*/ 193 h 421"/>
                  <a:gd name="T6" fmla="*/ 44 w 409"/>
                  <a:gd name="T7" fmla="*/ 32 h 421"/>
                  <a:gd name="T8" fmla="*/ 48 w 409"/>
                  <a:gd name="T9" fmla="*/ 28 h 421"/>
                  <a:gd name="T10" fmla="*/ 143 w 409"/>
                  <a:gd name="T11" fmla="*/ 16 h 421"/>
                  <a:gd name="T12" fmla="*/ 152 w 409"/>
                  <a:gd name="T13" fmla="*/ 18 h 421"/>
                  <a:gd name="T14" fmla="*/ 157 w 409"/>
                  <a:gd name="T15" fmla="*/ 28 h 421"/>
                  <a:gd name="T16" fmla="*/ 159 w 409"/>
                  <a:gd name="T17" fmla="*/ 39 h 421"/>
                  <a:gd name="T18" fmla="*/ 171 w 409"/>
                  <a:gd name="T19" fmla="*/ 25 h 421"/>
                  <a:gd name="T20" fmla="*/ 184 w 409"/>
                  <a:gd name="T21" fmla="*/ 16 h 421"/>
                  <a:gd name="T22" fmla="*/ 205 w 409"/>
                  <a:gd name="T23" fmla="*/ 9 h 421"/>
                  <a:gd name="T24" fmla="*/ 209 w 409"/>
                  <a:gd name="T25" fmla="*/ 5 h 421"/>
                  <a:gd name="T26" fmla="*/ 214 w 409"/>
                  <a:gd name="T27" fmla="*/ 2 h 421"/>
                  <a:gd name="T28" fmla="*/ 223 w 409"/>
                  <a:gd name="T29" fmla="*/ 0 h 421"/>
                  <a:gd name="T30" fmla="*/ 228 w 409"/>
                  <a:gd name="T31" fmla="*/ 3 h 421"/>
                  <a:gd name="T32" fmla="*/ 228 w 409"/>
                  <a:gd name="T33" fmla="*/ 9 h 421"/>
                  <a:gd name="T34" fmla="*/ 241 w 409"/>
                  <a:gd name="T35" fmla="*/ 32 h 421"/>
                  <a:gd name="T36" fmla="*/ 250 w 409"/>
                  <a:gd name="T37" fmla="*/ 39 h 421"/>
                  <a:gd name="T38" fmla="*/ 255 w 409"/>
                  <a:gd name="T39" fmla="*/ 59 h 421"/>
                  <a:gd name="T40" fmla="*/ 289 w 409"/>
                  <a:gd name="T41" fmla="*/ 98 h 421"/>
                  <a:gd name="T42" fmla="*/ 303 w 409"/>
                  <a:gd name="T43" fmla="*/ 102 h 421"/>
                  <a:gd name="T44" fmla="*/ 312 w 409"/>
                  <a:gd name="T45" fmla="*/ 109 h 421"/>
                  <a:gd name="T46" fmla="*/ 321 w 409"/>
                  <a:gd name="T47" fmla="*/ 119 h 421"/>
                  <a:gd name="T48" fmla="*/ 330 w 409"/>
                  <a:gd name="T49" fmla="*/ 123 h 421"/>
                  <a:gd name="T50" fmla="*/ 339 w 409"/>
                  <a:gd name="T51" fmla="*/ 130 h 421"/>
                  <a:gd name="T52" fmla="*/ 343 w 409"/>
                  <a:gd name="T53" fmla="*/ 162 h 421"/>
                  <a:gd name="T54" fmla="*/ 346 w 409"/>
                  <a:gd name="T55" fmla="*/ 173 h 421"/>
                  <a:gd name="T56" fmla="*/ 353 w 409"/>
                  <a:gd name="T57" fmla="*/ 178 h 421"/>
                  <a:gd name="T58" fmla="*/ 361 w 409"/>
                  <a:gd name="T59" fmla="*/ 184 h 421"/>
                  <a:gd name="T60" fmla="*/ 380 w 409"/>
                  <a:gd name="T61" fmla="*/ 185 h 421"/>
                  <a:gd name="T62" fmla="*/ 409 w 409"/>
                  <a:gd name="T63" fmla="*/ 200 h 421"/>
                  <a:gd name="T64" fmla="*/ 407 w 409"/>
                  <a:gd name="T65" fmla="*/ 202 h 421"/>
                  <a:gd name="T66" fmla="*/ 357 w 409"/>
                  <a:gd name="T67" fmla="*/ 228 h 421"/>
                  <a:gd name="T68" fmla="*/ 259 w 409"/>
                  <a:gd name="T69" fmla="*/ 328 h 421"/>
                  <a:gd name="T70" fmla="*/ 246 w 409"/>
                  <a:gd name="T71" fmla="*/ 355 h 421"/>
                  <a:gd name="T72" fmla="*/ 243 w 409"/>
                  <a:gd name="T73" fmla="*/ 360 h 421"/>
                  <a:gd name="T74" fmla="*/ 209 w 409"/>
                  <a:gd name="T75" fmla="*/ 368 h 421"/>
                  <a:gd name="T76" fmla="*/ 196 w 409"/>
                  <a:gd name="T77" fmla="*/ 368 h 421"/>
                  <a:gd name="T78" fmla="*/ 169 w 409"/>
                  <a:gd name="T79" fmla="*/ 353 h 421"/>
                  <a:gd name="T80" fmla="*/ 157 w 409"/>
                  <a:gd name="T81" fmla="*/ 352 h 421"/>
                  <a:gd name="T82" fmla="*/ 148 w 409"/>
                  <a:gd name="T83" fmla="*/ 355 h 421"/>
                  <a:gd name="T84" fmla="*/ 128 w 409"/>
                  <a:gd name="T85" fmla="*/ 377 h 421"/>
                  <a:gd name="T86" fmla="*/ 125 w 409"/>
                  <a:gd name="T87" fmla="*/ 384 h 421"/>
                  <a:gd name="T88" fmla="*/ 119 w 409"/>
                  <a:gd name="T89" fmla="*/ 391 h 421"/>
                  <a:gd name="T90" fmla="*/ 109 w 409"/>
                  <a:gd name="T91" fmla="*/ 398 h 421"/>
                  <a:gd name="T92" fmla="*/ 98 w 409"/>
                  <a:gd name="T93" fmla="*/ 414 h 421"/>
                  <a:gd name="T94" fmla="*/ 71 w 409"/>
                  <a:gd name="T95" fmla="*/ 421 h 421"/>
                  <a:gd name="T96" fmla="*/ 36 w 409"/>
                  <a:gd name="T97" fmla="*/ 416 h 421"/>
                  <a:gd name="T98" fmla="*/ 34 w 409"/>
                  <a:gd name="T99" fmla="*/ 410 h 421"/>
                  <a:gd name="T100" fmla="*/ 41 w 409"/>
                  <a:gd name="T101" fmla="*/ 382 h 421"/>
                  <a:gd name="T102" fmla="*/ 39 w 409"/>
                  <a:gd name="T103" fmla="*/ 364 h 421"/>
                  <a:gd name="T104" fmla="*/ 34 w 409"/>
                  <a:gd name="T105" fmla="*/ 355 h 421"/>
                  <a:gd name="T106" fmla="*/ 23 w 409"/>
                  <a:gd name="T107" fmla="*/ 346 h 421"/>
                  <a:gd name="T108" fmla="*/ 19 w 409"/>
                  <a:gd name="T109" fmla="*/ 339 h 421"/>
                  <a:gd name="T110" fmla="*/ 11 w 409"/>
                  <a:gd name="T111" fmla="*/ 330 h 421"/>
                  <a:gd name="T112" fmla="*/ 9 w 409"/>
                  <a:gd name="T113" fmla="*/ 327 h 421"/>
                  <a:gd name="T114" fmla="*/ 3 w 409"/>
                  <a:gd name="T115" fmla="*/ 323 h 421"/>
                  <a:gd name="T116" fmla="*/ 0 w 409"/>
                  <a:gd name="T117" fmla="*/ 323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9" h="421">
                    <a:moveTo>
                      <a:pt x="0" y="323"/>
                    </a:moveTo>
                    <a:lnTo>
                      <a:pt x="0" y="193"/>
                    </a:lnTo>
                    <a:lnTo>
                      <a:pt x="44" y="193"/>
                    </a:lnTo>
                    <a:lnTo>
                      <a:pt x="44" y="32"/>
                    </a:lnTo>
                    <a:lnTo>
                      <a:pt x="48" y="28"/>
                    </a:lnTo>
                    <a:lnTo>
                      <a:pt x="143" y="16"/>
                    </a:lnTo>
                    <a:lnTo>
                      <a:pt x="152" y="18"/>
                    </a:lnTo>
                    <a:lnTo>
                      <a:pt x="157" y="28"/>
                    </a:lnTo>
                    <a:lnTo>
                      <a:pt x="159" y="39"/>
                    </a:lnTo>
                    <a:lnTo>
                      <a:pt x="171" y="25"/>
                    </a:lnTo>
                    <a:lnTo>
                      <a:pt x="184" y="16"/>
                    </a:lnTo>
                    <a:lnTo>
                      <a:pt x="205" y="9"/>
                    </a:lnTo>
                    <a:lnTo>
                      <a:pt x="209" y="5"/>
                    </a:lnTo>
                    <a:lnTo>
                      <a:pt x="214" y="2"/>
                    </a:lnTo>
                    <a:lnTo>
                      <a:pt x="223" y="0"/>
                    </a:lnTo>
                    <a:lnTo>
                      <a:pt x="228" y="3"/>
                    </a:lnTo>
                    <a:lnTo>
                      <a:pt x="228" y="9"/>
                    </a:lnTo>
                    <a:lnTo>
                      <a:pt x="241" y="32"/>
                    </a:lnTo>
                    <a:lnTo>
                      <a:pt x="250" y="39"/>
                    </a:lnTo>
                    <a:lnTo>
                      <a:pt x="255" y="59"/>
                    </a:lnTo>
                    <a:lnTo>
                      <a:pt x="289" y="98"/>
                    </a:lnTo>
                    <a:lnTo>
                      <a:pt x="303" y="102"/>
                    </a:lnTo>
                    <a:lnTo>
                      <a:pt x="312" y="109"/>
                    </a:lnTo>
                    <a:lnTo>
                      <a:pt x="321" y="119"/>
                    </a:lnTo>
                    <a:lnTo>
                      <a:pt x="330" y="123"/>
                    </a:lnTo>
                    <a:lnTo>
                      <a:pt x="339" y="130"/>
                    </a:lnTo>
                    <a:lnTo>
                      <a:pt x="343" y="162"/>
                    </a:lnTo>
                    <a:lnTo>
                      <a:pt x="346" y="173"/>
                    </a:lnTo>
                    <a:lnTo>
                      <a:pt x="353" y="178"/>
                    </a:lnTo>
                    <a:lnTo>
                      <a:pt x="361" y="184"/>
                    </a:lnTo>
                    <a:lnTo>
                      <a:pt x="380" y="185"/>
                    </a:lnTo>
                    <a:lnTo>
                      <a:pt x="409" y="200"/>
                    </a:lnTo>
                    <a:lnTo>
                      <a:pt x="407" y="202"/>
                    </a:lnTo>
                    <a:lnTo>
                      <a:pt x="357" y="228"/>
                    </a:lnTo>
                    <a:lnTo>
                      <a:pt x="259" y="328"/>
                    </a:lnTo>
                    <a:lnTo>
                      <a:pt x="246" y="355"/>
                    </a:lnTo>
                    <a:lnTo>
                      <a:pt x="243" y="360"/>
                    </a:lnTo>
                    <a:lnTo>
                      <a:pt x="209" y="368"/>
                    </a:lnTo>
                    <a:lnTo>
                      <a:pt x="196" y="368"/>
                    </a:lnTo>
                    <a:lnTo>
                      <a:pt x="169" y="353"/>
                    </a:lnTo>
                    <a:lnTo>
                      <a:pt x="157" y="352"/>
                    </a:lnTo>
                    <a:lnTo>
                      <a:pt x="148" y="355"/>
                    </a:lnTo>
                    <a:lnTo>
                      <a:pt x="128" y="377"/>
                    </a:lnTo>
                    <a:lnTo>
                      <a:pt x="125" y="384"/>
                    </a:lnTo>
                    <a:lnTo>
                      <a:pt x="119" y="391"/>
                    </a:lnTo>
                    <a:lnTo>
                      <a:pt x="109" y="398"/>
                    </a:lnTo>
                    <a:lnTo>
                      <a:pt x="98" y="414"/>
                    </a:lnTo>
                    <a:lnTo>
                      <a:pt x="71" y="421"/>
                    </a:lnTo>
                    <a:lnTo>
                      <a:pt x="36" y="416"/>
                    </a:lnTo>
                    <a:lnTo>
                      <a:pt x="34" y="410"/>
                    </a:lnTo>
                    <a:lnTo>
                      <a:pt x="41" y="382"/>
                    </a:lnTo>
                    <a:lnTo>
                      <a:pt x="39" y="364"/>
                    </a:lnTo>
                    <a:lnTo>
                      <a:pt x="34" y="355"/>
                    </a:lnTo>
                    <a:lnTo>
                      <a:pt x="23" y="346"/>
                    </a:lnTo>
                    <a:lnTo>
                      <a:pt x="19" y="339"/>
                    </a:lnTo>
                    <a:lnTo>
                      <a:pt x="11" y="330"/>
                    </a:lnTo>
                    <a:lnTo>
                      <a:pt x="9" y="327"/>
                    </a:lnTo>
                    <a:lnTo>
                      <a:pt x="3" y="323"/>
                    </a:lnTo>
                    <a:lnTo>
                      <a:pt x="0" y="323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75" name="Freeform 125">
                <a:extLst>
                  <a:ext uri="{FF2B5EF4-FFF2-40B4-BE49-F238E27FC236}">
                    <a16:creationId xmlns:a16="http://schemas.microsoft.com/office/drawing/2014/main" id="{F76ED2D9-40EB-4301-B839-5858E1D6E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723" y="2813315"/>
                <a:ext cx="22849" cy="16321"/>
              </a:xfrm>
              <a:custGeom>
                <a:avLst/>
                <a:gdLst>
                  <a:gd name="T0" fmla="*/ 13 w 14"/>
                  <a:gd name="T1" fmla="*/ 0 h 10"/>
                  <a:gd name="T2" fmla="*/ 0 w 14"/>
                  <a:gd name="T3" fmla="*/ 1 h 10"/>
                  <a:gd name="T4" fmla="*/ 0 w 14"/>
                  <a:gd name="T5" fmla="*/ 9 h 10"/>
                  <a:gd name="T6" fmla="*/ 2 w 14"/>
                  <a:gd name="T7" fmla="*/ 10 h 10"/>
                  <a:gd name="T8" fmla="*/ 9 w 14"/>
                  <a:gd name="T9" fmla="*/ 9 h 10"/>
                  <a:gd name="T10" fmla="*/ 14 w 14"/>
                  <a:gd name="T11" fmla="*/ 5 h 10"/>
                  <a:gd name="T12" fmla="*/ 14 w 14"/>
                  <a:gd name="T13" fmla="*/ 3 h 10"/>
                  <a:gd name="T14" fmla="*/ 13 w 14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0">
                    <a:moveTo>
                      <a:pt x="13" y="0"/>
                    </a:moveTo>
                    <a:lnTo>
                      <a:pt x="0" y="1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76" name="Freeform 126">
                <a:extLst>
                  <a:ext uri="{FF2B5EF4-FFF2-40B4-BE49-F238E27FC236}">
                    <a16:creationId xmlns:a16="http://schemas.microsoft.com/office/drawing/2014/main" id="{EA73D963-3CBA-4276-B852-CBF84D492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723" y="2813315"/>
                <a:ext cx="22849" cy="16321"/>
              </a:xfrm>
              <a:custGeom>
                <a:avLst/>
                <a:gdLst>
                  <a:gd name="T0" fmla="*/ 13 w 14"/>
                  <a:gd name="T1" fmla="*/ 0 h 10"/>
                  <a:gd name="T2" fmla="*/ 0 w 14"/>
                  <a:gd name="T3" fmla="*/ 1 h 10"/>
                  <a:gd name="T4" fmla="*/ 0 w 14"/>
                  <a:gd name="T5" fmla="*/ 9 h 10"/>
                  <a:gd name="T6" fmla="*/ 2 w 14"/>
                  <a:gd name="T7" fmla="*/ 10 h 10"/>
                  <a:gd name="T8" fmla="*/ 9 w 14"/>
                  <a:gd name="T9" fmla="*/ 9 h 10"/>
                  <a:gd name="T10" fmla="*/ 14 w 14"/>
                  <a:gd name="T11" fmla="*/ 5 h 10"/>
                  <a:gd name="T12" fmla="*/ 14 w 14"/>
                  <a:gd name="T13" fmla="*/ 3 h 10"/>
                  <a:gd name="T14" fmla="*/ 13 w 14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0">
                    <a:moveTo>
                      <a:pt x="13" y="0"/>
                    </a:moveTo>
                    <a:lnTo>
                      <a:pt x="0" y="1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77" name="Freeform 127">
                <a:extLst>
                  <a:ext uri="{FF2B5EF4-FFF2-40B4-BE49-F238E27FC236}">
                    <a16:creationId xmlns:a16="http://schemas.microsoft.com/office/drawing/2014/main" id="{067E1391-0ED2-4221-8AB4-4665D3761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637" y="2854117"/>
                <a:ext cx="29377" cy="8160"/>
              </a:xfrm>
              <a:custGeom>
                <a:avLst/>
                <a:gdLst>
                  <a:gd name="T0" fmla="*/ 18 w 18"/>
                  <a:gd name="T1" fmla="*/ 1 h 5"/>
                  <a:gd name="T2" fmla="*/ 16 w 18"/>
                  <a:gd name="T3" fmla="*/ 1 h 5"/>
                  <a:gd name="T4" fmla="*/ 2 w 18"/>
                  <a:gd name="T5" fmla="*/ 0 h 5"/>
                  <a:gd name="T6" fmla="*/ 0 w 18"/>
                  <a:gd name="T7" fmla="*/ 3 h 5"/>
                  <a:gd name="T8" fmla="*/ 2 w 18"/>
                  <a:gd name="T9" fmla="*/ 5 h 5"/>
                  <a:gd name="T10" fmla="*/ 6 w 18"/>
                  <a:gd name="T11" fmla="*/ 3 h 5"/>
                  <a:gd name="T12" fmla="*/ 18 w 18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8" y="1"/>
                    </a:moveTo>
                    <a:lnTo>
                      <a:pt x="16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78" name="Freeform 128">
                <a:extLst>
                  <a:ext uri="{FF2B5EF4-FFF2-40B4-BE49-F238E27FC236}">
                    <a16:creationId xmlns:a16="http://schemas.microsoft.com/office/drawing/2014/main" id="{DDABCB60-CEAE-4BAF-A06D-DDA97A474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637" y="2854117"/>
                <a:ext cx="29377" cy="8160"/>
              </a:xfrm>
              <a:custGeom>
                <a:avLst/>
                <a:gdLst>
                  <a:gd name="T0" fmla="*/ 18 w 18"/>
                  <a:gd name="T1" fmla="*/ 1 h 5"/>
                  <a:gd name="T2" fmla="*/ 16 w 18"/>
                  <a:gd name="T3" fmla="*/ 1 h 5"/>
                  <a:gd name="T4" fmla="*/ 2 w 18"/>
                  <a:gd name="T5" fmla="*/ 0 h 5"/>
                  <a:gd name="T6" fmla="*/ 0 w 18"/>
                  <a:gd name="T7" fmla="*/ 3 h 5"/>
                  <a:gd name="T8" fmla="*/ 2 w 18"/>
                  <a:gd name="T9" fmla="*/ 5 h 5"/>
                  <a:gd name="T10" fmla="*/ 6 w 18"/>
                  <a:gd name="T11" fmla="*/ 3 h 5"/>
                  <a:gd name="T12" fmla="*/ 18 w 18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8" y="1"/>
                    </a:moveTo>
                    <a:lnTo>
                      <a:pt x="16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18" y="1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79" name="Freeform 129">
                <a:extLst>
                  <a:ext uri="{FF2B5EF4-FFF2-40B4-BE49-F238E27FC236}">
                    <a16:creationId xmlns:a16="http://schemas.microsoft.com/office/drawing/2014/main" id="{1DAB25C7-64A8-4CC8-A9F2-68B7F8600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192" y="2832900"/>
                <a:ext cx="8160" cy="17953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11 h 11"/>
                  <a:gd name="T4" fmla="*/ 3 w 5"/>
                  <a:gd name="T5" fmla="*/ 11 h 11"/>
                  <a:gd name="T6" fmla="*/ 5 w 5"/>
                  <a:gd name="T7" fmla="*/ 5 h 11"/>
                  <a:gd name="T8" fmla="*/ 2 w 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5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80" name="Freeform 130">
                <a:extLst>
                  <a:ext uri="{FF2B5EF4-FFF2-40B4-BE49-F238E27FC236}">
                    <a16:creationId xmlns:a16="http://schemas.microsoft.com/office/drawing/2014/main" id="{52789E1A-108C-4ADE-B9B6-DFC4E468C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192" y="2832900"/>
                <a:ext cx="8160" cy="17953"/>
              </a:xfrm>
              <a:custGeom>
                <a:avLst/>
                <a:gdLst>
                  <a:gd name="T0" fmla="*/ 2 w 5"/>
                  <a:gd name="T1" fmla="*/ 0 h 11"/>
                  <a:gd name="T2" fmla="*/ 0 w 5"/>
                  <a:gd name="T3" fmla="*/ 11 h 11"/>
                  <a:gd name="T4" fmla="*/ 3 w 5"/>
                  <a:gd name="T5" fmla="*/ 11 h 11"/>
                  <a:gd name="T6" fmla="*/ 5 w 5"/>
                  <a:gd name="T7" fmla="*/ 5 h 11"/>
                  <a:gd name="T8" fmla="*/ 2 w 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2" y="0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5" y="5"/>
                    </a:lnTo>
                    <a:lnTo>
                      <a:pt x="2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81" name="Freeform 131">
                <a:extLst>
                  <a:ext uri="{FF2B5EF4-FFF2-40B4-BE49-F238E27FC236}">
                    <a16:creationId xmlns:a16="http://schemas.microsoft.com/office/drawing/2014/main" id="{225654ED-3851-42EB-8761-7D0AEF4D1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457" y="2885126"/>
                <a:ext cx="16321" cy="21217"/>
              </a:xfrm>
              <a:custGeom>
                <a:avLst/>
                <a:gdLst>
                  <a:gd name="T0" fmla="*/ 1 w 10"/>
                  <a:gd name="T1" fmla="*/ 2 h 13"/>
                  <a:gd name="T2" fmla="*/ 7 w 10"/>
                  <a:gd name="T3" fmla="*/ 0 h 13"/>
                  <a:gd name="T4" fmla="*/ 10 w 10"/>
                  <a:gd name="T5" fmla="*/ 4 h 13"/>
                  <a:gd name="T6" fmla="*/ 10 w 10"/>
                  <a:gd name="T7" fmla="*/ 7 h 13"/>
                  <a:gd name="T8" fmla="*/ 7 w 10"/>
                  <a:gd name="T9" fmla="*/ 13 h 13"/>
                  <a:gd name="T10" fmla="*/ 3 w 10"/>
                  <a:gd name="T11" fmla="*/ 13 h 13"/>
                  <a:gd name="T12" fmla="*/ 0 w 10"/>
                  <a:gd name="T13" fmla="*/ 9 h 13"/>
                  <a:gd name="T14" fmla="*/ 0 w 10"/>
                  <a:gd name="T15" fmla="*/ 6 h 13"/>
                  <a:gd name="T16" fmla="*/ 1 w 10"/>
                  <a:gd name="T1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1" y="2"/>
                    </a:moveTo>
                    <a:lnTo>
                      <a:pt x="7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82" name="Freeform 132">
                <a:extLst>
                  <a:ext uri="{FF2B5EF4-FFF2-40B4-BE49-F238E27FC236}">
                    <a16:creationId xmlns:a16="http://schemas.microsoft.com/office/drawing/2014/main" id="{CE6AABE0-E12F-4C1B-AC6B-144A10632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457" y="2885126"/>
                <a:ext cx="16321" cy="21217"/>
              </a:xfrm>
              <a:custGeom>
                <a:avLst/>
                <a:gdLst>
                  <a:gd name="T0" fmla="*/ 1 w 10"/>
                  <a:gd name="T1" fmla="*/ 2 h 13"/>
                  <a:gd name="T2" fmla="*/ 7 w 10"/>
                  <a:gd name="T3" fmla="*/ 0 h 13"/>
                  <a:gd name="T4" fmla="*/ 10 w 10"/>
                  <a:gd name="T5" fmla="*/ 4 h 13"/>
                  <a:gd name="T6" fmla="*/ 10 w 10"/>
                  <a:gd name="T7" fmla="*/ 7 h 13"/>
                  <a:gd name="T8" fmla="*/ 7 w 10"/>
                  <a:gd name="T9" fmla="*/ 13 h 13"/>
                  <a:gd name="T10" fmla="*/ 3 w 10"/>
                  <a:gd name="T11" fmla="*/ 13 h 13"/>
                  <a:gd name="T12" fmla="*/ 0 w 10"/>
                  <a:gd name="T13" fmla="*/ 9 h 13"/>
                  <a:gd name="T14" fmla="*/ 0 w 10"/>
                  <a:gd name="T15" fmla="*/ 6 h 13"/>
                  <a:gd name="T16" fmla="*/ 1 w 10"/>
                  <a:gd name="T1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1" y="2"/>
                    </a:moveTo>
                    <a:lnTo>
                      <a:pt x="7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83" name="Freeform 133">
                <a:extLst>
                  <a:ext uri="{FF2B5EF4-FFF2-40B4-BE49-F238E27FC236}">
                    <a16:creationId xmlns:a16="http://schemas.microsoft.com/office/drawing/2014/main" id="{6C2FFC7D-4B20-4803-8E4B-CD66C80CB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703" y="2952040"/>
                <a:ext cx="22849" cy="29377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16 h 18"/>
                  <a:gd name="T6" fmla="*/ 5 w 14"/>
                  <a:gd name="T7" fmla="*/ 18 h 18"/>
                  <a:gd name="T8" fmla="*/ 12 w 14"/>
                  <a:gd name="T9" fmla="*/ 15 h 18"/>
                  <a:gd name="T10" fmla="*/ 14 w 14"/>
                  <a:gd name="T11" fmla="*/ 11 h 18"/>
                  <a:gd name="T12" fmla="*/ 7 w 14"/>
                  <a:gd name="T13" fmla="*/ 2 h 18"/>
                  <a:gd name="T14" fmla="*/ 0 w 1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" y="18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84" name="Freeform 134">
                <a:extLst>
                  <a:ext uri="{FF2B5EF4-FFF2-40B4-BE49-F238E27FC236}">
                    <a16:creationId xmlns:a16="http://schemas.microsoft.com/office/drawing/2014/main" id="{B357936E-E182-4F37-8ADB-4FC2C3545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703" y="2952040"/>
                <a:ext cx="22849" cy="29377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16 h 18"/>
                  <a:gd name="T6" fmla="*/ 5 w 14"/>
                  <a:gd name="T7" fmla="*/ 18 h 18"/>
                  <a:gd name="T8" fmla="*/ 12 w 14"/>
                  <a:gd name="T9" fmla="*/ 15 h 18"/>
                  <a:gd name="T10" fmla="*/ 14 w 14"/>
                  <a:gd name="T11" fmla="*/ 11 h 18"/>
                  <a:gd name="T12" fmla="*/ 7 w 14"/>
                  <a:gd name="T13" fmla="*/ 2 h 18"/>
                  <a:gd name="T14" fmla="*/ 0 w 14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" y="18"/>
                    </a:lnTo>
                    <a:lnTo>
                      <a:pt x="12" y="15"/>
                    </a:lnTo>
                    <a:lnTo>
                      <a:pt x="14" y="11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85" name="Freeform 135">
                <a:extLst>
                  <a:ext uri="{FF2B5EF4-FFF2-40B4-BE49-F238E27FC236}">
                    <a16:creationId xmlns:a16="http://schemas.microsoft.com/office/drawing/2014/main" id="{6FE23235-29E3-4461-9349-9DCB601B1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477" y="2976521"/>
                <a:ext cx="14688" cy="11424"/>
              </a:xfrm>
              <a:custGeom>
                <a:avLst/>
                <a:gdLst>
                  <a:gd name="T0" fmla="*/ 5 w 9"/>
                  <a:gd name="T1" fmla="*/ 0 h 7"/>
                  <a:gd name="T2" fmla="*/ 2 w 9"/>
                  <a:gd name="T3" fmla="*/ 0 h 7"/>
                  <a:gd name="T4" fmla="*/ 0 w 9"/>
                  <a:gd name="T5" fmla="*/ 5 h 7"/>
                  <a:gd name="T6" fmla="*/ 2 w 9"/>
                  <a:gd name="T7" fmla="*/ 7 h 7"/>
                  <a:gd name="T8" fmla="*/ 5 w 9"/>
                  <a:gd name="T9" fmla="*/ 7 h 7"/>
                  <a:gd name="T10" fmla="*/ 9 w 9"/>
                  <a:gd name="T11" fmla="*/ 3 h 7"/>
                  <a:gd name="T12" fmla="*/ 5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86" name="Freeform 136">
                <a:extLst>
                  <a:ext uri="{FF2B5EF4-FFF2-40B4-BE49-F238E27FC236}">
                    <a16:creationId xmlns:a16="http://schemas.microsoft.com/office/drawing/2014/main" id="{01C6D1CA-3875-4EA0-908E-D5F67BB26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477" y="2976521"/>
                <a:ext cx="14688" cy="11424"/>
              </a:xfrm>
              <a:custGeom>
                <a:avLst/>
                <a:gdLst>
                  <a:gd name="T0" fmla="*/ 5 w 9"/>
                  <a:gd name="T1" fmla="*/ 0 h 7"/>
                  <a:gd name="T2" fmla="*/ 2 w 9"/>
                  <a:gd name="T3" fmla="*/ 0 h 7"/>
                  <a:gd name="T4" fmla="*/ 0 w 9"/>
                  <a:gd name="T5" fmla="*/ 5 h 7"/>
                  <a:gd name="T6" fmla="*/ 2 w 9"/>
                  <a:gd name="T7" fmla="*/ 7 h 7"/>
                  <a:gd name="T8" fmla="*/ 5 w 9"/>
                  <a:gd name="T9" fmla="*/ 7 h 7"/>
                  <a:gd name="T10" fmla="*/ 9 w 9"/>
                  <a:gd name="T11" fmla="*/ 3 h 7"/>
                  <a:gd name="T12" fmla="*/ 5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5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87" name="Freeform 137">
                <a:extLst>
                  <a:ext uri="{FF2B5EF4-FFF2-40B4-BE49-F238E27FC236}">
                    <a16:creationId xmlns:a16="http://schemas.microsoft.com/office/drawing/2014/main" id="{08D8855D-E8BD-4F47-95FF-013E5D60A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546" y="3663615"/>
                <a:ext cx="1339916" cy="1308907"/>
              </a:xfrm>
              <a:custGeom>
                <a:avLst/>
                <a:gdLst>
                  <a:gd name="T0" fmla="*/ 775 w 821"/>
                  <a:gd name="T1" fmla="*/ 541 h 802"/>
                  <a:gd name="T2" fmla="*/ 743 w 821"/>
                  <a:gd name="T3" fmla="*/ 507 h 802"/>
                  <a:gd name="T4" fmla="*/ 739 w 821"/>
                  <a:gd name="T5" fmla="*/ 470 h 802"/>
                  <a:gd name="T6" fmla="*/ 732 w 821"/>
                  <a:gd name="T7" fmla="*/ 407 h 802"/>
                  <a:gd name="T8" fmla="*/ 736 w 821"/>
                  <a:gd name="T9" fmla="*/ 352 h 802"/>
                  <a:gd name="T10" fmla="*/ 752 w 821"/>
                  <a:gd name="T11" fmla="*/ 282 h 802"/>
                  <a:gd name="T12" fmla="*/ 798 w 821"/>
                  <a:gd name="T13" fmla="*/ 159 h 802"/>
                  <a:gd name="T14" fmla="*/ 821 w 821"/>
                  <a:gd name="T15" fmla="*/ 136 h 802"/>
                  <a:gd name="T16" fmla="*/ 813 w 821"/>
                  <a:gd name="T17" fmla="*/ 125 h 802"/>
                  <a:gd name="T18" fmla="*/ 804 w 821"/>
                  <a:gd name="T19" fmla="*/ 80 h 802"/>
                  <a:gd name="T20" fmla="*/ 802 w 821"/>
                  <a:gd name="T21" fmla="*/ 70 h 802"/>
                  <a:gd name="T22" fmla="*/ 732 w 821"/>
                  <a:gd name="T23" fmla="*/ 36 h 802"/>
                  <a:gd name="T24" fmla="*/ 702 w 821"/>
                  <a:gd name="T25" fmla="*/ 39 h 802"/>
                  <a:gd name="T26" fmla="*/ 664 w 821"/>
                  <a:gd name="T27" fmla="*/ 11 h 802"/>
                  <a:gd name="T28" fmla="*/ 632 w 821"/>
                  <a:gd name="T29" fmla="*/ 11 h 802"/>
                  <a:gd name="T30" fmla="*/ 605 w 821"/>
                  <a:gd name="T31" fmla="*/ 0 h 802"/>
                  <a:gd name="T32" fmla="*/ 557 w 821"/>
                  <a:gd name="T33" fmla="*/ 11 h 802"/>
                  <a:gd name="T34" fmla="*/ 536 w 821"/>
                  <a:gd name="T35" fmla="*/ 11 h 802"/>
                  <a:gd name="T36" fmla="*/ 532 w 821"/>
                  <a:gd name="T37" fmla="*/ 7 h 802"/>
                  <a:gd name="T38" fmla="*/ 457 w 821"/>
                  <a:gd name="T39" fmla="*/ 18 h 802"/>
                  <a:gd name="T40" fmla="*/ 439 w 821"/>
                  <a:gd name="T41" fmla="*/ 41 h 802"/>
                  <a:gd name="T42" fmla="*/ 371 w 821"/>
                  <a:gd name="T43" fmla="*/ 29 h 802"/>
                  <a:gd name="T44" fmla="*/ 343 w 821"/>
                  <a:gd name="T45" fmla="*/ 18 h 802"/>
                  <a:gd name="T46" fmla="*/ 311 w 821"/>
                  <a:gd name="T47" fmla="*/ 4 h 802"/>
                  <a:gd name="T48" fmla="*/ 286 w 821"/>
                  <a:gd name="T49" fmla="*/ 32 h 802"/>
                  <a:gd name="T50" fmla="*/ 273 w 821"/>
                  <a:gd name="T51" fmla="*/ 66 h 802"/>
                  <a:gd name="T52" fmla="*/ 234 w 821"/>
                  <a:gd name="T53" fmla="*/ 257 h 802"/>
                  <a:gd name="T54" fmla="*/ 164 w 821"/>
                  <a:gd name="T55" fmla="*/ 377 h 802"/>
                  <a:gd name="T56" fmla="*/ 97 w 821"/>
                  <a:gd name="T57" fmla="*/ 434 h 802"/>
                  <a:gd name="T58" fmla="*/ 86 w 821"/>
                  <a:gd name="T59" fmla="*/ 414 h 802"/>
                  <a:gd name="T60" fmla="*/ 52 w 821"/>
                  <a:gd name="T61" fmla="*/ 432 h 802"/>
                  <a:gd name="T62" fmla="*/ 27 w 821"/>
                  <a:gd name="T63" fmla="*/ 428 h 802"/>
                  <a:gd name="T64" fmla="*/ 0 w 821"/>
                  <a:gd name="T65" fmla="*/ 478 h 802"/>
                  <a:gd name="T66" fmla="*/ 0 w 821"/>
                  <a:gd name="T67" fmla="*/ 495 h 802"/>
                  <a:gd name="T68" fmla="*/ 89 w 821"/>
                  <a:gd name="T69" fmla="*/ 475 h 802"/>
                  <a:gd name="T70" fmla="*/ 172 w 821"/>
                  <a:gd name="T71" fmla="*/ 477 h 802"/>
                  <a:gd name="T72" fmla="*/ 182 w 821"/>
                  <a:gd name="T73" fmla="*/ 482 h 802"/>
                  <a:gd name="T74" fmla="*/ 238 w 821"/>
                  <a:gd name="T75" fmla="*/ 575 h 802"/>
                  <a:gd name="T76" fmla="*/ 302 w 821"/>
                  <a:gd name="T77" fmla="*/ 570 h 802"/>
                  <a:gd name="T78" fmla="*/ 313 w 821"/>
                  <a:gd name="T79" fmla="*/ 527 h 802"/>
                  <a:gd name="T80" fmla="*/ 366 w 821"/>
                  <a:gd name="T81" fmla="*/ 521 h 802"/>
                  <a:gd name="T82" fmla="*/ 409 w 821"/>
                  <a:gd name="T83" fmla="*/ 550 h 802"/>
                  <a:gd name="T84" fmla="*/ 413 w 821"/>
                  <a:gd name="T85" fmla="*/ 641 h 802"/>
                  <a:gd name="T86" fmla="*/ 418 w 821"/>
                  <a:gd name="T87" fmla="*/ 702 h 802"/>
                  <a:gd name="T88" fmla="*/ 418 w 821"/>
                  <a:gd name="T89" fmla="*/ 707 h 802"/>
                  <a:gd name="T90" fmla="*/ 432 w 821"/>
                  <a:gd name="T91" fmla="*/ 714 h 802"/>
                  <a:gd name="T92" fmla="*/ 441 w 821"/>
                  <a:gd name="T93" fmla="*/ 702 h 802"/>
                  <a:gd name="T94" fmla="*/ 496 w 821"/>
                  <a:gd name="T95" fmla="*/ 700 h 802"/>
                  <a:gd name="T96" fmla="*/ 507 w 821"/>
                  <a:gd name="T97" fmla="*/ 694 h 802"/>
                  <a:gd name="T98" fmla="*/ 525 w 821"/>
                  <a:gd name="T99" fmla="*/ 700 h 802"/>
                  <a:gd name="T100" fmla="*/ 529 w 821"/>
                  <a:gd name="T101" fmla="*/ 714 h 802"/>
                  <a:gd name="T102" fmla="*/ 557 w 821"/>
                  <a:gd name="T103" fmla="*/ 705 h 802"/>
                  <a:gd name="T104" fmla="*/ 568 w 821"/>
                  <a:gd name="T105" fmla="*/ 723 h 802"/>
                  <a:gd name="T106" fmla="*/ 636 w 821"/>
                  <a:gd name="T107" fmla="*/ 732 h 802"/>
                  <a:gd name="T108" fmla="*/ 675 w 821"/>
                  <a:gd name="T109" fmla="*/ 755 h 802"/>
                  <a:gd name="T110" fmla="*/ 696 w 821"/>
                  <a:gd name="T111" fmla="*/ 777 h 802"/>
                  <a:gd name="T112" fmla="*/ 736 w 821"/>
                  <a:gd name="T113" fmla="*/ 796 h 802"/>
                  <a:gd name="T114" fmla="*/ 748 w 821"/>
                  <a:gd name="T115" fmla="*/ 800 h 802"/>
                  <a:gd name="T116" fmla="*/ 755 w 821"/>
                  <a:gd name="T117" fmla="*/ 800 h 802"/>
                  <a:gd name="T118" fmla="*/ 746 w 821"/>
                  <a:gd name="T119" fmla="*/ 753 h 802"/>
                  <a:gd name="T120" fmla="*/ 716 w 821"/>
                  <a:gd name="T121" fmla="*/ 752 h 802"/>
                  <a:gd name="T122" fmla="*/ 720 w 821"/>
                  <a:gd name="T123" fmla="*/ 657 h 802"/>
                  <a:gd name="T124" fmla="*/ 730 w 821"/>
                  <a:gd name="T125" fmla="*/ 591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1" h="802">
                    <a:moveTo>
                      <a:pt x="789" y="578"/>
                    </a:moveTo>
                    <a:lnTo>
                      <a:pt x="782" y="550"/>
                    </a:lnTo>
                    <a:lnTo>
                      <a:pt x="775" y="541"/>
                    </a:lnTo>
                    <a:lnTo>
                      <a:pt x="764" y="537"/>
                    </a:lnTo>
                    <a:lnTo>
                      <a:pt x="748" y="521"/>
                    </a:lnTo>
                    <a:lnTo>
                      <a:pt x="743" y="507"/>
                    </a:lnTo>
                    <a:lnTo>
                      <a:pt x="739" y="502"/>
                    </a:lnTo>
                    <a:lnTo>
                      <a:pt x="736" y="489"/>
                    </a:lnTo>
                    <a:lnTo>
                      <a:pt x="739" y="470"/>
                    </a:lnTo>
                    <a:lnTo>
                      <a:pt x="729" y="445"/>
                    </a:lnTo>
                    <a:lnTo>
                      <a:pt x="734" y="414"/>
                    </a:lnTo>
                    <a:lnTo>
                      <a:pt x="732" y="407"/>
                    </a:lnTo>
                    <a:lnTo>
                      <a:pt x="729" y="409"/>
                    </a:lnTo>
                    <a:lnTo>
                      <a:pt x="738" y="370"/>
                    </a:lnTo>
                    <a:lnTo>
                      <a:pt x="736" y="352"/>
                    </a:lnTo>
                    <a:lnTo>
                      <a:pt x="725" y="336"/>
                    </a:lnTo>
                    <a:lnTo>
                      <a:pt x="725" y="327"/>
                    </a:lnTo>
                    <a:lnTo>
                      <a:pt x="752" y="282"/>
                    </a:lnTo>
                    <a:lnTo>
                      <a:pt x="754" y="280"/>
                    </a:lnTo>
                    <a:lnTo>
                      <a:pt x="763" y="207"/>
                    </a:lnTo>
                    <a:lnTo>
                      <a:pt x="798" y="159"/>
                    </a:lnTo>
                    <a:lnTo>
                      <a:pt x="813" y="150"/>
                    </a:lnTo>
                    <a:lnTo>
                      <a:pt x="818" y="143"/>
                    </a:lnTo>
                    <a:lnTo>
                      <a:pt x="821" y="136"/>
                    </a:lnTo>
                    <a:lnTo>
                      <a:pt x="821" y="130"/>
                    </a:lnTo>
                    <a:lnTo>
                      <a:pt x="818" y="127"/>
                    </a:lnTo>
                    <a:lnTo>
                      <a:pt x="813" y="125"/>
                    </a:lnTo>
                    <a:lnTo>
                      <a:pt x="805" y="118"/>
                    </a:lnTo>
                    <a:lnTo>
                      <a:pt x="802" y="111"/>
                    </a:lnTo>
                    <a:lnTo>
                      <a:pt x="804" y="80"/>
                    </a:lnTo>
                    <a:lnTo>
                      <a:pt x="807" y="73"/>
                    </a:lnTo>
                    <a:lnTo>
                      <a:pt x="807" y="70"/>
                    </a:lnTo>
                    <a:lnTo>
                      <a:pt x="802" y="70"/>
                    </a:lnTo>
                    <a:lnTo>
                      <a:pt x="752" y="27"/>
                    </a:lnTo>
                    <a:lnTo>
                      <a:pt x="741" y="36"/>
                    </a:lnTo>
                    <a:lnTo>
                      <a:pt x="732" y="36"/>
                    </a:lnTo>
                    <a:lnTo>
                      <a:pt x="713" y="30"/>
                    </a:lnTo>
                    <a:lnTo>
                      <a:pt x="707" y="37"/>
                    </a:lnTo>
                    <a:lnTo>
                      <a:pt x="702" y="39"/>
                    </a:lnTo>
                    <a:lnTo>
                      <a:pt x="684" y="32"/>
                    </a:lnTo>
                    <a:lnTo>
                      <a:pt x="675" y="18"/>
                    </a:lnTo>
                    <a:lnTo>
                      <a:pt x="664" y="11"/>
                    </a:lnTo>
                    <a:lnTo>
                      <a:pt x="659" y="4"/>
                    </a:lnTo>
                    <a:lnTo>
                      <a:pt x="638" y="4"/>
                    </a:lnTo>
                    <a:lnTo>
                      <a:pt x="632" y="11"/>
                    </a:lnTo>
                    <a:lnTo>
                      <a:pt x="621" y="5"/>
                    </a:lnTo>
                    <a:lnTo>
                      <a:pt x="616" y="11"/>
                    </a:lnTo>
                    <a:lnTo>
                      <a:pt x="605" y="0"/>
                    </a:lnTo>
                    <a:lnTo>
                      <a:pt x="577" y="5"/>
                    </a:lnTo>
                    <a:lnTo>
                      <a:pt x="561" y="2"/>
                    </a:lnTo>
                    <a:lnTo>
                      <a:pt x="557" y="11"/>
                    </a:lnTo>
                    <a:lnTo>
                      <a:pt x="548" y="11"/>
                    </a:lnTo>
                    <a:lnTo>
                      <a:pt x="543" y="14"/>
                    </a:lnTo>
                    <a:lnTo>
                      <a:pt x="536" y="11"/>
                    </a:lnTo>
                    <a:lnTo>
                      <a:pt x="538" y="11"/>
                    </a:lnTo>
                    <a:lnTo>
                      <a:pt x="536" y="7"/>
                    </a:lnTo>
                    <a:lnTo>
                      <a:pt x="532" y="7"/>
                    </a:lnTo>
                    <a:lnTo>
                      <a:pt x="480" y="25"/>
                    </a:lnTo>
                    <a:lnTo>
                      <a:pt x="473" y="20"/>
                    </a:lnTo>
                    <a:lnTo>
                      <a:pt x="457" y="18"/>
                    </a:lnTo>
                    <a:lnTo>
                      <a:pt x="446" y="25"/>
                    </a:lnTo>
                    <a:lnTo>
                      <a:pt x="446" y="37"/>
                    </a:lnTo>
                    <a:lnTo>
                      <a:pt x="439" y="41"/>
                    </a:lnTo>
                    <a:lnTo>
                      <a:pt x="400" y="41"/>
                    </a:lnTo>
                    <a:lnTo>
                      <a:pt x="382" y="36"/>
                    </a:lnTo>
                    <a:lnTo>
                      <a:pt x="371" y="29"/>
                    </a:lnTo>
                    <a:lnTo>
                      <a:pt x="364" y="34"/>
                    </a:lnTo>
                    <a:lnTo>
                      <a:pt x="359" y="34"/>
                    </a:lnTo>
                    <a:lnTo>
                      <a:pt x="343" y="18"/>
                    </a:lnTo>
                    <a:lnTo>
                      <a:pt x="341" y="11"/>
                    </a:lnTo>
                    <a:lnTo>
                      <a:pt x="334" y="4"/>
                    </a:lnTo>
                    <a:lnTo>
                      <a:pt x="311" y="4"/>
                    </a:lnTo>
                    <a:lnTo>
                      <a:pt x="296" y="16"/>
                    </a:lnTo>
                    <a:lnTo>
                      <a:pt x="291" y="29"/>
                    </a:lnTo>
                    <a:lnTo>
                      <a:pt x="286" y="32"/>
                    </a:lnTo>
                    <a:lnTo>
                      <a:pt x="282" y="59"/>
                    </a:lnTo>
                    <a:lnTo>
                      <a:pt x="284" y="64"/>
                    </a:lnTo>
                    <a:lnTo>
                      <a:pt x="273" y="66"/>
                    </a:lnTo>
                    <a:lnTo>
                      <a:pt x="275" y="80"/>
                    </a:lnTo>
                    <a:lnTo>
                      <a:pt x="248" y="143"/>
                    </a:lnTo>
                    <a:lnTo>
                      <a:pt x="234" y="257"/>
                    </a:lnTo>
                    <a:lnTo>
                      <a:pt x="207" y="275"/>
                    </a:lnTo>
                    <a:lnTo>
                      <a:pt x="175" y="316"/>
                    </a:lnTo>
                    <a:lnTo>
                      <a:pt x="164" y="377"/>
                    </a:lnTo>
                    <a:lnTo>
                      <a:pt x="141" y="405"/>
                    </a:lnTo>
                    <a:lnTo>
                      <a:pt x="113" y="427"/>
                    </a:lnTo>
                    <a:lnTo>
                      <a:pt x="97" y="434"/>
                    </a:lnTo>
                    <a:lnTo>
                      <a:pt x="88" y="430"/>
                    </a:lnTo>
                    <a:lnTo>
                      <a:pt x="88" y="416"/>
                    </a:lnTo>
                    <a:lnTo>
                      <a:pt x="86" y="414"/>
                    </a:lnTo>
                    <a:lnTo>
                      <a:pt x="64" y="418"/>
                    </a:lnTo>
                    <a:lnTo>
                      <a:pt x="57" y="423"/>
                    </a:lnTo>
                    <a:lnTo>
                      <a:pt x="52" y="432"/>
                    </a:lnTo>
                    <a:lnTo>
                      <a:pt x="43" y="436"/>
                    </a:lnTo>
                    <a:lnTo>
                      <a:pt x="30" y="427"/>
                    </a:lnTo>
                    <a:lnTo>
                      <a:pt x="27" y="428"/>
                    </a:lnTo>
                    <a:lnTo>
                      <a:pt x="13" y="441"/>
                    </a:lnTo>
                    <a:lnTo>
                      <a:pt x="7" y="475"/>
                    </a:lnTo>
                    <a:lnTo>
                      <a:pt x="0" y="478"/>
                    </a:lnTo>
                    <a:lnTo>
                      <a:pt x="2" y="487"/>
                    </a:lnTo>
                    <a:lnTo>
                      <a:pt x="0" y="491"/>
                    </a:lnTo>
                    <a:lnTo>
                      <a:pt x="0" y="495"/>
                    </a:lnTo>
                    <a:lnTo>
                      <a:pt x="2" y="493"/>
                    </a:lnTo>
                    <a:lnTo>
                      <a:pt x="41" y="477"/>
                    </a:lnTo>
                    <a:lnTo>
                      <a:pt x="89" y="475"/>
                    </a:lnTo>
                    <a:lnTo>
                      <a:pt x="97" y="477"/>
                    </a:lnTo>
                    <a:lnTo>
                      <a:pt x="170" y="475"/>
                    </a:lnTo>
                    <a:lnTo>
                      <a:pt x="172" y="477"/>
                    </a:lnTo>
                    <a:lnTo>
                      <a:pt x="177" y="482"/>
                    </a:lnTo>
                    <a:lnTo>
                      <a:pt x="179" y="482"/>
                    </a:lnTo>
                    <a:lnTo>
                      <a:pt x="182" y="482"/>
                    </a:lnTo>
                    <a:lnTo>
                      <a:pt x="200" y="541"/>
                    </a:lnTo>
                    <a:lnTo>
                      <a:pt x="227" y="571"/>
                    </a:lnTo>
                    <a:lnTo>
                      <a:pt x="238" y="575"/>
                    </a:lnTo>
                    <a:lnTo>
                      <a:pt x="247" y="575"/>
                    </a:lnTo>
                    <a:lnTo>
                      <a:pt x="273" y="568"/>
                    </a:lnTo>
                    <a:lnTo>
                      <a:pt x="302" y="570"/>
                    </a:lnTo>
                    <a:lnTo>
                      <a:pt x="305" y="552"/>
                    </a:lnTo>
                    <a:lnTo>
                      <a:pt x="309" y="548"/>
                    </a:lnTo>
                    <a:lnTo>
                      <a:pt x="313" y="527"/>
                    </a:lnTo>
                    <a:lnTo>
                      <a:pt x="346" y="527"/>
                    </a:lnTo>
                    <a:lnTo>
                      <a:pt x="348" y="521"/>
                    </a:lnTo>
                    <a:lnTo>
                      <a:pt x="366" y="521"/>
                    </a:lnTo>
                    <a:lnTo>
                      <a:pt x="366" y="539"/>
                    </a:lnTo>
                    <a:lnTo>
                      <a:pt x="404" y="539"/>
                    </a:lnTo>
                    <a:lnTo>
                      <a:pt x="409" y="550"/>
                    </a:lnTo>
                    <a:lnTo>
                      <a:pt x="414" y="611"/>
                    </a:lnTo>
                    <a:lnTo>
                      <a:pt x="413" y="623"/>
                    </a:lnTo>
                    <a:lnTo>
                      <a:pt x="413" y="641"/>
                    </a:lnTo>
                    <a:lnTo>
                      <a:pt x="430" y="682"/>
                    </a:lnTo>
                    <a:lnTo>
                      <a:pt x="429" y="687"/>
                    </a:lnTo>
                    <a:lnTo>
                      <a:pt x="418" y="702"/>
                    </a:lnTo>
                    <a:lnTo>
                      <a:pt x="416" y="703"/>
                    </a:lnTo>
                    <a:lnTo>
                      <a:pt x="418" y="705"/>
                    </a:lnTo>
                    <a:lnTo>
                      <a:pt x="418" y="707"/>
                    </a:lnTo>
                    <a:lnTo>
                      <a:pt x="423" y="707"/>
                    </a:lnTo>
                    <a:lnTo>
                      <a:pt x="427" y="712"/>
                    </a:lnTo>
                    <a:lnTo>
                      <a:pt x="432" y="714"/>
                    </a:lnTo>
                    <a:lnTo>
                      <a:pt x="434" y="712"/>
                    </a:lnTo>
                    <a:lnTo>
                      <a:pt x="438" y="703"/>
                    </a:lnTo>
                    <a:lnTo>
                      <a:pt x="441" y="702"/>
                    </a:lnTo>
                    <a:lnTo>
                      <a:pt x="482" y="702"/>
                    </a:lnTo>
                    <a:lnTo>
                      <a:pt x="489" y="698"/>
                    </a:lnTo>
                    <a:lnTo>
                      <a:pt x="496" y="700"/>
                    </a:lnTo>
                    <a:lnTo>
                      <a:pt x="498" y="700"/>
                    </a:lnTo>
                    <a:lnTo>
                      <a:pt x="505" y="694"/>
                    </a:lnTo>
                    <a:lnTo>
                      <a:pt x="507" y="694"/>
                    </a:lnTo>
                    <a:lnTo>
                      <a:pt x="518" y="691"/>
                    </a:lnTo>
                    <a:lnTo>
                      <a:pt x="520" y="693"/>
                    </a:lnTo>
                    <a:lnTo>
                      <a:pt x="525" y="700"/>
                    </a:lnTo>
                    <a:lnTo>
                      <a:pt x="525" y="711"/>
                    </a:lnTo>
                    <a:lnTo>
                      <a:pt x="525" y="714"/>
                    </a:lnTo>
                    <a:lnTo>
                      <a:pt x="529" y="714"/>
                    </a:lnTo>
                    <a:lnTo>
                      <a:pt x="543" y="709"/>
                    </a:lnTo>
                    <a:lnTo>
                      <a:pt x="548" y="709"/>
                    </a:lnTo>
                    <a:lnTo>
                      <a:pt x="557" y="705"/>
                    </a:lnTo>
                    <a:lnTo>
                      <a:pt x="563" y="711"/>
                    </a:lnTo>
                    <a:lnTo>
                      <a:pt x="564" y="718"/>
                    </a:lnTo>
                    <a:lnTo>
                      <a:pt x="568" y="723"/>
                    </a:lnTo>
                    <a:lnTo>
                      <a:pt x="602" y="739"/>
                    </a:lnTo>
                    <a:lnTo>
                      <a:pt x="613" y="739"/>
                    </a:lnTo>
                    <a:lnTo>
                      <a:pt x="636" y="732"/>
                    </a:lnTo>
                    <a:lnTo>
                      <a:pt x="639" y="734"/>
                    </a:lnTo>
                    <a:lnTo>
                      <a:pt x="655" y="748"/>
                    </a:lnTo>
                    <a:lnTo>
                      <a:pt x="675" y="755"/>
                    </a:lnTo>
                    <a:lnTo>
                      <a:pt x="684" y="757"/>
                    </a:lnTo>
                    <a:lnTo>
                      <a:pt x="689" y="762"/>
                    </a:lnTo>
                    <a:lnTo>
                      <a:pt x="696" y="777"/>
                    </a:lnTo>
                    <a:lnTo>
                      <a:pt x="718" y="793"/>
                    </a:lnTo>
                    <a:lnTo>
                      <a:pt x="732" y="796"/>
                    </a:lnTo>
                    <a:lnTo>
                      <a:pt x="736" y="796"/>
                    </a:lnTo>
                    <a:lnTo>
                      <a:pt x="741" y="794"/>
                    </a:lnTo>
                    <a:lnTo>
                      <a:pt x="745" y="794"/>
                    </a:lnTo>
                    <a:lnTo>
                      <a:pt x="748" y="800"/>
                    </a:lnTo>
                    <a:lnTo>
                      <a:pt x="752" y="802"/>
                    </a:lnTo>
                    <a:lnTo>
                      <a:pt x="754" y="802"/>
                    </a:lnTo>
                    <a:lnTo>
                      <a:pt x="755" y="800"/>
                    </a:lnTo>
                    <a:lnTo>
                      <a:pt x="754" y="761"/>
                    </a:lnTo>
                    <a:lnTo>
                      <a:pt x="752" y="753"/>
                    </a:lnTo>
                    <a:lnTo>
                      <a:pt x="746" y="753"/>
                    </a:lnTo>
                    <a:lnTo>
                      <a:pt x="741" y="757"/>
                    </a:lnTo>
                    <a:lnTo>
                      <a:pt x="721" y="755"/>
                    </a:lnTo>
                    <a:lnTo>
                      <a:pt x="716" y="752"/>
                    </a:lnTo>
                    <a:lnTo>
                      <a:pt x="702" y="734"/>
                    </a:lnTo>
                    <a:lnTo>
                      <a:pt x="702" y="727"/>
                    </a:lnTo>
                    <a:lnTo>
                      <a:pt x="720" y="657"/>
                    </a:lnTo>
                    <a:lnTo>
                      <a:pt x="711" y="621"/>
                    </a:lnTo>
                    <a:lnTo>
                      <a:pt x="727" y="593"/>
                    </a:lnTo>
                    <a:lnTo>
                      <a:pt x="730" y="591"/>
                    </a:lnTo>
                    <a:lnTo>
                      <a:pt x="789" y="578"/>
                    </a:lnTo>
                    <a:close/>
                  </a:path>
                </a:pathLst>
              </a:custGeom>
              <a:solidFill>
                <a:srgbClr val="006374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88" name="Freeform 138">
                <a:extLst>
                  <a:ext uri="{FF2B5EF4-FFF2-40B4-BE49-F238E27FC236}">
                    <a16:creationId xmlns:a16="http://schemas.microsoft.com/office/drawing/2014/main" id="{F06EDAE0-B3E8-4914-B472-3369880D8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546" y="3663615"/>
                <a:ext cx="1339916" cy="1308907"/>
              </a:xfrm>
              <a:custGeom>
                <a:avLst/>
                <a:gdLst>
                  <a:gd name="T0" fmla="*/ 775 w 821"/>
                  <a:gd name="T1" fmla="*/ 541 h 802"/>
                  <a:gd name="T2" fmla="*/ 743 w 821"/>
                  <a:gd name="T3" fmla="*/ 507 h 802"/>
                  <a:gd name="T4" fmla="*/ 739 w 821"/>
                  <a:gd name="T5" fmla="*/ 470 h 802"/>
                  <a:gd name="T6" fmla="*/ 732 w 821"/>
                  <a:gd name="T7" fmla="*/ 407 h 802"/>
                  <a:gd name="T8" fmla="*/ 736 w 821"/>
                  <a:gd name="T9" fmla="*/ 352 h 802"/>
                  <a:gd name="T10" fmla="*/ 752 w 821"/>
                  <a:gd name="T11" fmla="*/ 282 h 802"/>
                  <a:gd name="T12" fmla="*/ 798 w 821"/>
                  <a:gd name="T13" fmla="*/ 159 h 802"/>
                  <a:gd name="T14" fmla="*/ 821 w 821"/>
                  <a:gd name="T15" fmla="*/ 136 h 802"/>
                  <a:gd name="T16" fmla="*/ 813 w 821"/>
                  <a:gd name="T17" fmla="*/ 125 h 802"/>
                  <a:gd name="T18" fmla="*/ 804 w 821"/>
                  <a:gd name="T19" fmla="*/ 80 h 802"/>
                  <a:gd name="T20" fmla="*/ 802 w 821"/>
                  <a:gd name="T21" fmla="*/ 70 h 802"/>
                  <a:gd name="T22" fmla="*/ 732 w 821"/>
                  <a:gd name="T23" fmla="*/ 36 h 802"/>
                  <a:gd name="T24" fmla="*/ 702 w 821"/>
                  <a:gd name="T25" fmla="*/ 39 h 802"/>
                  <a:gd name="T26" fmla="*/ 664 w 821"/>
                  <a:gd name="T27" fmla="*/ 11 h 802"/>
                  <a:gd name="T28" fmla="*/ 632 w 821"/>
                  <a:gd name="T29" fmla="*/ 11 h 802"/>
                  <a:gd name="T30" fmla="*/ 605 w 821"/>
                  <a:gd name="T31" fmla="*/ 0 h 802"/>
                  <a:gd name="T32" fmla="*/ 557 w 821"/>
                  <a:gd name="T33" fmla="*/ 11 h 802"/>
                  <a:gd name="T34" fmla="*/ 536 w 821"/>
                  <a:gd name="T35" fmla="*/ 11 h 802"/>
                  <a:gd name="T36" fmla="*/ 532 w 821"/>
                  <a:gd name="T37" fmla="*/ 7 h 802"/>
                  <a:gd name="T38" fmla="*/ 457 w 821"/>
                  <a:gd name="T39" fmla="*/ 18 h 802"/>
                  <a:gd name="T40" fmla="*/ 439 w 821"/>
                  <a:gd name="T41" fmla="*/ 41 h 802"/>
                  <a:gd name="T42" fmla="*/ 371 w 821"/>
                  <a:gd name="T43" fmla="*/ 29 h 802"/>
                  <a:gd name="T44" fmla="*/ 343 w 821"/>
                  <a:gd name="T45" fmla="*/ 18 h 802"/>
                  <a:gd name="T46" fmla="*/ 311 w 821"/>
                  <a:gd name="T47" fmla="*/ 4 h 802"/>
                  <a:gd name="T48" fmla="*/ 286 w 821"/>
                  <a:gd name="T49" fmla="*/ 32 h 802"/>
                  <a:gd name="T50" fmla="*/ 273 w 821"/>
                  <a:gd name="T51" fmla="*/ 66 h 802"/>
                  <a:gd name="T52" fmla="*/ 234 w 821"/>
                  <a:gd name="T53" fmla="*/ 257 h 802"/>
                  <a:gd name="T54" fmla="*/ 164 w 821"/>
                  <a:gd name="T55" fmla="*/ 377 h 802"/>
                  <a:gd name="T56" fmla="*/ 97 w 821"/>
                  <a:gd name="T57" fmla="*/ 434 h 802"/>
                  <a:gd name="T58" fmla="*/ 86 w 821"/>
                  <a:gd name="T59" fmla="*/ 414 h 802"/>
                  <a:gd name="T60" fmla="*/ 52 w 821"/>
                  <a:gd name="T61" fmla="*/ 432 h 802"/>
                  <a:gd name="T62" fmla="*/ 27 w 821"/>
                  <a:gd name="T63" fmla="*/ 428 h 802"/>
                  <a:gd name="T64" fmla="*/ 0 w 821"/>
                  <a:gd name="T65" fmla="*/ 478 h 802"/>
                  <a:gd name="T66" fmla="*/ 0 w 821"/>
                  <a:gd name="T67" fmla="*/ 495 h 802"/>
                  <a:gd name="T68" fmla="*/ 89 w 821"/>
                  <a:gd name="T69" fmla="*/ 475 h 802"/>
                  <a:gd name="T70" fmla="*/ 172 w 821"/>
                  <a:gd name="T71" fmla="*/ 477 h 802"/>
                  <a:gd name="T72" fmla="*/ 182 w 821"/>
                  <a:gd name="T73" fmla="*/ 482 h 802"/>
                  <a:gd name="T74" fmla="*/ 238 w 821"/>
                  <a:gd name="T75" fmla="*/ 575 h 802"/>
                  <a:gd name="T76" fmla="*/ 302 w 821"/>
                  <a:gd name="T77" fmla="*/ 570 h 802"/>
                  <a:gd name="T78" fmla="*/ 313 w 821"/>
                  <a:gd name="T79" fmla="*/ 527 h 802"/>
                  <a:gd name="T80" fmla="*/ 366 w 821"/>
                  <a:gd name="T81" fmla="*/ 521 h 802"/>
                  <a:gd name="T82" fmla="*/ 409 w 821"/>
                  <a:gd name="T83" fmla="*/ 550 h 802"/>
                  <a:gd name="T84" fmla="*/ 413 w 821"/>
                  <a:gd name="T85" fmla="*/ 641 h 802"/>
                  <a:gd name="T86" fmla="*/ 418 w 821"/>
                  <a:gd name="T87" fmla="*/ 702 h 802"/>
                  <a:gd name="T88" fmla="*/ 418 w 821"/>
                  <a:gd name="T89" fmla="*/ 707 h 802"/>
                  <a:gd name="T90" fmla="*/ 432 w 821"/>
                  <a:gd name="T91" fmla="*/ 714 h 802"/>
                  <a:gd name="T92" fmla="*/ 441 w 821"/>
                  <a:gd name="T93" fmla="*/ 702 h 802"/>
                  <a:gd name="T94" fmla="*/ 496 w 821"/>
                  <a:gd name="T95" fmla="*/ 700 h 802"/>
                  <a:gd name="T96" fmla="*/ 507 w 821"/>
                  <a:gd name="T97" fmla="*/ 694 h 802"/>
                  <a:gd name="T98" fmla="*/ 525 w 821"/>
                  <a:gd name="T99" fmla="*/ 700 h 802"/>
                  <a:gd name="T100" fmla="*/ 529 w 821"/>
                  <a:gd name="T101" fmla="*/ 714 h 802"/>
                  <a:gd name="T102" fmla="*/ 557 w 821"/>
                  <a:gd name="T103" fmla="*/ 705 h 802"/>
                  <a:gd name="T104" fmla="*/ 568 w 821"/>
                  <a:gd name="T105" fmla="*/ 723 h 802"/>
                  <a:gd name="T106" fmla="*/ 636 w 821"/>
                  <a:gd name="T107" fmla="*/ 732 h 802"/>
                  <a:gd name="T108" fmla="*/ 675 w 821"/>
                  <a:gd name="T109" fmla="*/ 755 h 802"/>
                  <a:gd name="T110" fmla="*/ 696 w 821"/>
                  <a:gd name="T111" fmla="*/ 777 h 802"/>
                  <a:gd name="T112" fmla="*/ 736 w 821"/>
                  <a:gd name="T113" fmla="*/ 796 h 802"/>
                  <a:gd name="T114" fmla="*/ 748 w 821"/>
                  <a:gd name="T115" fmla="*/ 800 h 802"/>
                  <a:gd name="T116" fmla="*/ 755 w 821"/>
                  <a:gd name="T117" fmla="*/ 800 h 802"/>
                  <a:gd name="T118" fmla="*/ 746 w 821"/>
                  <a:gd name="T119" fmla="*/ 753 h 802"/>
                  <a:gd name="T120" fmla="*/ 716 w 821"/>
                  <a:gd name="T121" fmla="*/ 752 h 802"/>
                  <a:gd name="T122" fmla="*/ 720 w 821"/>
                  <a:gd name="T123" fmla="*/ 657 h 802"/>
                  <a:gd name="T124" fmla="*/ 730 w 821"/>
                  <a:gd name="T125" fmla="*/ 591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1" h="802">
                    <a:moveTo>
                      <a:pt x="789" y="578"/>
                    </a:moveTo>
                    <a:lnTo>
                      <a:pt x="782" y="550"/>
                    </a:lnTo>
                    <a:lnTo>
                      <a:pt x="775" y="541"/>
                    </a:lnTo>
                    <a:lnTo>
                      <a:pt x="764" y="537"/>
                    </a:lnTo>
                    <a:lnTo>
                      <a:pt x="748" y="521"/>
                    </a:lnTo>
                    <a:lnTo>
                      <a:pt x="743" y="507"/>
                    </a:lnTo>
                    <a:lnTo>
                      <a:pt x="739" y="502"/>
                    </a:lnTo>
                    <a:lnTo>
                      <a:pt x="736" y="489"/>
                    </a:lnTo>
                    <a:lnTo>
                      <a:pt x="739" y="470"/>
                    </a:lnTo>
                    <a:lnTo>
                      <a:pt x="729" y="445"/>
                    </a:lnTo>
                    <a:lnTo>
                      <a:pt x="734" y="414"/>
                    </a:lnTo>
                    <a:lnTo>
                      <a:pt x="732" y="407"/>
                    </a:lnTo>
                    <a:lnTo>
                      <a:pt x="729" y="409"/>
                    </a:lnTo>
                    <a:lnTo>
                      <a:pt x="738" y="370"/>
                    </a:lnTo>
                    <a:lnTo>
                      <a:pt x="736" y="352"/>
                    </a:lnTo>
                    <a:lnTo>
                      <a:pt x="725" y="336"/>
                    </a:lnTo>
                    <a:lnTo>
                      <a:pt x="725" y="327"/>
                    </a:lnTo>
                    <a:lnTo>
                      <a:pt x="752" y="282"/>
                    </a:lnTo>
                    <a:lnTo>
                      <a:pt x="754" y="280"/>
                    </a:lnTo>
                    <a:lnTo>
                      <a:pt x="763" y="207"/>
                    </a:lnTo>
                    <a:lnTo>
                      <a:pt x="798" y="159"/>
                    </a:lnTo>
                    <a:lnTo>
                      <a:pt x="813" y="150"/>
                    </a:lnTo>
                    <a:lnTo>
                      <a:pt x="818" y="143"/>
                    </a:lnTo>
                    <a:lnTo>
                      <a:pt x="821" y="136"/>
                    </a:lnTo>
                    <a:lnTo>
                      <a:pt x="821" y="130"/>
                    </a:lnTo>
                    <a:lnTo>
                      <a:pt x="818" y="127"/>
                    </a:lnTo>
                    <a:lnTo>
                      <a:pt x="813" y="125"/>
                    </a:lnTo>
                    <a:lnTo>
                      <a:pt x="805" y="118"/>
                    </a:lnTo>
                    <a:lnTo>
                      <a:pt x="802" y="111"/>
                    </a:lnTo>
                    <a:lnTo>
                      <a:pt x="804" y="80"/>
                    </a:lnTo>
                    <a:lnTo>
                      <a:pt x="807" y="73"/>
                    </a:lnTo>
                    <a:lnTo>
                      <a:pt x="807" y="70"/>
                    </a:lnTo>
                    <a:lnTo>
                      <a:pt x="802" y="70"/>
                    </a:lnTo>
                    <a:lnTo>
                      <a:pt x="752" y="27"/>
                    </a:lnTo>
                    <a:lnTo>
                      <a:pt x="741" y="36"/>
                    </a:lnTo>
                    <a:lnTo>
                      <a:pt x="732" y="36"/>
                    </a:lnTo>
                    <a:lnTo>
                      <a:pt x="713" y="30"/>
                    </a:lnTo>
                    <a:lnTo>
                      <a:pt x="707" y="37"/>
                    </a:lnTo>
                    <a:lnTo>
                      <a:pt x="702" y="39"/>
                    </a:lnTo>
                    <a:lnTo>
                      <a:pt x="684" y="32"/>
                    </a:lnTo>
                    <a:lnTo>
                      <a:pt x="675" y="18"/>
                    </a:lnTo>
                    <a:lnTo>
                      <a:pt x="664" y="11"/>
                    </a:lnTo>
                    <a:lnTo>
                      <a:pt x="659" y="4"/>
                    </a:lnTo>
                    <a:lnTo>
                      <a:pt x="638" y="4"/>
                    </a:lnTo>
                    <a:lnTo>
                      <a:pt x="632" y="11"/>
                    </a:lnTo>
                    <a:lnTo>
                      <a:pt x="621" y="5"/>
                    </a:lnTo>
                    <a:lnTo>
                      <a:pt x="616" y="11"/>
                    </a:lnTo>
                    <a:lnTo>
                      <a:pt x="605" y="0"/>
                    </a:lnTo>
                    <a:lnTo>
                      <a:pt x="577" y="5"/>
                    </a:lnTo>
                    <a:lnTo>
                      <a:pt x="561" y="2"/>
                    </a:lnTo>
                    <a:lnTo>
                      <a:pt x="557" y="11"/>
                    </a:lnTo>
                    <a:lnTo>
                      <a:pt x="548" y="11"/>
                    </a:lnTo>
                    <a:lnTo>
                      <a:pt x="543" y="14"/>
                    </a:lnTo>
                    <a:lnTo>
                      <a:pt x="536" y="11"/>
                    </a:lnTo>
                    <a:lnTo>
                      <a:pt x="538" y="11"/>
                    </a:lnTo>
                    <a:lnTo>
                      <a:pt x="536" y="7"/>
                    </a:lnTo>
                    <a:lnTo>
                      <a:pt x="532" y="7"/>
                    </a:lnTo>
                    <a:lnTo>
                      <a:pt x="480" y="25"/>
                    </a:lnTo>
                    <a:lnTo>
                      <a:pt x="473" y="20"/>
                    </a:lnTo>
                    <a:lnTo>
                      <a:pt x="457" y="18"/>
                    </a:lnTo>
                    <a:lnTo>
                      <a:pt x="446" y="25"/>
                    </a:lnTo>
                    <a:lnTo>
                      <a:pt x="446" y="37"/>
                    </a:lnTo>
                    <a:lnTo>
                      <a:pt x="439" y="41"/>
                    </a:lnTo>
                    <a:lnTo>
                      <a:pt x="400" y="41"/>
                    </a:lnTo>
                    <a:lnTo>
                      <a:pt x="382" y="36"/>
                    </a:lnTo>
                    <a:lnTo>
                      <a:pt x="371" y="29"/>
                    </a:lnTo>
                    <a:lnTo>
                      <a:pt x="364" y="34"/>
                    </a:lnTo>
                    <a:lnTo>
                      <a:pt x="359" y="34"/>
                    </a:lnTo>
                    <a:lnTo>
                      <a:pt x="343" y="18"/>
                    </a:lnTo>
                    <a:lnTo>
                      <a:pt x="341" y="11"/>
                    </a:lnTo>
                    <a:lnTo>
                      <a:pt x="334" y="4"/>
                    </a:lnTo>
                    <a:lnTo>
                      <a:pt x="311" y="4"/>
                    </a:lnTo>
                    <a:lnTo>
                      <a:pt x="296" y="16"/>
                    </a:lnTo>
                    <a:lnTo>
                      <a:pt x="291" y="29"/>
                    </a:lnTo>
                    <a:lnTo>
                      <a:pt x="286" y="32"/>
                    </a:lnTo>
                    <a:lnTo>
                      <a:pt x="282" y="59"/>
                    </a:lnTo>
                    <a:lnTo>
                      <a:pt x="284" y="64"/>
                    </a:lnTo>
                    <a:lnTo>
                      <a:pt x="273" y="66"/>
                    </a:lnTo>
                    <a:lnTo>
                      <a:pt x="275" y="80"/>
                    </a:lnTo>
                    <a:lnTo>
                      <a:pt x="248" y="143"/>
                    </a:lnTo>
                    <a:lnTo>
                      <a:pt x="234" y="257"/>
                    </a:lnTo>
                    <a:lnTo>
                      <a:pt x="207" y="275"/>
                    </a:lnTo>
                    <a:lnTo>
                      <a:pt x="175" y="316"/>
                    </a:lnTo>
                    <a:lnTo>
                      <a:pt x="164" y="377"/>
                    </a:lnTo>
                    <a:lnTo>
                      <a:pt x="141" y="405"/>
                    </a:lnTo>
                    <a:lnTo>
                      <a:pt x="113" y="427"/>
                    </a:lnTo>
                    <a:lnTo>
                      <a:pt x="97" y="434"/>
                    </a:lnTo>
                    <a:lnTo>
                      <a:pt x="88" y="430"/>
                    </a:lnTo>
                    <a:lnTo>
                      <a:pt x="88" y="416"/>
                    </a:lnTo>
                    <a:lnTo>
                      <a:pt x="86" y="414"/>
                    </a:lnTo>
                    <a:lnTo>
                      <a:pt x="64" y="418"/>
                    </a:lnTo>
                    <a:lnTo>
                      <a:pt x="57" y="423"/>
                    </a:lnTo>
                    <a:lnTo>
                      <a:pt x="52" y="432"/>
                    </a:lnTo>
                    <a:lnTo>
                      <a:pt x="43" y="436"/>
                    </a:lnTo>
                    <a:lnTo>
                      <a:pt x="30" y="427"/>
                    </a:lnTo>
                    <a:lnTo>
                      <a:pt x="27" y="428"/>
                    </a:lnTo>
                    <a:lnTo>
                      <a:pt x="13" y="441"/>
                    </a:lnTo>
                    <a:lnTo>
                      <a:pt x="7" y="475"/>
                    </a:lnTo>
                    <a:lnTo>
                      <a:pt x="0" y="478"/>
                    </a:lnTo>
                    <a:lnTo>
                      <a:pt x="2" y="487"/>
                    </a:lnTo>
                    <a:lnTo>
                      <a:pt x="0" y="491"/>
                    </a:lnTo>
                    <a:lnTo>
                      <a:pt x="0" y="495"/>
                    </a:lnTo>
                    <a:lnTo>
                      <a:pt x="2" y="493"/>
                    </a:lnTo>
                    <a:lnTo>
                      <a:pt x="41" y="477"/>
                    </a:lnTo>
                    <a:lnTo>
                      <a:pt x="89" y="475"/>
                    </a:lnTo>
                    <a:lnTo>
                      <a:pt x="97" y="477"/>
                    </a:lnTo>
                    <a:lnTo>
                      <a:pt x="170" y="475"/>
                    </a:lnTo>
                    <a:lnTo>
                      <a:pt x="172" y="477"/>
                    </a:lnTo>
                    <a:lnTo>
                      <a:pt x="177" y="482"/>
                    </a:lnTo>
                    <a:lnTo>
                      <a:pt x="179" y="482"/>
                    </a:lnTo>
                    <a:lnTo>
                      <a:pt x="182" y="482"/>
                    </a:lnTo>
                    <a:lnTo>
                      <a:pt x="200" y="541"/>
                    </a:lnTo>
                    <a:lnTo>
                      <a:pt x="227" y="571"/>
                    </a:lnTo>
                    <a:lnTo>
                      <a:pt x="238" y="575"/>
                    </a:lnTo>
                    <a:lnTo>
                      <a:pt x="247" y="575"/>
                    </a:lnTo>
                    <a:lnTo>
                      <a:pt x="273" y="568"/>
                    </a:lnTo>
                    <a:lnTo>
                      <a:pt x="302" y="570"/>
                    </a:lnTo>
                    <a:lnTo>
                      <a:pt x="305" y="552"/>
                    </a:lnTo>
                    <a:lnTo>
                      <a:pt x="309" y="548"/>
                    </a:lnTo>
                    <a:lnTo>
                      <a:pt x="313" y="527"/>
                    </a:lnTo>
                    <a:lnTo>
                      <a:pt x="346" y="527"/>
                    </a:lnTo>
                    <a:lnTo>
                      <a:pt x="348" y="521"/>
                    </a:lnTo>
                    <a:lnTo>
                      <a:pt x="366" y="521"/>
                    </a:lnTo>
                    <a:lnTo>
                      <a:pt x="366" y="539"/>
                    </a:lnTo>
                    <a:lnTo>
                      <a:pt x="404" y="539"/>
                    </a:lnTo>
                    <a:lnTo>
                      <a:pt x="409" y="550"/>
                    </a:lnTo>
                    <a:lnTo>
                      <a:pt x="414" y="611"/>
                    </a:lnTo>
                    <a:lnTo>
                      <a:pt x="413" y="623"/>
                    </a:lnTo>
                    <a:lnTo>
                      <a:pt x="413" y="641"/>
                    </a:lnTo>
                    <a:lnTo>
                      <a:pt x="430" y="682"/>
                    </a:lnTo>
                    <a:lnTo>
                      <a:pt x="429" y="687"/>
                    </a:lnTo>
                    <a:lnTo>
                      <a:pt x="418" y="702"/>
                    </a:lnTo>
                    <a:lnTo>
                      <a:pt x="416" y="703"/>
                    </a:lnTo>
                    <a:lnTo>
                      <a:pt x="418" y="705"/>
                    </a:lnTo>
                    <a:lnTo>
                      <a:pt x="418" y="707"/>
                    </a:lnTo>
                    <a:lnTo>
                      <a:pt x="423" y="707"/>
                    </a:lnTo>
                    <a:lnTo>
                      <a:pt x="427" y="712"/>
                    </a:lnTo>
                    <a:lnTo>
                      <a:pt x="432" y="714"/>
                    </a:lnTo>
                    <a:lnTo>
                      <a:pt x="434" y="712"/>
                    </a:lnTo>
                    <a:lnTo>
                      <a:pt x="438" y="703"/>
                    </a:lnTo>
                    <a:lnTo>
                      <a:pt x="441" y="702"/>
                    </a:lnTo>
                    <a:lnTo>
                      <a:pt x="482" y="702"/>
                    </a:lnTo>
                    <a:lnTo>
                      <a:pt x="489" y="698"/>
                    </a:lnTo>
                    <a:lnTo>
                      <a:pt x="496" y="700"/>
                    </a:lnTo>
                    <a:lnTo>
                      <a:pt x="498" y="700"/>
                    </a:lnTo>
                    <a:lnTo>
                      <a:pt x="505" y="694"/>
                    </a:lnTo>
                    <a:lnTo>
                      <a:pt x="507" y="694"/>
                    </a:lnTo>
                    <a:lnTo>
                      <a:pt x="518" y="691"/>
                    </a:lnTo>
                    <a:lnTo>
                      <a:pt x="520" y="693"/>
                    </a:lnTo>
                    <a:lnTo>
                      <a:pt x="525" y="700"/>
                    </a:lnTo>
                    <a:lnTo>
                      <a:pt x="525" y="711"/>
                    </a:lnTo>
                    <a:lnTo>
                      <a:pt x="525" y="714"/>
                    </a:lnTo>
                    <a:lnTo>
                      <a:pt x="529" y="714"/>
                    </a:lnTo>
                    <a:lnTo>
                      <a:pt x="543" y="709"/>
                    </a:lnTo>
                    <a:lnTo>
                      <a:pt x="548" y="709"/>
                    </a:lnTo>
                    <a:lnTo>
                      <a:pt x="557" y="705"/>
                    </a:lnTo>
                    <a:lnTo>
                      <a:pt x="563" y="711"/>
                    </a:lnTo>
                    <a:lnTo>
                      <a:pt x="564" y="718"/>
                    </a:lnTo>
                    <a:lnTo>
                      <a:pt x="568" y="723"/>
                    </a:lnTo>
                    <a:lnTo>
                      <a:pt x="602" y="739"/>
                    </a:lnTo>
                    <a:lnTo>
                      <a:pt x="613" y="739"/>
                    </a:lnTo>
                    <a:lnTo>
                      <a:pt x="636" y="732"/>
                    </a:lnTo>
                    <a:lnTo>
                      <a:pt x="639" y="734"/>
                    </a:lnTo>
                    <a:lnTo>
                      <a:pt x="655" y="748"/>
                    </a:lnTo>
                    <a:lnTo>
                      <a:pt x="675" y="755"/>
                    </a:lnTo>
                    <a:lnTo>
                      <a:pt x="684" y="757"/>
                    </a:lnTo>
                    <a:lnTo>
                      <a:pt x="689" y="762"/>
                    </a:lnTo>
                    <a:lnTo>
                      <a:pt x="696" y="777"/>
                    </a:lnTo>
                    <a:lnTo>
                      <a:pt x="718" y="793"/>
                    </a:lnTo>
                    <a:lnTo>
                      <a:pt x="732" y="796"/>
                    </a:lnTo>
                    <a:lnTo>
                      <a:pt x="736" y="796"/>
                    </a:lnTo>
                    <a:lnTo>
                      <a:pt x="741" y="794"/>
                    </a:lnTo>
                    <a:lnTo>
                      <a:pt x="745" y="794"/>
                    </a:lnTo>
                    <a:lnTo>
                      <a:pt x="748" y="800"/>
                    </a:lnTo>
                    <a:lnTo>
                      <a:pt x="752" y="802"/>
                    </a:lnTo>
                    <a:lnTo>
                      <a:pt x="754" y="802"/>
                    </a:lnTo>
                    <a:lnTo>
                      <a:pt x="755" y="800"/>
                    </a:lnTo>
                    <a:lnTo>
                      <a:pt x="754" y="761"/>
                    </a:lnTo>
                    <a:lnTo>
                      <a:pt x="752" y="753"/>
                    </a:lnTo>
                    <a:lnTo>
                      <a:pt x="746" y="753"/>
                    </a:lnTo>
                    <a:lnTo>
                      <a:pt x="741" y="757"/>
                    </a:lnTo>
                    <a:lnTo>
                      <a:pt x="721" y="755"/>
                    </a:lnTo>
                    <a:lnTo>
                      <a:pt x="716" y="752"/>
                    </a:lnTo>
                    <a:lnTo>
                      <a:pt x="702" y="734"/>
                    </a:lnTo>
                    <a:lnTo>
                      <a:pt x="702" y="727"/>
                    </a:lnTo>
                    <a:lnTo>
                      <a:pt x="720" y="657"/>
                    </a:lnTo>
                    <a:lnTo>
                      <a:pt x="711" y="621"/>
                    </a:lnTo>
                    <a:lnTo>
                      <a:pt x="727" y="593"/>
                    </a:lnTo>
                    <a:lnTo>
                      <a:pt x="730" y="591"/>
                    </a:lnTo>
                    <a:lnTo>
                      <a:pt x="789" y="578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89" name="Freeform 139">
                <a:extLst>
                  <a:ext uri="{FF2B5EF4-FFF2-40B4-BE49-F238E27FC236}">
                    <a16:creationId xmlns:a16="http://schemas.microsoft.com/office/drawing/2014/main" id="{F200720F-EE8F-47D9-AF59-C71D2B77A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1429" y="6113329"/>
                <a:ext cx="166469" cy="169734"/>
              </a:xfrm>
              <a:custGeom>
                <a:avLst/>
                <a:gdLst>
                  <a:gd name="T0" fmla="*/ 100 w 102"/>
                  <a:gd name="T1" fmla="*/ 42 h 104"/>
                  <a:gd name="T2" fmla="*/ 102 w 102"/>
                  <a:gd name="T3" fmla="*/ 40 h 104"/>
                  <a:gd name="T4" fmla="*/ 100 w 102"/>
                  <a:gd name="T5" fmla="*/ 47 h 104"/>
                  <a:gd name="T6" fmla="*/ 82 w 102"/>
                  <a:gd name="T7" fmla="*/ 79 h 104"/>
                  <a:gd name="T8" fmla="*/ 59 w 102"/>
                  <a:gd name="T9" fmla="*/ 88 h 104"/>
                  <a:gd name="T10" fmla="*/ 52 w 102"/>
                  <a:gd name="T11" fmla="*/ 100 h 104"/>
                  <a:gd name="T12" fmla="*/ 45 w 102"/>
                  <a:gd name="T13" fmla="*/ 104 h 104"/>
                  <a:gd name="T14" fmla="*/ 34 w 102"/>
                  <a:gd name="T15" fmla="*/ 104 h 104"/>
                  <a:gd name="T16" fmla="*/ 9 w 102"/>
                  <a:gd name="T17" fmla="*/ 81 h 104"/>
                  <a:gd name="T18" fmla="*/ 0 w 102"/>
                  <a:gd name="T19" fmla="*/ 59 h 104"/>
                  <a:gd name="T20" fmla="*/ 4 w 102"/>
                  <a:gd name="T21" fmla="*/ 50 h 104"/>
                  <a:gd name="T22" fmla="*/ 32 w 102"/>
                  <a:gd name="T23" fmla="*/ 15 h 104"/>
                  <a:gd name="T24" fmla="*/ 56 w 102"/>
                  <a:gd name="T25" fmla="*/ 2 h 104"/>
                  <a:gd name="T26" fmla="*/ 66 w 102"/>
                  <a:gd name="T27" fmla="*/ 0 h 104"/>
                  <a:gd name="T28" fmla="*/ 75 w 102"/>
                  <a:gd name="T29" fmla="*/ 6 h 104"/>
                  <a:gd name="T30" fmla="*/ 97 w 102"/>
                  <a:gd name="T31" fmla="*/ 34 h 104"/>
                  <a:gd name="T32" fmla="*/ 100 w 102"/>
                  <a:gd name="T33" fmla="*/ 4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104">
                    <a:moveTo>
                      <a:pt x="100" y="42"/>
                    </a:moveTo>
                    <a:lnTo>
                      <a:pt x="102" y="40"/>
                    </a:lnTo>
                    <a:lnTo>
                      <a:pt x="100" y="47"/>
                    </a:lnTo>
                    <a:lnTo>
                      <a:pt x="82" y="79"/>
                    </a:lnTo>
                    <a:lnTo>
                      <a:pt x="59" y="88"/>
                    </a:lnTo>
                    <a:lnTo>
                      <a:pt x="52" y="100"/>
                    </a:lnTo>
                    <a:lnTo>
                      <a:pt x="45" y="104"/>
                    </a:lnTo>
                    <a:lnTo>
                      <a:pt x="34" y="104"/>
                    </a:lnTo>
                    <a:lnTo>
                      <a:pt x="9" y="81"/>
                    </a:lnTo>
                    <a:lnTo>
                      <a:pt x="0" y="59"/>
                    </a:lnTo>
                    <a:lnTo>
                      <a:pt x="4" y="50"/>
                    </a:lnTo>
                    <a:lnTo>
                      <a:pt x="32" y="15"/>
                    </a:lnTo>
                    <a:lnTo>
                      <a:pt x="56" y="2"/>
                    </a:lnTo>
                    <a:lnTo>
                      <a:pt x="66" y="0"/>
                    </a:lnTo>
                    <a:lnTo>
                      <a:pt x="75" y="6"/>
                    </a:lnTo>
                    <a:lnTo>
                      <a:pt x="97" y="34"/>
                    </a:lnTo>
                    <a:lnTo>
                      <a:pt x="100" y="4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90" name="Freeform 140">
                <a:extLst>
                  <a:ext uri="{FF2B5EF4-FFF2-40B4-BE49-F238E27FC236}">
                    <a16:creationId xmlns:a16="http://schemas.microsoft.com/office/drawing/2014/main" id="{2510E799-033F-47B4-823D-C13A493E9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1429" y="6113329"/>
                <a:ext cx="166469" cy="169734"/>
              </a:xfrm>
              <a:custGeom>
                <a:avLst/>
                <a:gdLst>
                  <a:gd name="T0" fmla="*/ 100 w 102"/>
                  <a:gd name="T1" fmla="*/ 42 h 104"/>
                  <a:gd name="T2" fmla="*/ 102 w 102"/>
                  <a:gd name="T3" fmla="*/ 40 h 104"/>
                  <a:gd name="T4" fmla="*/ 100 w 102"/>
                  <a:gd name="T5" fmla="*/ 47 h 104"/>
                  <a:gd name="T6" fmla="*/ 82 w 102"/>
                  <a:gd name="T7" fmla="*/ 79 h 104"/>
                  <a:gd name="T8" fmla="*/ 59 w 102"/>
                  <a:gd name="T9" fmla="*/ 88 h 104"/>
                  <a:gd name="T10" fmla="*/ 52 w 102"/>
                  <a:gd name="T11" fmla="*/ 100 h 104"/>
                  <a:gd name="T12" fmla="*/ 45 w 102"/>
                  <a:gd name="T13" fmla="*/ 104 h 104"/>
                  <a:gd name="T14" fmla="*/ 34 w 102"/>
                  <a:gd name="T15" fmla="*/ 104 h 104"/>
                  <a:gd name="T16" fmla="*/ 9 w 102"/>
                  <a:gd name="T17" fmla="*/ 81 h 104"/>
                  <a:gd name="T18" fmla="*/ 0 w 102"/>
                  <a:gd name="T19" fmla="*/ 59 h 104"/>
                  <a:gd name="T20" fmla="*/ 4 w 102"/>
                  <a:gd name="T21" fmla="*/ 50 h 104"/>
                  <a:gd name="T22" fmla="*/ 32 w 102"/>
                  <a:gd name="T23" fmla="*/ 15 h 104"/>
                  <a:gd name="T24" fmla="*/ 56 w 102"/>
                  <a:gd name="T25" fmla="*/ 2 h 104"/>
                  <a:gd name="T26" fmla="*/ 66 w 102"/>
                  <a:gd name="T27" fmla="*/ 0 h 104"/>
                  <a:gd name="T28" fmla="*/ 75 w 102"/>
                  <a:gd name="T29" fmla="*/ 6 h 104"/>
                  <a:gd name="T30" fmla="*/ 97 w 102"/>
                  <a:gd name="T31" fmla="*/ 34 h 104"/>
                  <a:gd name="T32" fmla="*/ 100 w 102"/>
                  <a:gd name="T33" fmla="*/ 4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104">
                    <a:moveTo>
                      <a:pt x="100" y="42"/>
                    </a:moveTo>
                    <a:lnTo>
                      <a:pt x="102" y="40"/>
                    </a:lnTo>
                    <a:lnTo>
                      <a:pt x="100" y="47"/>
                    </a:lnTo>
                    <a:lnTo>
                      <a:pt x="82" y="79"/>
                    </a:lnTo>
                    <a:lnTo>
                      <a:pt x="59" y="88"/>
                    </a:lnTo>
                    <a:lnTo>
                      <a:pt x="52" y="100"/>
                    </a:lnTo>
                    <a:lnTo>
                      <a:pt x="45" y="104"/>
                    </a:lnTo>
                    <a:lnTo>
                      <a:pt x="34" y="104"/>
                    </a:lnTo>
                    <a:lnTo>
                      <a:pt x="9" y="81"/>
                    </a:lnTo>
                    <a:lnTo>
                      <a:pt x="0" y="59"/>
                    </a:lnTo>
                    <a:lnTo>
                      <a:pt x="4" y="50"/>
                    </a:lnTo>
                    <a:lnTo>
                      <a:pt x="32" y="15"/>
                    </a:lnTo>
                    <a:lnTo>
                      <a:pt x="56" y="2"/>
                    </a:lnTo>
                    <a:lnTo>
                      <a:pt x="66" y="0"/>
                    </a:lnTo>
                    <a:lnTo>
                      <a:pt x="75" y="6"/>
                    </a:lnTo>
                    <a:lnTo>
                      <a:pt x="97" y="34"/>
                    </a:lnTo>
                    <a:lnTo>
                      <a:pt x="100" y="42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91" name="Freeform 141">
                <a:extLst>
                  <a:ext uri="{FF2B5EF4-FFF2-40B4-BE49-F238E27FC236}">
                    <a16:creationId xmlns:a16="http://schemas.microsoft.com/office/drawing/2014/main" id="{D1783CDD-AE51-4F59-8E5F-EDB6481F1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894" y="2008713"/>
                <a:ext cx="590804" cy="515729"/>
              </a:xfrm>
              <a:custGeom>
                <a:avLst/>
                <a:gdLst>
                  <a:gd name="T0" fmla="*/ 155 w 362"/>
                  <a:gd name="T1" fmla="*/ 298 h 316"/>
                  <a:gd name="T2" fmla="*/ 14 w 362"/>
                  <a:gd name="T3" fmla="*/ 298 h 316"/>
                  <a:gd name="T4" fmla="*/ 12 w 362"/>
                  <a:gd name="T5" fmla="*/ 303 h 316"/>
                  <a:gd name="T6" fmla="*/ 2 w 362"/>
                  <a:gd name="T7" fmla="*/ 312 h 316"/>
                  <a:gd name="T8" fmla="*/ 3 w 362"/>
                  <a:gd name="T9" fmla="*/ 312 h 316"/>
                  <a:gd name="T10" fmla="*/ 0 w 362"/>
                  <a:gd name="T11" fmla="*/ 316 h 316"/>
                  <a:gd name="T12" fmla="*/ 3 w 362"/>
                  <a:gd name="T13" fmla="*/ 280 h 316"/>
                  <a:gd name="T14" fmla="*/ 12 w 362"/>
                  <a:gd name="T15" fmla="*/ 259 h 316"/>
                  <a:gd name="T16" fmla="*/ 23 w 362"/>
                  <a:gd name="T17" fmla="*/ 255 h 316"/>
                  <a:gd name="T18" fmla="*/ 39 w 362"/>
                  <a:gd name="T19" fmla="*/ 223 h 316"/>
                  <a:gd name="T20" fmla="*/ 37 w 362"/>
                  <a:gd name="T21" fmla="*/ 216 h 316"/>
                  <a:gd name="T22" fmla="*/ 55 w 362"/>
                  <a:gd name="T23" fmla="*/ 189 h 316"/>
                  <a:gd name="T24" fmla="*/ 57 w 362"/>
                  <a:gd name="T25" fmla="*/ 180 h 316"/>
                  <a:gd name="T26" fmla="*/ 96 w 362"/>
                  <a:gd name="T27" fmla="*/ 128 h 316"/>
                  <a:gd name="T28" fmla="*/ 109 w 362"/>
                  <a:gd name="T29" fmla="*/ 78 h 316"/>
                  <a:gd name="T30" fmla="*/ 121 w 362"/>
                  <a:gd name="T31" fmla="*/ 62 h 316"/>
                  <a:gd name="T32" fmla="*/ 152 w 362"/>
                  <a:gd name="T33" fmla="*/ 44 h 316"/>
                  <a:gd name="T34" fmla="*/ 168 w 362"/>
                  <a:gd name="T35" fmla="*/ 5 h 316"/>
                  <a:gd name="T36" fmla="*/ 173 w 362"/>
                  <a:gd name="T37" fmla="*/ 0 h 316"/>
                  <a:gd name="T38" fmla="*/ 362 w 362"/>
                  <a:gd name="T39" fmla="*/ 0 h 316"/>
                  <a:gd name="T40" fmla="*/ 362 w 362"/>
                  <a:gd name="T41" fmla="*/ 80 h 316"/>
                  <a:gd name="T42" fmla="*/ 223 w 362"/>
                  <a:gd name="T43" fmla="*/ 80 h 316"/>
                  <a:gd name="T44" fmla="*/ 223 w 362"/>
                  <a:gd name="T45" fmla="*/ 200 h 316"/>
                  <a:gd name="T46" fmla="*/ 180 w 362"/>
                  <a:gd name="T47" fmla="*/ 211 h 316"/>
                  <a:gd name="T48" fmla="*/ 177 w 362"/>
                  <a:gd name="T49" fmla="*/ 214 h 316"/>
                  <a:gd name="T50" fmla="*/ 169 w 362"/>
                  <a:gd name="T51" fmla="*/ 227 h 316"/>
                  <a:gd name="T52" fmla="*/ 175 w 362"/>
                  <a:gd name="T53" fmla="*/ 298 h 316"/>
                  <a:gd name="T54" fmla="*/ 155 w 362"/>
                  <a:gd name="T55" fmla="*/ 29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2" h="316">
                    <a:moveTo>
                      <a:pt x="155" y="298"/>
                    </a:moveTo>
                    <a:lnTo>
                      <a:pt x="14" y="298"/>
                    </a:lnTo>
                    <a:lnTo>
                      <a:pt x="12" y="303"/>
                    </a:lnTo>
                    <a:lnTo>
                      <a:pt x="2" y="312"/>
                    </a:lnTo>
                    <a:lnTo>
                      <a:pt x="3" y="312"/>
                    </a:lnTo>
                    <a:lnTo>
                      <a:pt x="0" y="316"/>
                    </a:lnTo>
                    <a:lnTo>
                      <a:pt x="3" y="280"/>
                    </a:lnTo>
                    <a:lnTo>
                      <a:pt x="12" y="259"/>
                    </a:lnTo>
                    <a:lnTo>
                      <a:pt x="23" y="255"/>
                    </a:lnTo>
                    <a:lnTo>
                      <a:pt x="39" y="223"/>
                    </a:lnTo>
                    <a:lnTo>
                      <a:pt x="37" y="216"/>
                    </a:lnTo>
                    <a:lnTo>
                      <a:pt x="55" y="189"/>
                    </a:lnTo>
                    <a:lnTo>
                      <a:pt x="57" y="180"/>
                    </a:lnTo>
                    <a:lnTo>
                      <a:pt x="96" y="128"/>
                    </a:lnTo>
                    <a:lnTo>
                      <a:pt x="109" y="78"/>
                    </a:lnTo>
                    <a:lnTo>
                      <a:pt x="121" y="62"/>
                    </a:lnTo>
                    <a:lnTo>
                      <a:pt x="152" y="44"/>
                    </a:lnTo>
                    <a:lnTo>
                      <a:pt x="168" y="5"/>
                    </a:lnTo>
                    <a:lnTo>
                      <a:pt x="173" y="0"/>
                    </a:lnTo>
                    <a:lnTo>
                      <a:pt x="362" y="0"/>
                    </a:lnTo>
                    <a:lnTo>
                      <a:pt x="362" y="80"/>
                    </a:lnTo>
                    <a:lnTo>
                      <a:pt x="223" y="80"/>
                    </a:lnTo>
                    <a:lnTo>
                      <a:pt x="223" y="200"/>
                    </a:lnTo>
                    <a:lnTo>
                      <a:pt x="180" y="211"/>
                    </a:lnTo>
                    <a:lnTo>
                      <a:pt x="177" y="214"/>
                    </a:lnTo>
                    <a:lnTo>
                      <a:pt x="169" y="227"/>
                    </a:lnTo>
                    <a:lnTo>
                      <a:pt x="175" y="298"/>
                    </a:lnTo>
                    <a:lnTo>
                      <a:pt x="155" y="298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92" name="Freeform 142">
                <a:extLst>
                  <a:ext uri="{FF2B5EF4-FFF2-40B4-BE49-F238E27FC236}">
                    <a16:creationId xmlns:a16="http://schemas.microsoft.com/office/drawing/2014/main" id="{FF571DC0-4AD2-402B-AAB6-0CDA5AB90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894" y="2008713"/>
                <a:ext cx="590804" cy="515729"/>
              </a:xfrm>
              <a:custGeom>
                <a:avLst/>
                <a:gdLst>
                  <a:gd name="T0" fmla="*/ 155 w 362"/>
                  <a:gd name="T1" fmla="*/ 298 h 316"/>
                  <a:gd name="T2" fmla="*/ 14 w 362"/>
                  <a:gd name="T3" fmla="*/ 298 h 316"/>
                  <a:gd name="T4" fmla="*/ 12 w 362"/>
                  <a:gd name="T5" fmla="*/ 303 h 316"/>
                  <a:gd name="T6" fmla="*/ 2 w 362"/>
                  <a:gd name="T7" fmla="*/ 312 h 316"/>
                  <a:gd name="T8" fmla="*/ 3 w 362"/>
                  <a:gd name="T9" fmla="*/ 312 h 316"/>
                  <a:gd name="T10" fmla="*/ 0 w 362"/>
                  <a:gd name="T11" fmla="*/ 316 h 316"/>
                  <a:gd name="T12" fmla="*/ 3 w 362"/>
                  <a:gd name="T13" fmla="*/ 280 h 316"/>
                  <a:gd name="T14" fmla="*/ 12 w 362"/>
                  <a:gd name="T15" fmla="*/ 259 h 316"/>
                  <a:gd name="T16" fmla="*/ 23 w 362"/>
                  <a:gd name="T17" fmla="*/ 255 h 316"/>
                  <a:gd name="T18" fmla="*/ 39 w 362"/>
                  <a:gd name="T19" fmla="*/ 223 h 316"/>
                  <a:gd name="T20" fmla="*/ 37 w 362"/>
                  <a:gd name="T21" fmla="*/ 216 h 316"/>
                  <a:gd name="T22" fmla="*/ 55 w 362"/>
                  <a:gd name="T23" fmla="*/ 189 h 316"/>
                  <a:gd name="T24" fmla="*/ 57 w 362"/>
                  <a:gd name="T25" fmla="*/ 180 h 316"/>
                  <a:gd name="T26" fmla="*/ 96 w 362"/>
                  <a:gd name="T27" fmla="*/ 128 h 316"/>
                  <a:gd name="T28" fmla="*/ 109 w 362"/>
                  <a:gd name="T29" fmla="*/ 78 h 316"/>
                  <a:gd name="T30" fmla="*/ 121 w 362"/>
                  <a:gd name="T31" fmla="*/ 62 h 316"/>
                  <a:gd name="T32" fmla="*/ 152 w 362"/>
                  <a:gd name="T33" fmla="*/ 44 h 316"/>
                  <a:gd name="T34" fmla="*/ 168 w 362"/>
                  <a:gd name="T35" fmla="*/ 5 h 316"/>
                  <a:gd name="T36" fmla="*/ 173 w 362"/>
                  <a:gd name="T37" fmla="*/ 0 h 316"/>
                  <a:gd name="T38" fmla="*/ 362 w 362"/>
                  <a:gd name="T39" fmla="*/ 0 h 316"/>
                  <a:gd name="T40" fmla="*/ 362 w 362"/>
                  <a:gd name="T41" fmla="*/ 80 h 316"/>
                  <a:gd name="T42" fmla="*/ 223 w 362"/>
                  <a:gd name="T43" fmla="*/ 80 h 316"/>
                  <a:gd name="T44" fmla="*/ 223 w 362"/>
                  <a:gd name="T45" fmla="*/ 200 h 316"/>
                  <a:gd name="T46" fmla="*/ 180 w 362"/>
                  <a:gd name="T47" fmla="*/ 211 h 316"/>
                  <a:gd name="T48" fmla="*/ 177 w 362"/>
                  <a:gd name="T49" fmla="*/ 214 h 316"/>
                  <a:gd name="T50" fmla="*/ 169 w 362"/>
                  <a:gd name="T51" fmla="*/ 227 h 316"/>
                  <a:gd name="T52" fmla="*/ 175 w 362"/>
                  <a:gd name="T53" fmla="*/ 298 h 316"/>
                  <a:gd name="T54" fmla="*/ 155 w 362"/>
                  <a:gd name="T55" fmla="*/ 29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2" h="316">
                    <a:moveTo>
                      <a:pt x="155" y="298"/>
                    </a:moveTo>
                    <a:lnTo>
                      <a:pt x="14" y="298"/>
                    </a:lnTo>
                    <a:lnTo>
                      <a:pt x="12" y="303"/>
                    </a:lnTo>
                    <a:lnTo>
                      <a:pt x="2" y="312"/>
                    </a:lnTo>
                    <a:lnTo>
                      <a:pt x="3" y="312"/>
                    </a:lnTo>
                    <a:lnTo>
                      <a:pt x="0" y="316"/>
                    </a:lnTo>
                    <a:lnTo>
                      <a:pt x="3" y="280"/>
                    </a:lnTo>
                    <a:lnTo>
                      <a:pt x="12" y="259"/>
                    </a:lnTo>
                    <a:lnTo>
                      <a:pt x="23" y="255"/>
                    </a:lnTo>
                    <a:lnTo>
                      <a:pt x="39" y="223"/>
                    </a:lnTo>
                    <a:lnTo>
                      <a:pt x="37" y="216"/>
                    </a:lnTo>
                    <a:lnTo>
                      <a:pt x="55" y="189"/>
                    </a:lnTo>
                    <a:lnTo>
                      <a:pt x="57" y="180"/>
                    </a:lnTo>
                    <a:lnTo>
                      <a:pt x="96" y="128"/>
                    </a:lnTo>
                    <a:lnTo>
                      <a:pt x="109" y="78"/>
                    </a:lnTo>
                    <a:lnTo>
                      <a:pt x="121" y="62"/>
                    </a:lnTo>
                    <a:lnTo>
                      <a:pt x="152" y="44"/>
                    </a:lnTo>
                    <a:lnTo>
                      <a:pt x="168" y="5"/>
                    </a:lnTo>
                    <a:lnTo>
                      <a:pt x="173" y="0"/>
                    </a:lnTo>
                    <a:lnTo>
                      <a:pt x="362" y="0"/>
                    </a:lnTo>
                    <a:lnTo>
                      <a:pt x="362" y="80"/>
                    </a:lnTo>
                    <a:lnTo>
                      <a:pt x="223" y="80"/>
                    </a:lnTo>
                    <a:lnTo>
                      <a:pt x="223" y="200"/>
                    </a:lnTo>
                    <a:lnTo>
                      <a:pt x="180" y="211"/>
                    </a:lnTo>
                    <a:lnTo>
                      <a:pt x="177" y="214"/>
                    </a:lnTo>
                    <a:lnTo>
                      <a:pt x="169" y="227"/>
                    </a:lnTo>
                    <a:lnTo>
                      <a:pt x="175" y="298"/>
                    </a:lnTo>
                    <a:lnTo>
                      <a:pt x="155" y="298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93" name="Freeform 143">
                <a:extLst>
                  <a:ext uri="{FF2B5EF4-FFF2-40B4-BE49-F238E27FC236}">
                    <a16:creationId xmlns:a16="http://schemas.microsoft.com/office/drawing/2014/main" id="{B705F7BB-A525-46BF-B3F5-C4040D08C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679" y="3129934"/>
                <a:ext cx="107716" cy="133828"/>
              </a:xfrm>
              <a:custGeom>
                <a:avLst/>
                <a:gdLst>
                  <a:gd name="T0" fmla="*/ 52 w 66"/>
                  <a:gd name="T1" fmla="*/ 0 h 82"/>
                  <a:gd name="T2" fmla="*/ 18 w 66"/>
                  <a:gd name="T3" fmla="*/ 22 h 82"/>
                  <a:gd name="T4" fmla="*/ 10 w 66"/>
                  <a:gd name="T5" fmla="*/ 48 h 82"/>
                  <a:gd name="T6" fmla="*/ 0 w 66"/>
                  <a:gd name="T7" fmla="*/ 68 h 82"/>
                  <a:gd name="T8" fmla="*/ 0 w 66"/>
                  <a:gd name="T9" fmla="*/ 75 h 82"/>
                  <a:gd name="T10" fmla="*/ 5 w 66"/>
                  <a:gd name="T11" fmla="*/ 81 h 82"/>
                  <a:gd name="T12" fmla="*/ 14 w 66"/>
                  <a:gd name="T13" fmla="*/ 82 h 82"/>
                  <a:gd name="T14" fmla="*/ 19 w 66"/>
                  <a:gd name="T15" fmla="*/ 81 h 82"/>
                  <a:gd name="T16" fmla="*/ 23 w 66"/>
                  <a:gd name="T17" fmla="*/ 82 h 82"/>
                  <a:gd name="T18" fmla="*/ 25 w 66"/>
                  <a:gd name="T19" fmla="*/ 81 h 82"/>
                  <a:gd name="T20" fmla="*/ 27 w 66"/>
                  <a:gd name="T21" fmla="*/ 79 h 82"/>
                  <a:gd name="T22" fmla="*/ 35 w 66"/>
                  <a:gd name="T23" fmla="*/ 75 h 82"/>
                  <a:gd name="T24" fmla="*/ 39 w 66"/>
                  <a:gd name="T25" fmla="*/ 77 h 82"/>
                  <a:gd name="T26" fmla="*/ 46 w 66"/>
                  <a:gd name="T27" fmla="*/ 82 h 82"/>
                  <a:gd name="T28" fmla="*/ 46 w 66"/>
                  <a:gd name="T29" fmla="*/ 82 h 82"/>
                  <a:gd name="T30" fmla="*/ 48 w 66"/>
                  <a:gd name="T31" fmla="*/ 79 h 82"/>
                  <a:gd name="T32" fmla="*/ 57 w 66"/>
                  <a:gd name="T33" fmla="*/ 68 h 82"/>
                  <a:gd name="T34" fmla="*/ 60 w 66"/>
                  <a:gd name="T35" fmla="*/ 59 h 82"/>
                  <a:gd name="T36" fmla="*/ 60 w 66"/>
                  <a:gd name="T37" fmla="*/ 59 h 82"/>
                  <a:gd name="T38" fmla="*/ 60 w 66"/>
                  <a:gd name="T39" fmla="*/ 56 h 82"/>
                  <a:gd name="T40" fmla="*/ 57 w 66"/>
                  <a:gd name="T41" fmla="*/ 56 h 82"/>
                  <a:gd name="T42" fmla="*/ 57 w 66"/>
                  <a:gd name="T43" fmla="*/ 54 h 82"/>
                  <a:gd name="T44" fmla="*/ 50 w 66"/>
                  <a:gd name="T45" fmla="*/ 56 h 82"/>
                  <a:gd name="T46" fmla="*/ 44 w 66"/>
                  <a:gd name="T47" fmla="*/ 54 h 82"/>
                  <a:gd name="T48" fmla="*/ 37 w 66"/>
                  <a:gd name="T49" fmla="*/ 56 h 82"/>
                  <a:gd name="T50" fmla="*/ 35 w 66"/>
                  <a:gd name="T51" fmla="*/ 59 h 82"/>
                  <a:gd name="T52" fmla="*/ 34 w 66"/>
                  <a:gd name="T53" fmla="*/ 59 h 82"/>
                  <a:gd name="T54" fmla="*/ 32 w 66"/>
                  <a:gd name="T55" fmla="*/ 57 h 82"/>
                  <a:gd name="T56" fmla="*/ 30 w 66"/>
                  <a:gd name="T57" fmla="*/ 56 h 82"/>
                  <a:gd name="T58" fmla="*/ 30 w 66"/>
                  <a:gd name="T59" fmla="*/ 54 h 82"/>
                  <a:gd name="T60" fmla="*/ 34 w 66"/>
                  <a:gd name="T61" fmla="*/ 56 h 82"/>
                  <a:gd name="T62" fmla="*/ 35 w 66"/>
                  <a:gd name="T63" fmla="*/ 56 h 82"/>
                  <a:gd name="T64" fmla="*/ 37 w 66"/>
                  <a:gd name="T65" fmla="*/ 52 h 82"/>
                  <a:gd name="T66" fmla="*/ 41 w 66"/>
                  <a:gd name="T67" fmla="*/ 47 h 82"/>
                  <a:gd name="T68" fmla="*/ 44 w 66"/>
                  <a:gd name="T69" fmla="*/ 45 h 82"/>
                  <a:gd name="T70" fmla="*/ 48 w 66"/>
                  <a:gd name="T71" fmla="*/ 45 h 82"/>
                  <a:gd name="T72" fmla="*/ 52 w 66"/>
                  <a:gd name="T73" fmla="*/ 40 h 82"/>
                  <a:gd name="T74" fmla="*/ 60 w 66"/>
                  <a:gd name="T75" fmla="*/ 38 h 82"/>
                  <a:gd name="T76" fmla="*/ 66 w 66"/>
                  <a:gd name="T77" fmla="*/ 34 h 82"/>
                  <a:gd name="T78" fmla="*/ 66 w 66"/>
                  <a:gd name="T79" fmla="*/ 29 h 82"/>
                  <a:gd name="T80" fmla="*/ 62 w 66"/>
                  <a:gd name="T81" fmla="*/ 15 h 82"/>
                  <a:gd name="T82" fmla="*/ 59 w 66"/>
                  <a:gd name="T83" fmla="*/ 13 h 82"/>
                  <a:gd name="T84" fmla="*/ 55 w 66"/>
                  <a:gd name="T85" fmla="*/ 7 h 82"/>
                  <a:gd name="T86" fmla="*/ 53 w 66"/>
                  <a:gd name="T87" fmla="*/ 4 h 82"/>
                  <a:gd name="T88" fmla="*/ 52 w 66"/>
                  <a:gd name="T8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82">
                    <a:moveTo>
                      <a:pt x="52" y="0"/>
                    </a:moveTo>
                    <a:lnTo>
                      <a:pt x="18" y="22"/>
                    </a:lnTo>
                    <a:lnTo>
                      <a:pt x="10" y="48"/>
                    </a:lnTo>
                    <a:lnTo>
                      <a:pt x="0" y="68"/>
                    </a:lnTo>
                    <a:lnTo>
                      <a:pt x="0" y="75"/>
                    </a:lnTo>
                    <a:lnTo>
                      <a:pt x="5" y="81"/>
                    </a:lnTo>
                    <a:lnTo>
                      <a:pt x="14" y="82"/>
                    </a:lnTo>
                    <a:lnTo>
                      <a:pt x="19" y="81"/>
                    </a:lnTo>
                    <a:lnTo>
                      <a:pt x="23" y="82"/>
                    </a:lnTo>
                    <a:lnTo>
                      <a:pt x="25" y="81"/>
                    </a:lnTo>
                    <a:lnTo>
                      <a:pt x="27" y="79"/>
                    </a:lnTo>
                    <a:lnTo>
                      <a:pt x="35" y="75"/>
                    </a:lnTo>
                    <a:lnTo>
                      <a:pt x="39" y="77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8" y="79"/>
                    </a:lnTo>
                    <a:lnTo>
                      <a:pt x="57" y="6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6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37" y="56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2" y="57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4" y="56"/>
                    </a:lnTo>
                    <a:lnTo>
                      <a:pt x="35" y="56"/>
                    </a:lnTo>
                    <a:lnTo>
                      <a:pt x="37" y="52"/>
                    </a:lnTo>
                    <a:lnTo>
                      <a:pt x="41" y="47"/>
                    </a:lnTo>
                    <a:lnTo>
                      <a:pt x="44" y="45"/>
                    </a:lnTo>
                    <a:lnTo>
                      <a:pt x="48" y="45"/>
                    </a:lnTo>
                    <a:lnTo>
                      <a:pt x="52" y="40"/>
                    </a:lnTo>
                    <a:lnTo>
                      <a:pt x="60" y="38"/>
                    </a:lnTo>
                    <a:lnTo>
                      <a:pt x="66" y="34"/>
                    </a:lnTo>
                    <a:lnTo>
                      <a:pt x="66" y="29"/>
                    </a:lnTo>
                    <a:lnTo>
                      <a:pt x="62" y="15"/>
                    </a:lnTo>
                    <a:lnTo>
                      <a:pt x="59" y="13"/>
                    </a:lnTo>
                    <a:lnTo>
                      <a:pt x="55" y="7"/>
                    </a:lnTo>
                    <a:lnTo>
                      <a:pt x="53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4AE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94" name="Freeform 144">
                <a:extLst>
                  <a:ext uri="{FF2B5EF4-FFF2-40B4-BE49-F238E27FC236}">
                    <a16:creationId xmlns:a16="http://schemas.microsoft.com/office/drawing/2014/main" id="{66F3DD0A-36BB-494F-87D1-848E26851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679" y="3129934"/>
                <a:ext cx="107716" cy="133828"/>
              </a:xfrm>
              <a:custGeom>
                <a:avLst/>
                <a:gdLst>
                  <a:gd name="T0" fmla="*/ 52 w 66"/>
                  <a:gd name="T1" fmla="*/ 0 h 82"/>
                  <a:gd name="T2" fmla="*/ 18 w 66"/>
                  <a:gd name="T3" fmla="*/ 22 h 82"/>
                  <a:gd name="T4" fmla="*/ 10 w 66"/>
                  <a:gd name="T5" fmla="*/ 48 h 82"/>
                  <a:gd name="T6" fmla="*/ 0 w 66"/>
                  <a:gd name="T7" fmla="*/ 68 h 82"/>
                  <a:gd name="T8" fmla="*/ 0 w 66"/>
                  <a:gd name="T9" fmla="*/ 75 h 82"/>
                  <a:gd name="T10" fmla="*/ 5 w 66"/>
                  <a:gd name="T11" fmla="*/ 81 h 82"/>
                  <a:gd name="T12" fmla="*/ 14 w 66"/>
                  <a:gd name="T13" fmla="*/ 82 h 82"/>
                  <a:gd name="T14" fmla="*/ 19 w 66"/>
                  <a:gd name="T15" fmla="*/ 81 h 82"/>
                  <a:gd name="T16" fmla="*/ 23 w 66"/>
                  <a:gd name="T17" fmla="*/ 82 h 82"/>
                  <a:gd name="T18" fmla="*/ 25 w 66"/>
                  <a:gd name="T19" fmla="*/ 81 h 82"/>
                  <a:gd name="T20" fmla="*/ 27 w 66"/>
                  <a:gd name="T21" fmla="*/ 79 h 82"/>
                  <a:gd name="T22" fmla="*/ 35 w 66"/>
                  <a:gd name="T23" fmla="*/ 75 h 82"/>
                  <a:gd name="T24" fmla="*/ 39 w 66"/>
                  <a:gd name="T25" fmla="*/ 77 h 82"/>
                  <a:gd name="T26" fmla="*/ 46 w 66"/>
                  <a:gd name="T27" fmla="*/ 82 h 82"/>
                  <a:gd name="T28" fmla="*/ 46 w 66"/>
                  <a:gd name="T29" fmla="*/ 82 h 82"/>
                  <a:gd name="T30" fmla="*/ 48 w 66"/>
                  <a:gd name="T31" fmla="*/ 79 h 82"/>
                  <a:gd name="T32" fmla="*/ 57 w 66"/>
                  <a:gd name="T33" fmla="*/ 68 h 82"/>
                  <a:gd name="T34" fmla="*/ 60 w 66"/>
                  <a:gd name="T35" fmla="*/ 59 h 82"/>
                  <a:gd name="T36" fmla="*/ 60 w 66"/>
                  <a:gd name="T37" fmla="*/ 59 h 82"/>
                  <a:gd name="T38" fmla="*/ 60 w 66"/>
                  <a:gd name="T39" fmla="*/ 56 h 82"/>
                  <a:gd name="T40" fmla="*/ 57 w 66"/>
                  <a:gd name="T41" fmla="*/ 56 h 82"/>
                  <a:gd name="T42" fmla="*/ 57 w 66"/>
                  <a:gd name="T43" fmla="*/ 54 h 82"/>
                  <a:gd name="T44" fmla="*/ 50 w 66"/>
                  <a:gd name="T45" fmla="*/ 56 h 82"/>
                  <a:gd name="T46" fmla="*/ 44 w 66"/>
                  <a:gd name="T47" fmla="*/ 54 h 82"/>
                  <a:gd name="T48" fmla="*/ 37 w 66"/>
                  <a:gd name="T49" fmla="*/ 56 h 82"/>
                  <a:gd name="T50" fmla="*/ 35 w 66"/>
                  <a:gd name="T51" fmla="*/ 59 h 82"/>
                  <a:gd name="T52" fmla="*/ 34 w 66"/>
                  <a:gd name="T53" fmla="*/ 59 h 82"/>
                  <a:gd name="T54" fmla="*/ 32 w 66"/>
                  <a:gd name="T55" fmla="*/ 57 h 82"/>
                  <a:gd name="T56" fmla="*/ 30 w 66"/>
                  <a:gd name="T57" fmla="*/ 56 h 82"/>
                  <a:gd name="T58" fmla="*/ 30 w 66"/>
                  <a:gd name="T59" fmla="*/ 54 h 82"/>
                  <a:gd name="T60" fmla="*/ 34 w 66"/>
                  <a:gd name="T61" fmla="*/ 56 h 82"/>
                  <a:gd name="T62" fmla="*/ 35 w 66"/>
                  <a:gd name="T63" fmla="*/ 56 h 82"/>
                  <a:gd name="T64" fmla="*/ 37 w 66"/>
                  <a:gd name="T65" fmla="*/ 52 h 82"/>
                  <a:gd name="T66" fmla="*/ 41 w 66"/>
                  <a:gd name="T67" fmla="*/ 47 h 82"/>
                  <a:gd name="T68" fmla="*/ 44 w 66"/>
                  <a:gd name="T69" fmla="*/ 45 h 82"/>
                  <a:gd name="T70" fmla="*/ 48 w 66"/>
                  <a:gd name="T71" fmla="*/ 45 h 82"/>
                  <a:gd name="T72" fmla="*/ 52 w 66"/>
                  <a:gd name="T73" fmla="*/ 40 h 82"/>
                  <a:gd name="T74" fmla="*/ 60 w 66"/>
                  <a:gd name="T75" fmla="*/ 38 h 82"/>
                  <a:gd name="T76" fmla="*/ 66 w 66"/>
                  <a:gd name="T77" fmla="*/ 34 h 82"/>
                  <a:gd name="T78" fmla="*/ 66 w 66"/>
                  <a:gd name="T79" fmla="*/ 29 h 82"/>
                  <a:gd name="T80" fmla="*/ 62 w 66"/>
                  <a:gd name="T81" fmla="*/ 15 h 82"/>
                  <a:gd name="T82" fmla="*/ 59 w 66"/>
                  <a:gd name="T83" fmla="*/ 13 h 82"/>
                  <a:gd name="T84" fmla="*/ 55 w 66"/>
                  <a:gd name="T85" fmla="*/ 7 h 82"/>
                  <a:gd name="T86" fmla="*/ 53 w 66"/>
                  <a:gd name="T87" fmla="*/ 4 h 82"/>
                  <a:gd name="T88" fmla="*/ 52 w 66"/>
                  <a:gd name="T8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" h="82">
                    <a:moveTo>
                      <a:pt x="52" y="0"/>
                    </a:moveTo>
                    <a:lnTo>
                      <a:pt x="18" y="22"/>
                    </a:lnTo>
                    <a:lnTo>
                      <a:pt x="10" y="48"/>
                    </a:lnTo>
                    <a:lnTo>
                      <a:pt x="0" y="68"/>
                    </a:lnTo>
                    <a:lnTo>
                      <a:pt x="0" y="75"/>
                    </a:lnTo>
                    <a:lnTo>
                      <a:pt x="5" y="81"/>
                    </a:lnTo>
                    <a:lnTo>
                      <a:pt x="14" y="82"/>
                    </a:lnTo>
                    <a:lnTo>
                      <a:pt x="19" y="81"/>
                    </a:lnTo>
                    <a:lnTo>
                      <a:pt x="23" y="82"/>
                    </a:lnTo>
                    <a:lnTo>
                      <a:pt x="25" y="81"/>
                    </a:lnTo>
                    <a:lnTo>
                      <a:pt x="27" y="79"/>
                    </a:lnTo>
                    <a:lnTo>
                      <a:pt x="35" y="75"/>
                    </a:lnTo>
                    <a:lnTo>
                      <a:pt x="39" y="77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8" y="79"/>
                    </a:lnTo>
                    <a:lnTo>
                      <a:pt x="57" y="6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6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37" y="56"/>
                    </a:lnTo>
                    <a:lnTo>
                      <a:pt x="35" y="59"/>
                    </a:lnTo>
                    <a:lnTo>
                      <a:pt x="34" y="59"/>
                    </a:lnTo>
                    <a:lnTo>
                      <a:pt x="32" y="57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4" y="56"/>
                    </a:lnTo>
                    <a:lnTo>
                      <a:pt x="35" y="56"/>
                    </a:lnTo>
                    <a:lnTo>
                      <a:pt x="37" y="52"/>
                    </a:lnTo>
                    <a:lnTo>
                      <a:pt x="41" y="47"/>
                    </a:lnTo>
                    <a:lnTo>
                      <a:pt x="44" y="45"/>
                    </a:lnTo>
                    <a:lnTo>
                      <a:pt x="48" y="45"/>
                    </a:lnTo>
                    <a:lnTo>
                      <a:pt x="52" y="40"/>
                    </a:lnTo>
                    <a:lnTo>
                      <a:pt x="60" y="38"/>
                    </a:lnTo>
                    <a:lnTo>
                      <a:pt x="66" y="34"/>
                    </a:lnTo>
                    <a:lnTo>
                      <a:pt x="66" y="29"/>
                    </a:lnTo>
                    <a:lnTo>
                      <a:pt x="62" y="15"/>
                    </a:lnTo>
                    <a:lnTo>
                      <a:pt x="59" y="13"/>
                    </a:lnTo>
                    <a:lnTo>
                      <a:pt x="55" y="7"/>
                    </a:lnTo>
                    <a:lnTo>
                      <a:pt x="53" y="4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95" name="Freeform 145">
                <a:extLst>
                  <a:ext uri="{FF2B5EF4-FFF2-40B4-BE49-F238E27FC236}">
                    <a16:creationId xmlns:a16="http://schemas.microsoft.com/office/drawing/2014/main" id="{CB7F9810-6CDF-4326-BD8B-1BE94F6A1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4217" y="2369397"/>
                <a:ext cx="1168551" cy="1005345"/>
              </a:xfrm>
              <a:custGeom>
                <a:avLst/>
                <a:gdLst>
                  <a:gd name="T0" fmla="*/ 709 w 716"/>
                  <a:gd name="T1" fmla="*/ 222 h 616"/>
                  <a:gd name="T2" fmla="*/ 704 w 716"/>
                  <a:gd name="T3" fmla="*/ 222 h 616"/>
                  <a:gd name="T4" fmla="*/ 695 w 716"/>
                  <a:gd name="T5" fmla="*/ 207 h 616"/>
                  <a:gd name="T6" fmla="*/ 668 w 716"/>
                  <a:gd name="T7" fmla="*/ 191 h 616"/>
                  <a:gd name="T8" fmla="*/ 663 w 716"/>
                  <a:gd name="T9" fmla="*/ 93 h 616"/>
                  <a:gd name="T10" fmla="*/ 648 w 716"/>
                  <a:gd name="T11" fmla="*/ 73 h 616"/>
                  <a:gd name="T12" fmla="*/ 638 w 716"/>
                  <a:gd name="T13" fmla="*/ 38 h 616"/>
                  <a:gd name="T14" fmla="*/ 622 w 716"/>
                  <a:gd name="T15" fmla="*/ 23 h 616"/>
                  <a:gd name="T16" fmla="*/ 591 w 716"/>
                  <a:gd name="T17" fmla="*/ 0 h 616"/>
                  <a:gd name="T18" fmla="*/ 565 w 716"/>
                  <a:gd name="T19" fmla="*/ 11 h 616"/>
                  <a:gd name="T20" fmla="*/ 531 w 716"/>
                  <a:gd name="T21" fmla="*/ 41 h 616"/>
                  <a:gd name="T22" fmla="*/ 504 w 716"/>
                  <a:gd name="T23" fmla="*/ 63 h 616"/>
                  <a:gd name="T24" fmla="*/ 413 w 716"/>
                  <a:gd name="T25" fmla="*/ 52 h 616"/>
                  <a:gd name="T26" fmla="*/ 415 w 716"/>
                  <a:gd name="T27" fmla="*/ 43 h 616"/>
                  <a:gd name="T28" fmla="*/ 411 w 716"/>
                  <a:gd name="T29" fmla="*/ 41 h 616"/>
                  <a:gd name="T30" fmla="*/ 136 w 716"/>
                  <a:gd name="T31" fmla="*/ 50 h 616"/>
                  <a:gd name="T32" fmla="*/ 93 w 716"/>
                  <a:gd name="T33" fmla="*/ 139 h 616"/>
                  <a:gd name="T34" fmla="*/ 93 w 716"/>
                  <a:gd name="T35" fmla="*/ 332 h 616"/>
                  <a:gd name="T36" fmla="*/ 49 w 716"/>
                  <a:gd name="T37" fmla="*/ 338 h 616"/>
                  <a:gd name="T38" fmla="*/ 20 w 716"/>
                  <a:gd name="T39" fmla="*/ 389 h 616"/>
                  <a:gd name="T40" fmla="*/ 20 w 716"/>
                  <a:gd name="T41" fmla="*/ 409 h 616"/>
                  <a:gd name="T42" fmla="*/ 13 w 716"/>
                  <a:gd name="T43" fmla="*/ 414 h 616"/>
                  <a:gd name="T44" fmla="*/ 9 w 716"/>
                  <a:gd name="T45" fmla="*/ 438 h 616"/>
                  <a:gd name="T46" fmla="*/ 0 w 716"/>
                  <a:gd name="T47" fmla="*/ 470 h 616"/>
                  <a:gd name="T48" fmla="*/ 20 w 716"/>
                  <a:gd name="T49" fmla="*/ 464 h 616"/>
                  <a:gd name="T50" fmla="*/ 34 w 716"/>
                  <a:gd name="T51" fmla="*/ 516 h 616"/>
                  <a:gd name="T52" fmla="*/ 38 w 716"/>
                  <a:gd name="T53" fmla="*/ 522 h 616"/>
                  <a:gd name="T54" fmla="*/ 45 w 716"/>
                  <a:gd name="T55" fmla="*/ 538 h 616"/>
                  <a:gd name="T56" fmla="*/ 72 w 716"/>
                  <a:gd name="T57" fmla="*/ 586 h 616"/>
                  <a:gd name="T58" fmla="*/ 74 w 716"/>
                  <a:gd name="T59" fmla="*/ 600 h 616"/>
                  <a:gd name="T60" fmla="*/ 86 w 716"/>
                  <a:gd name="T61" fmla="*/ 600 h 616"/>
                  <a:gd name="T62" fmla="*/ 111 w 716"/>
                  <a:gd name="T63" fmla="*/ 593 h 616"/>
                  <a:gd name="T64" fmla="*/ 141 w 716"/>
                  <a:gd name="T65" fmla="*/ 586 h 616"/>
                  <a:gd name="T66" fmla="*/ 177 w 716"/>
                  <a:gd name="T67" fmla="*/ 570 h 616"/>
                  <a:gd name="T68" fmla="*/ 195 w 716"/>
                  <a:gd name="T69" fmla="*/ 604 h 616"/>
                  <a:gd name="T70" fmla="*/ 229 w 716"/>
                  <a:gd name="T71" fmla="*/ 604 h 616"/>
                  <a:gd name="T72" fmla="*/ 270 w 716"/>
                  <a:gd name="T73" fmla="*/ 616 h 616"/>
                  <a:gd name="T74" fmla="*/ 313 w 716"/>
                  <a:gd name="T75" fmla="*/ 598 h 616"/>
                  <a:gd name="T76" fmla="*/ 336 w 716"/>
                  <a:gd name="T77" fmla="*/ 584 h 616"/>
                  <a:gd name="T78" fmla="*/ 388 w 716"/>
                  <a:gd name="T79" fmla="*/ 598 h 616"/>
                  <a:gd name="T80" fmla="*/ 438 w 716"/>
                  <a:gd name="T81" fmla="*/ 563 h 616"/>
                  <a:gd name="T82" fmla="*/ 457 w 716"/>
                  <a:gd name="T83" fmla="*/ 513 h 616"/>
                  <a:gd name="T84" fmla="*/ 472 w 716"/>
                  <a:gd name="T85" fmla="*/ 502 h 616"/>
                  <a:gd name="T86" fmla="*/ 495 w 716"/>
                  <a:gd name="T87" fmla="*/ 489 h 616"/>
                  <a:gd name="T88" fmla="*/ 493 w 716"/>
                  <a:gd name="T89" fmla="*/ 536 h 616"/>
                  <a:gd name="T90" fmla="*/ 525 w 716"/>
                  <a:gd name="T91" fmla="*/ 580 h 616"/>
                  <a:gd name="T92" fmla="*/ 522 w 716"/>
                  <a:gd name="T93" fmla="*/ 609 h 616"/>
                  <a:gd name="T94" fmla="*/ 532 w 716"/>
                  <a:gd name="T95" fmla="*/ 607 h 616"/>
                  <a:gd name="T96" fmla="*/ 538 w 716"/>
                  <a:gd name="T97" fmla="*/ 568 h 616"/>
                  <a:gd name="T98" fmla="*/ 550 w 716"/>
                  <a:gd name="T99" fmla="*/ 548 h 616"/>
                  <a:gd name="T100" fmla="*/ 563 w 716"/>
                  <a:gd name="T101" fmla="*/ 545 h 616"/>
                  <a:gd name="T102" fmla="*/ 606 w 716"/>
                  <a:gd name="T103" fmla="*/ 466 h 616"/>
                  <a:gd name="T104" fmla="*/ 618 w 716"/>
                  <a:gd name="T105" fmla="*/ 459 h 616"/>
                  <a:gd name="T106" fmla="*/ 631 w 716"/>
                  <a:gd name="T107" fmla="*/ 372 h 616"/>
                  <a:gd name="T108" fmla="*/ 665 w 716"/>
                  <a:gd name="T109" fmla="*/ 273 h 616"/>
                  <a:gd name="T110" fmla="*/ 677 w 716"/>
                  <a:gd name="T111" fmla="*/ 263 h 616"/>
                  <a:gd name="T112" fmla="*/ 716 w 716"/>
                  <a:gd name="T113" fmla="*/ 231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6" h="616">
                    <a:moveTo>
                      <a:pt x="715" y="222"/>
                    </a:moveTo>
                    <a:lnTo>
                      <a:pt x="709" y="222"/>
                    </a:lnTo>
                    <a:lnTo>
                      <a:pt x="707" y="220"/>
                    </a:lnTo>
                    <a:lnTo>
                      <a:pt x="704" y="222"/>
                    </a:lnTo>
                    <a:lnTo>
                      <a:pt x="700" y="213"/>
                    </a:lnTo>
                    <a:lnTo>
                      <a:pt x="695" y="207"/>
                    </a:lnTo>
                    <a:lnTo>
                      <a:pt x="673" y="198"/>
                    </a:lnTo>
                    <a:lnTo>
                      <a:pt x="668" y="191"/>
                    </a:lnTo>
                    <a:lnTo>
                      <a:pt x="661" y="91"/>
                    </a:lnTo>
                    <a:lnTo>
                      <a:pt x="663" y="93"/>
                    </a:lnTo>
                    <a:lnTo>
                      <a:pt x="661" y="88"/>
                    </a:lnTo>
                    <a:lnTo>
                      <a:pt x="648" y="73"/>
                    </a:lnTo>
                    <a:lnTo>
                      <a:pt x="647" y="50"/>
                    </a:lnTo>
                    <a:lnTo>
                      <a:pt x="638" y="38"/>
                    </a:lnTo>
                    <a:lnTo>
                      <a:pt x="631" y="34"/>
                    </a:lnTo>
                    <a:lnTo>
                      <a:pt x="622" y="23"/>
                    </a:lnTo>
                    <a:lnTo>
                      <a:pt x="602" y="15"/>
                    </a:lnTo>
                    <a:lnTo>
                      <a:pt x="591" y="0"/>
                    </a:lnTo>
                    <a:lnTo>
                      <a:pt x="573" y="15"/>
                    </a:lnTo>
                    <a:lnTo>
                      <a:pt x="565" y="11"/>
                    </a:lnTo>
                    <a:lnTo>
                      <a:pt x="554" y="36"/>
                    </a:lnTo>
                    <a:lnTo>
                      <a:pt x="531" y="41"/>
                    </a:lnTo>
                    <a:lnTo>
                      <a:pt x="525" y="61"/>
                    </a:lnTo>
                    <a:lnTo>
                      <a:pt x="504" y="63"/>
                    </a:lnTo>
                    <a:lnTo>
                      <a:pt x="490" y="52"/>
                    </a:lnTo>
                    <a:lnTo>
                      <a:pt x="413" y="52"/>
                    </a:lnTo>
                    <a:lnTo>
                      <a:pt x="416" y="43"/>
                    </a:lnTo>
                    <a:lnTo>
                      <a:pt x="415" y="43"/>
                    </a:lnTo>
                    <a:lnTo>
                      <a:pt x="413" y="41"/>
                    </a:lnTo>
                    <a:lnTo>
                      <a:pt x="411" y="41"/>
                    </a:lnTo>
                    <a:lnTo>
                      <a:pt x="404" y="50"/>
                    </a:lnTo>
                    <a:lnTo>
                      <a:pt x="136" y="50"/>
                    </a:lnTo>
                    <a:lnTo>
                      <a:pt x="136" y="139"/>
                    </a:lnTo>
                    <a:lnTo>
                      <a:pt x="93" y="139"/>
                    </a:lnTo>
                    <a:lnTo>
                      <a:pt x="93" y="164"/>
                    </a:lnTo>
                    <a:lnTo>
                      <a:pt x="93" y="332"/>
                    </a:lnTo>
                    <a:lnTo>
                      <a:pt x="49" y="336"/>
                    </a:lnTo>
                    <a:lnTo>
                      <a:pt x="49" y="338"/>
                    </a:lnTo>
                    <a:lnTo>
                      <a:pt x="45" y="354"/>
                    </a:lnTo>
                    <a:lnTo>
                      <a:pt x="20" y="389"/>
                    </a:lnTo>
                    <a:lnTo>
                      <a:pt x="20" y="406"/>
                    </a:lnTo>
                    <a:lnTo>
                      <a:pt x="20" y="409"/>
                    </a:lnTo>
                    <a:lnTo>
                      <a:pt x="18" y="411"/>
                    </a:lnTo>
                    <a:lnTo>
                      <a:pt x="13" y="414"/>
                    </a:lnTo>
                    <a:lnTo>
                      <a:pt x="11" y="418"/>
                    </a:lnTo>
                    <a:lnTo>
                      <a:pt x="9" y="438"/>
                    </a:lnTo>
                    <a:lnTo>
                      <a:pt x="2" y="452"/>
                    </a:lnTo>
                    <a:lnTo>
                      <a:pt x="0" y="470"/>
                    </a:lnTo>
                    <a:lnTo>
                      <a:pt x="4" y="470"/>
                    </a:lnTo>
                    <a:lnTo>
                      <a:pt x="20" y="464"/>
                    </a:lnTo>
                    <a:lnTo>
                      <a:pt x="20" y="477"/>
                    </a:lnTo>
                    <a:lnTo>
                      <a:pt x="34" y="516"/>
                    </a:lnTo>
                    <a:lnTo>
                      <a:pt x="34" y="518"/>
                    </a:lnTo>
                    <a:lnTo>
                      <a:pt x="38" y="522"/>
                    </a:lnTo>
                    <a:lnTo>
                      <a:pt x="41" y="525"/>
                    </a:lnTo>
                    <a:lnTo>
                      <a:pt x="45" y="538"/>
                    </a:lnTo>
                    <a:lnTo>
                      <a:pt x="38" y="541"/>
                    </a:lnTo>
                    <a:lnTo>
                      <a:pt x="72" y="586"/>
                    </a:lnTo>
                    <a:lnTo>
                      <a:pt x="75" y="597"/>
                    </a:lnTo>
                    <a:lnTo>
                      <a:pt x="74" y="600"/>
                    </a:lnTo>
                    <a:lnTo>
                      <a:pt x="75" y="600"/>
                    </a:lnTo>
                    <a:lnTo>
                      <a:pt x="86" y="600"/>
                    </a:lnTo>
                    <a:lnTo>
                      <a:pt x="102" y="598"/>
                    </a:lnTo>
                    <a:lnTo>
                      <a:pt x="111" y="593"/>
                    </a:lnTo>
                    <a:lnTo>
                      <a:pt x="132" y="593"/>
                    </a:lnTo>
                    <a:lnTo>
                      <a:pt x="141" y="586"/>
                    </a:lnTo>
                    <a:lnTo>
                      <a:pt x="143" y="575"/>
                    </a:lnTo>
                    <a:lnTo>
                      <a:pt x="177" y="570"/>
                    </a:lnTo>
                    <a:lnTo>
                      <a:pt x="179" y="579"/>
                    </a:lnTo>
                    <a:lnTo>
                      <a:pt x="195" y="604"/>
                    </a:lnTo>
                    <a:lnTo>
                      <a:pt x="209" y="609"/>
                    </a:lnTo>
                    <a:lnTo>
                      <a:pt x="229" y="604"/>
                    </a:lnTo>
                    <a:lnTo>
                      <a:pt x="261" y="604"/>
                    </a:lnTo>
                    <a:lnTo>
                      <a:pt x="270" y="616"/>
                    </a:lnTo>
                    <a:lnTo>
                      <a:pt x="299" y="614"/>
                    </a:lnTo>
                    <a:lnTo>
                      <a:pt x="313" y="598"/>
                    </a:lnTo>
                    <a:lnTo>
                      <a:pt x="334" y="597"/>
                    </a:lnTo>
                    <a:lnTo>
                      <a:pt x="336" y="584"/>
                    </a:lnTo>
                    <a:lnTo>
                      <a:pt x="354" y="575"/>
                    </a:lnTo>
                    <a:lnTo>
                      <a:pt x="388" y="598"/>
                    </a:lnTo>
                    <a:lnTo>
                      <a:pt x="411" y="597"/>
                    </a:lnTo>
                    <a:lnTo>
                      <a:pt x="438" y="563"/>
                    </a:lnTo>
                    <a:lnTo>
                      <a:pt x="461" y="543"/>
                    </a:lnTo>
                    <a:lnTo>
                      <a:pt x="457" y="513"/>
                    </a:lnTo>
                    <a:lnTo>
                      <a:pt x="443" y="500"/>
                    </a:lnTo>
                    <a:lnTo>
                      <a:pt x="472" y="502"/>
                    </a:lnTo>
                    <a:lnTo>
                      <a:pt x="472" y="489"/>
                    </a:lnTo>
                    <a:lnTo>
                      <a:pt x="495" y="489"/>
                    </a:lnTo>
                    <a:lnTo>
                      <a:pt x="491" y="509"/>
                    </a:lnTo>
                    <a:lnTo>
                      <a:pt x="493" y="536"/>
                    </a:lnTo>
                    <a:lnTo>
                      <a:pt x="497" y="555"/>
                    </a:lnTo>
                    <a:lnTo>
                      <a:pt x="525" y="580"/>
                    </a:lnTo>
                    <a:lnTo>
                      <a:pt x="523" y="597"/>
                    </a:lnTo>
                    <a:lnTo>
                      <a:pt x="522" y="609"/>
                    </a:lnTo>
                    <a:lnTo>
                      <a:pt x="531" y="609"/>
                    </a:lnTo>
                    <a:lnTo>
                      <a:pt x="532" y="607"/>
                    </a:lnTo>
                    <a:lnTo>
                      <a:pt x="534" y="566"/>
                    </a:lnTo>
                    <a:lnTo>
                      <a:pt x="538" y="568"/>
                    </a:lnTo>
                    <a:lnTo>
                      <a:pt x="545" y="552"/>
                    </a:lnTo>
                    <a:lnTo>
                      <a:pt x="550" y="548"/>
                    </a:lnTo>
                    <a:lnTo>
                      <a:pt x="561" y="548"/>
                    </a:lnTo>
                    <a:lnTo>
                      <a:pt x="563" y="545"/>
                    </a:lnTo>
                    <a:lnTo>
                      <a:pt x="572" y="513"/>
                    </a:lnTo>
                    <a:lnTo>
                      <a:pt x="606" y="466"/>
                    </a:lnTo>
                    <a:lnTo>
                      <a:pt x="613" y="464"/>
                    </a:lnTo>
                    <a:lnTo>
                      <a:pt x="618" y="459"/>
                    </a:lnTo>
                    <a:lnTo>
                      <a:pt x="632" y="400"/>
                    </a:lnTo>
                    <a:lnTo>
                      <a:pt x="631" y="372"/>
                    </a:lnTo>
                    <a:lnTo>
                      <a:pt x="656" y="275"/>
                    </a:lnTo>
                    <a:lnTo>
                      <a:pt x="665" y="273"/>
                    </a:lnTo>
                    <a:lnTo>
                      <a:pt x="672" y="270"/>
                    </a:lnTo>
                    <a:lnTo>
                      <a:pt x="677" y="263"/>
                    </a:lnTo>
                    <a:lnTo>
                      <a:pt x="709" y="248"/>
                    </a:lnTo>
                    <a:lnTo>
                      <a:pt x="716" y="231"/>
                    </a:lnTo>
                    <a:lnTo>
                      <a:pt x="715" y="222"/>
                    </a:lnTo>
                    <a:close/>
                  </a:path>
                </a:pathLst>
              </a:custGeom>
              <a:solidFill>
                <a:srgbClr val="F4AE2B"/>
              </a:solidFill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96" name="Freeform 146">
                <a:extLst>
                  <a:ext uri="{FF2B5EF4-FFF2-40B4-BE49-F238E27FC236}">
                    <a16:creationId xmlns:a16="http://schemas.microsoft.com/office/drawing/2014/main" id="{45F2ECBF-081A-4248-A4A8-AE4D821BA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461" y="3167471"/>
                <a:ext cx="874781" cy="612020"/>
              </a:xfrm>
              <a:custGeom>
                <a:avLst/>
                <a:gdLst>
                  <a:gd name="T0" fmla="*/ 503 w 536"/>
                  <a:gd name="T1" fmla="*/ 290 h 375"/>
                  <a:gd name="T2" fmla="*/ 462 w 536"/>
                  <a:gd name="T3" fmla="*/ 227 h 375"/>
                  <a:gd name="T4" fmla="*/ 455 w 536"/>
                  <a:gd name="T5" fmla="*/ 211 h 375"/>
                  <a:gd name="T6" fmla="*/ 443 w 536"/>
                  <a:gd name="T7" fmla="*/ 200 h 375"/>
                  <a:gd name="T8" fmla="*/ 427 w 536"/>
                  <a:gd name="T9" fmla="*/ 199 h 375"/>
                  <a:gd name="T10" fmla="*/ 416 w 536"/>
                  <a:gd name="T11" fmla="*/ 193 h 375"/>
                  <a:gd name="T12" fmla="*/ 416 w 536"/>
                  <a:gd name="T13" fmla="*/ 184 h 375"/>
                  <a:gd name="T14" fmla="*/ 420 w 536"/>
                  <a:gd name="T15" fmla="*/ 168 h 375"/>
                  <a:gd name="T16" fmla="*/ 445 w 536"/>
                  <a:gd name="T17" fmla="*/ 168 h 375"/>
                  <a:gd name="T18" fmla="*/ 461 w 536"/>
                  <a:gd name="T19" fmla="*/ 159 h 375"/>
                  <a:gd name="T20" fmla="*/ 461 w 536"/>
                  <a:gd name="T21" fmla="*/ 120 h 375"/>
                  <a:gd name="T22" fmla="*/ 453 w 536"/>
                  <a:gd name="T23" fmla="*/ 108 h 375"/>
                  <a:gd name="T24" fmla="*/ 427 w 536"/>
                  <a:gd name="T25" fmla="*/ 66 h 375"/>
                  <a:gd name="T26" fmla="*/ 421 w 536"/>
                  <a:gd name="T27" fmla="*/ 20 h 375"/>
                  <a:gd name="T28" fmla="*/ 402 w 536"/>
                  <a:gd name="T29" fmla="*/ 0 h 375"/>
                  <a:gd name="T30" fmla="*/ 373 w 536"/>
                  <a:gd name="T31" fmla="*/ 11 h 375"/>
                  <a:gd name="T32" fmla="*/ 391 w 536"/>
                  <a:gd name="T33" fmla="*/ 54 h 375"/>
                  <a:gd name="T34" fmla="*/ 341 w 536"/>
                  <a:gd name="T35" fmla="*/ 108 h 375"/>
                  <a:gd name="T36" fmla="*/ 284 w 536"/>
                  <a:gd name="T37" fmla="*/ 86 h 375"/>
                  <a:gd name="T38" fmla="*/ 264 w 536"/>
                  <a:gd name="T39" fmla="*/ 108 h 375"/>
                  <a:gd name="T40" fmla="*/ 229 w 536"/>
                  <a:gd name="T41" fmla="*/ 125 h 375"/>
                  <a:gd name="T42" fmla="*/ 191 w 536"/>
                  <a:gd name="T43" fmla="*/ 115 h 375"/>
                  <a:gd name="T44" fmla="*/ 139 w 536"/>
                  <a:gd name="T45" fmla="*/ 120 h 375"/>
                  <a:gd name="T46" fmla="*/ 109 w 536"/>
                  <a:gd name="T47" fmla="*/ 90 h 375"/>
                  <a:gd name="T48" fmla="*/ 73 w 536"/>
                  <a:gd name="T49" fmla="*/ 86 h 375"/>
                  <a:gd name="T50" fmla="*/ 62 w 536"/>
                  <a:gd name="T51" fmla="*/ 104 h 375"/>
                  <a:gd name="T52" fmla="*/ 32 w 536"/>
                  <a:gd name="T53" fmla="*/ 109 h 375"/>
                  <a:gd name="T54" fmla="*/ 5 w 536"/>
                  <a:gd name="T55" fmla="*/ 111 h 375"/>
                  <a:gd name="T56" fmla="*/ 0 w 536"/>
                  <a:gd name="T57" fmla="*/ 134 h 375"/>
                  <a:gd name="T58" fmla="*/ 9 w 536"/>
                  <a:gd name="T59" fmla="*/ 154 h 375"/>
                  <a:gd name="T60" fmla="*/ 32 w 536"/>
                  <a:gd name="T61" fmla="*/ 168 h 375"/>
                  <a:gd name="T62" fmla="*/ 59 w 536"/>
                  <a:gd name="T63" fmla="*/ 174 h 375"/>
                  <a:gd name="T64" fmla="*/ 73 w 536"/>
                  <a:gd name="T65" fmla="*/ 186 h 375"/>
                  <a:gd name="T66" fmla="*/ 77 w 536"/>
                  <a:gd name="T67" fmla="*/ 204 h 375"/>
                  <a:gd name="T68" fmla="*/ 112 w 536"/>
                  <a:gd name="T69" fmla="*/ 231 h 375"/>
                  <a:gd name="T70" fmla="*/ 129 w 536"/>
                  <a:gd name="T71" fmla="*/ 252 h 375"/>
                  <a:gd name="T72" fmla="*/ 134 w 536"/>
                  <a:gd name="T73" fmla="*/ 268 h 375"/>
                  <a:gd name="T74" fmla="*/ 166 w 536"/>
                  <a:gd name="T75" fmla="*/ 284 h 375"/>
                  <a:gd name="T76" fmla="*/ 171 w 536"/>
                  <a:gd name="T77" fmla="*/ 302 h 375"/>
                  <a:gd name="T78" fmla="*/ 191 w 536"/>
                  <a:gd name="T79" fmla="*/ 322 h 375"/>
                  <a:gd name="T80" fmla="*/ 218 w 536"/>
                  <a:gd name="T81" fmla="*/ 343 h 375"/>
                  <a:gd name="T82" fmla="*/ 229 w 536"/>
                  <a:gd name="T83" fmla="*/ 334 h 375"/>
                  <a:gd name="T84" fmla="*/ 257 w 536"/>
                  <a:gd name="T85" fmla="*/ 340 h 375"/>
                  <a:gd name="T86" fmla="*/ 318 w 536"/>
                  <a:gd name="T87" fmla="*/ 374 h 375"/>
                  <a:gd name="T88" fmla="*/ 329 w 536"/>
                  <a:gd name="T89" fmla="*/ 370 h 375"/>
                  <a:gd name="T90" fmla="*/ 348 w 536"/>
                  <a:gd name="T91" fmla="*/ 372 h 375"/>
                  <a:gd name="T92" fmla="*/ 366 w 536"/>
                  <a:gd name="T93" fmla="*/ 368 h 375"/>
                  <a:gd name="T94" fmla="*/ 432 w 536"/>
                  <a:gd name="T95" fmla="*/ 368 h 375"/>
                  <a:gd name="T96" fmla="*/ 453 w 536"/>
                  <a:gd name="T97" fmla="*/ 354 h 375"/>
                  <a:gd name="T98" fmla="*/ 475 w 536"/>
                  <a:gd name="T99" fmla="*/ 333 h 375"/>
                  <a:gd name="T100" fmla="*/ 536 w 536"/>
                  <a:gd name="T101" fmla="*/ 302 h 375"/>
                  <a:gd name="T102" fmla="*/ 511 w 536"/>
                  <a:gd name="T103" fmla="*/ 29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6" h="375">
                    <a:moveTo>
                      <a:pt x="511" y="293"/>
                    </a:moveTo>
                    <a:lnTo>
                      <a:pt x="503" y="290"/>
                    </a:lnTo>
                    <a:lnTo>
                      <a:pt x="486" y="243"/>
                    </a:lnTo>
                    <a:lnTo>
                      <a:pt x="462" y="227"/>
                    </a:lnTo>
                    <a:lnTo>
                      <a:pt x="457" y="220"/>
                    </a:lnTo>
                    <a:lnTo>
                      <a:pt x="455" y="211"/>
                    </a:lnTo>
                    <a:lnTo>
                      <a:pt x="450" y="204"/>
                    </a:lnTo>
                    <a:lnTo>
                      <a:pt x="443" y="200"/>
                    </a:lnTo>
                    <a:lnTo>
                      <a:pt x="434" y="197"/>
                    </a:lnTo>
                    <a:lnTo>
                      <a:pt x="427" y="199"/>
                    </a:lnTo>
                    <a:lnTo>
                      <a:pt x="421" y="193"/>
                    </a:lnTo>
                    <a:lnTo>
                      <a:pt x="416" y="193"/>
                    </a:lnTo>
                    <a:lnTo>
                      <a:pt x="412" y="190"/>
                    </a:lnTo>
                    <a:lnTo>
                      <a:pt x="416" y="184"/>
                    </a:lnTo>
                    <a:lnTo>
                      <a:pt x="420" y="181"/>
                    </a:lnTo>
                    <a:lnTo>
                      <a:pt x="420" y="168"/>
                    </a:lnTo>
                    <a:lnTo>
                      <a:pt x="427" y="166"/>
                    </a:lnTo>
                    <a:lnTo>
                      <a:pt x="445" y="168"/>
                    </a:lnTo>
                    <a:lnTo>
                      <a:pt x="453" y="165"/>
                    </a:lnTo>
                    <a:lnTo>
                      <a:pt x="461" y="159"/>
                    </a:lnTo>
                    <a:lnTo>
                      <a:pt x="462" y="118"/>
                    </a:lnTo>
                    <a:lnTo>
                      <a:pt x="461" y="120"/>
                    </a:lnTo>
                    <a:lnTo>
                      <a:pt x="452" y="120"/>
                    </a:lnTo>
                    <a:lnTo>
                      <a:pt x="453" y="108"/>
                    </a:lnTo>
                    <a:lnTo>
                      <a:pt x="455" y="91"/>
                    </a:lnTo>
                    <a:lnTo>
                      <a:pt x="427" y="66"/>
                    </a:lnTo>
                    <a:lnTo>
                      <a:pt x="423" y="47"/>
                    </a:lnTo>
                    <a:lnTo>
                      <a:pt x="421" y="20"/>
                    </a:lnTo>
                    <a:lnTo>
                      <a:pt x="425" y="0"/>
                    </a:lnTo>
                    <a:lnTo>
                      <a:pt x="402" y="0"/>
                    </a:lnTo>
                    <a:lnTo>
                      <a:pt x="402" y="13"/>
                    </a:lnTo>
                    <a:lnTo>
                      <a:pt x="373" y="11"/>
                    </a:lnTo>
                    <a:lnTo>
                      <a:pt x="387" y="24"/>
                    </a:lnTo>
                    <a:lnTo>
                      <a:pt x="391" y="54"/>
                    </a:lnTo>
                    <a:lnTo>
                      <a:pt x="368" y="74"/>
                    </a:lnTo>
                    <a:lnTo>
                      <a:pt x="341" y="108"/>
                    </a:lnTo>
                    <a:lnTo>
                      <a:pt x="318" y="109"/>
                    </a:lnTo>
                    <a:lnTo>
                      <a:pt x="284" y="86"/>
                    </a:lnTo>
                    <a:lnTo>
                      <a:pt x="266" y="95"/>
                    </a:lnTo>
                    <a:lnTo>
                      <a:pt x="264" y="108"/>
                    </a:lnTo>
                    <a:lnTo>
                      <a:pt x="243" y="109"/>
                    </a:lnTo>
                    <a:lnTo>
                      <a:pt x="229" y="125"/>
                    </a:lnTo>
                    <a:lnTo>
                      <a:pt x="200" y="127"/>
                    </a:lnTo>
                    <a:lnTo>
                      <a:pt x="191" y="115"/>
                    </a:lnTo>
                    <a:lnTo>
                      <a:pt x="159" y="115"/>
                    </a:lnTo>
                    <a:lnTo>
                      <a:pt x="139" y="120"/>
                    </a:lnTo>
                    <a:lnTo>
                      <a:pt x="125" y="115"/>
                    </a:lnTo>
                    <a:lnTo>
                      <a:pt x="109" y="90"/>
                    </a:lnTo>
                    <a:lnTo>
                      <a:pt x="107" y="81"/>
                    </a:lnTo>
                    <a:lnTo>
                      <a:pt x="73" y="86"/>
                    </a:lnTo>
                    <a:lnTo>
                      <a:pt x="71" y="97"/>
                    </a:lnTo>
                    <a:lnTo>
                      <a:pt x="62" y="104"/>
                    </a:lnTo>
                    <a:lnTo>
                      <a:pt x="41" y="104"/>
                    </a:lnTo>
                    <a:lnTo>
                      <a:pt x="32" y="109"/>
                    </a:lnTo>
                    <a:lnTo>
                      <a:pt x="16" y="111"/>
                    </a:lnTo>
                    <a:lnTo>
                      <a:pt x="5" y="111"/>
                    </a:lnTo>
                    <a:lnTo>
                      <a:pt x="4" y="111"/>
                    </a:lnTo>
                    <a:lnTo>
                      <a:pt x="0" y="134"/>
                    </a:lnTo>
                    <a:lnTo>
                      <a:pt x="0" y="145"/>
                    </a:lnTo>
                    <a:lnTo>
                      <a:pt x="9" y="154"/>
                    </a:lnTo>
                    <a:lnTo>
                      <a:pt x="29" y="156"/>
                    </a:lnTo>
                    <a:lnTo>
                      <a:pt x="32" y="168"/>
                    </a:lnTo>
                    <a:lnTo>
                      <a:pt x="41" y="172"/>
                    </a:lnTo>
                    <a:lnTo>
                      <a:pt x="59" y="174"/>
                    </a:lnTo>
                    <a:lnTo>
                      <a:pt x="73" y="183"/>
                    </a:lnTo>
                    <a:lnTo>
                      <a:pt x="73" y="186"/>
                    </a:lnTo>
                    <a:lnTo>
                      <a:pt x="73" y="195"/>
                    </a:lnTo>
                    <a:lnTo>
                      <a:pt x="77" y="204"/>
                    </a:lnTo>
                    <a:lnTo>
                      <a:pt x="107" y="222"/>
                    </a:lnTo>
                    <a:lnTo>
                      <a:pt x="112" y="231"/>
                    </a:lnTo>
                    <a:lnTo>
                      <a:pt x="121" y="234"/>
                    </a:lnTo>
                    <a:lnTo>
                      <a:pt x="129" y="252"/>
                    </a:lnTo>
                    <a:lnTo>
                      <a:pt x="134" y="259"/>
                    </a:lnTo>
                    <a:lnTo>
                      <a:pt x="134" y="268"/>
                    </a:lnTo>
                    <a:lnTo>
                      <a:pt x="143" y="270"/>
                    </a:lnTo>
                    <a:lnTo>
                      <a:pt x="166" y="284"/>
                    </a:lnTo>
                    <a:lnTo>
                      <a:pt x="170" y="293"/>
                    </a:lnTo>
                    <a:lnTo>
                      <a:pt x="171" y="302"/>
                    </a:lnTo>
                    <a:lnTo>
                      <a:pt x="180" y="315"/>
                    </a:lnTo>
                    <a:lnTo>
                      <a:pt x="191" y="322"/>
                    </a:lnTo>
                    <a:lnTo>
                      <a:pt x="200" y="336"/>
                    </a:lnTo>
                    <a:lnTo>
                      <a:pt x="218" y="343"/>
                    </a:lnTo>
                    <a:lnTo>
                      <a:pt x="223" y="341"/>
                    </a:lnTo>
                    <a:lnTo>
                      <a:pt x="229" y="334"/>
                    </a:lnTo>
                    <a:lnTo>
                      <a:pt x="248" y="340"/>
                    </a:lnTo>
                    <a:lnTo>
                      <a:pt x="257" y="340"/>
                    </a:lnTo>
                    <a:lnTo>
                      <a:pt x="268" y="331"/>
                    </a:lnTo>
                    <a:lnTo>
                      <a:pt x="318" y="374"/>
                    </a:lnTo>
                    <a:lnTo>
                      <a:pt x="323" y="374"/>
                    </a:lnTo>
                    <a:lnTo>
                      <a:pt x="329" y="370"/>
                    </a:lnTo>
                    <a:lnTo>
                      <a:pt x="339" y="368"/>
                    </a:lnTo>
                    <a:lnTo>
                      <a:pt x="348" y="372"/>
                    </a:lnTo>
                    <a:lnTo>
                      <a:pt x="355" y="370"/>
                    </a:lnTo>
                    <a:lnTo>
                      <a:pt x="366" y="368"/>
                    </a:lnTo>
                    <a:lnTo>
                      <a:pt x="370" y="375"/>
                    </a:lnTo>
                    <a:lnTo>
                      <a:pt x="432" y="368"/>
                    </a:lnTo>
                    <a:lnTo>
                      <a:pt x="453" y="354"/>
                    </a:lnTo>
                    <a:lnTo>
                      <a:pt x="453" y="354"/>
                    </a:lnTo>
                    <a:lnTo>
                      <a:pt x="466" y="338"/>
                    </a:lnTo>
                    <a:lnTo>
                      <a:pt x="475" y="333"/>
                    </a:lnTo>
                    <a:lnTo>
                      <a:pt x="534" y="333"/>
                    </a:lnTo>
                    <a:lnTo>
                      <a:pt x="536" y="302"/>
                    </a:lnTo>
                    <a:lnTo>
                      <a:pt x="530" y="297"/>
                    </a:lnTo>
                    <a:lnTo>
                      <a:pt x="511" y="293"/>
                    </a:lnTo>
                    <a:close/>
                  </a:path>
                </a:pathLst>
              </a:custGeom>
              <a:solidFill>
                <a:srgbClr val="E6E6E6"/>
              </a:solidFill>
              <a:ln w="6350">
                <a:solidFill>
                  <a:srgbClr val="F0F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650" b="1" kern="1200">
                  <a:solidFill>
                    <a:srgbClr val="999999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97" name="Rechteck 1396">
                <a:extLst>
                  <a:ext uri="{FF2B5EF4-FFF2-40B4-BE49-F238E27FC236}">
                    <a16:creationId xmlns:a16="http://schemas.microsoft.com/office/drawing/2014/main" id="{A76026EB-E7C3-43F6-98CE-90DAE71BDA70}"/>
                  </a:ext>
                </a:extLst>
              </p:cNvPr>
              <p:cNvSpPr/>
              <p:nvPr/>
            </p:nvSpPr>
            <p:spPr>
              <a:xfrm>
                <a:off x="1056891" y="5132246"/>
                <a:ext cx="355600" cy="253689"/>
              </a:xfrm>
              <a:prstGeom prst="rect">
                <a:avLst/>
              </a:prstGeom>
              <a:solidFill>
                <a:srgbClr val="00637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350" kern="120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8" name="Rechteck 1397">
                <a:extLst>
                  <a:ext uri="{FF2B5EF4-FFF2-40B4-BE49-F238E27FC236}">
                    <a16:creationId xmlns:a16="http://schemas.microsoft.com/office/drawing/2014/main" id="{DCACF5D8-219A-4B7F-B11D-E20F2C73C88D}"/>
                  </a:ext>
                </a:extLst>
              </p:cNvPr>
              <p:cNvSpPr/>
              <p:nvPr/>
            </p:nvSpPr>
            <p:spPr>
              <a:xfrm>
                <a:off x="1058139" y="5483807"/>
                <a:ext cx="355600" cy="255600"/>
              </a:xfrm>
              <a:prstGeom prst="rect">
                <a:avLst/>
              </a:prstGeom>
              <a:solidFill>
                <a:srgbClr val="F4AE2B"/>
              </a:solidFill>
              <a:ln>
                <a:solidFill>
                  <a:srgbClr val="F4AE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de-DE" sz="1350" kern="120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9" name="TextBox 1">
                <a:extLst>
                  <a:ext uri="{FF2B5EF4-FFF2-40B4-BE49-F238E27FC236}">
                    <a16:creationId xmlns:a16="http://schemas.microsoft.com/office/drawing/2014/main" id="{1D69CEE2-22CD-4A28-981E-9FB1F77C49D9}"/>
                  </a:ext>
                </a:extLst>
              </p:cNvPr>
              <p:cNvSpPr txBox="1"/>
              <p:nvPr/>
            </p:nvSpPr>
            <p:spPr>
              <a:xfrm>
                <a:off x="1422464" y="5129945"/>
                <a:ext cx="2060975" cy="26161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Ongoing Implementations</a:t>
                </a:r>
              </a:p>
            </p:txBody>
          </p:sp>
          <p:sp>
            <p:nvSpPr>
              <p:cNvPr id="1400" name="TextBox 150">
                <a:extLst>
                  <a:ext uri="{FF2B5EF4-FFF2-40B4-BE49-F238E27FC236}">
                    <a16:creationId xmlns:a16="http://schemas.microsoft.com/office/drawing/2014/main" id="{3C2F3EBF-BCB2-4A06-9E76-376089743103}"/>
                  </a:ext>
                </a:extLst>
              </p:cNvPr>
              <p:cNvSpPr txBox="1"/>
              <p:nvPr/>
            </p:nvSpPr>
            <p:spPr>
              <a:xfrm>
                <a:off x="1423712" y="5477846"/>
                <a:ext cx="1785159" cy="26161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 dirty="0"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Interest </a:t>
                </a:r>
                <a:r>
                  <a:rPr lang="de-DE" sz="825" kern="1200" dirty="0" err="1"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expressed</a:t>
                </a:r>
                <a:endParaRPr lang="de-DE" sz="825" kern="1200" dirty="0"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01" name="TextBox 175">
                <a:extLst>
                  <a:ext uri="{FF2B5EF4-FFF2-40B4-BE49-F238E27FC236}">
                    <a16:creationId xmlns:a16="http://schemas.microsoft.com/office/drawing/2014/main" id="{871295B9-317F-47BE-8FDF-DC7A0B1BD0E9}"/>
                  </a:ext>
                </a:extLst>
              </p:cNvPr>
              <p:cNvSpPr txBox="1"/>
              <p:nvPr/>
            </p:nvSpPr>
            <p:spPr>
              <a:xfrm>
                <a:off x="4334256" y="2155570"/>
                <a:ext cx="742951" cy="3231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1125" kern="1200">
                    <a:solidFill>
                      <a:srgbClr val="006374"/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Chad</a:t>
                </a:r>
              </a:p>
            </p:txBody>
          </p:sp>
          <p:sp>
            <p:nvSpPr>
              <p:cNvPr id="1402" name="TextBox 171">
                <a:extLst>
                  <a:ext uri="{FF2B5EF4-FFF2-40B4-BE49-F238E27FC236}">
                    <a16:creationId xmlns:a16="http://schemas.microsoft.com/office/drawing/2014/main" id="{F2CF860B-C55E-4DD1-BE06-CBC5A4299487}"/>
                  </a:ext>
                </a:extLst>
              </p:cNvPr>
              <p:cNvSpPr txBox="1"/>
              <p:nvPr/>
            </p:nvSpPr>
            <p:spPr>
              <a:xfrm>
                <a:off x="5970638" y="4453838"/>
                <a:ext cx="1124433" cy="3231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1125" kern="1200" dirty="0" err="1">
                    <a:solidFill>
                      <a:srgbClr val="006374"/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Tanzania</a:t>
                </a:r>
                <a:endParaRPr lang="de-DE" sz="1125" kern="1200" dirty="0">
                  <a:solidFill>
                    <a:srgbClr val="006374"/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03" name="TextBox 173">
                <a:extLst>
                  <a:ext uri="{FF2B5EF4-FFF2-40B4-BE49-F238E27FC236}">
                    <a16:creationId xmlns:a16="http://schemas.microsoft.com/office/drawing/2014/main" id="{40F69A91-9132-41D5-92EA-5B6CB9530856}"/>
                  </a:ext>
                </a:extLst>
              </p:cNvPr>
              <p:cNvSpPr txBox="1"/>
              <p:nvPr/>
            </p:nvSpPr>
            <p:spPr>
              <a:xfrm>
                <a:off x="803304" y="2941837"/>
                <a:ext cx="1493249" cy="3231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1125" kern="1200">
                    <a:solidFill>
                      <a:srgbClr val="006374"/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The Gambia</a:t>
                </a:r>
              </a:p>
            </p:txBody>
          </p:sp>
          <p:sp>
            <p:nvSpPr>
              <p:cNvPr id="1404" name="TextBox 172">
                <a:extLst>
                  <a:ext uri="{FF2B5EF4-FFF2-40B4-BE49-F238E27FC236}">
                    <a16:creationId xmlns:a16="http://schemas.microsoft.com/office/drawing/2014/main" id="{6AF00B1E-EEFC-4E74-B685-83DE93BC249C}"/>
                  </a:ext>
                </a:extLst>
              </p:cNvPr>
              <p:cNvSpPr txBox="1"/>
              <p:nvPr/>
            </p:nvSpPr>
            <p:spPr>
              <a:xfrm>
                <a:off x="2889808" y="3802539"/>
                <a:ext cx="1317423" cy="3231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1125" kern="1200" err="1">
                    <a:solidFill>
                      <a:srgbClr val="006374"/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Cameroon</a:t>
                </a:r>
                <a:endParaRPr lang="de-DE" sz="1125" kern="1200">
                  <a:solidFill>
                    <a:srgbClr val="006374"/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05" name="Textfeld 1404">
                <a:extLst>
                  <a:ext uri="{FF2B5EF4-FFF2-40B4-BE49-F238E27FC236}">
                    <a16:creationId xmlns:a16="http://schemas.microsoft.com/office/drawing/2014/main" id="{A7650469-7D7F-40B9-94A0-DA1A8F5A613D}"/>
                  </a:ext>
                </a:extLst>
              </p:cNvPr>
              <p:cNvSpPr txBox="1"/>
              <p:nvPr/>
            </p:nvSpPr>
            <p:spPr>
              <a:xfrm>
                <a:off x="2015501" y="2495861"/>
                <a:ext cx="11571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 err="1">
                    <a:solidFill>
                      <a:srgbClr val="FFFFFF"/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Mauritania</a:t>
                </a:r>
                <a:endParaRPr lang="en-GB" sz="825" kern="1200">
                  <a:solidFill>
                    <a:srgbClr val="FFFFFF"/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06" name="Textfeld 1405">
                <a:extLst>
                  <a:ext uri="{FF2B5EF4-FFF2-40B4-BE49-F238E27FC236}">
                    <a16:creationId xmlns:a16="http://schemas.microsoft.com/office/drawing/2014/main" id="{16701F4A-F0AE-4A22-A2CC-908AF6B13E9F}"/>
                  </a:ext>
                </a:extLst>
              </p:cNvPr>
              <p:cNvSpPr txBox="1"/>
              <p:nvPr/>
            </p:nvSpPr>
            <p:spPr>
              <a:xfrm>
                <a:off x="2188840" y="3020434"/>
                <a:ext cx="11571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>
                    <a:solidFill>
                      <a:srgbClr val="FFFFFF">
                        <a:lumMod val="50000"/>
                      </a:srgbClr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Burkina Faso</a:t>
                </a:r>
                <a:endParaRPr lang="en-GB" sz="825" kern="1200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07" name="Textfeld 1406">
                <a:extLst>
                  <a:ext uri="{FF2B5EF4-FFF2-40B4-BE49-F238E27FC236}">
                    <a16:creationId xmlns:a16="http://schemas.microsoft.com/office/drawing/2014/main" id="{0E554BF2-E94B-4317-8213-E67978E60845}"/>
                  </a:ext>
                </a:extLst>
              </p:cNvPr>
              <p:cNvSpPr txBox="1"/>
              <p:nvPr/>
            </p:nvSpPr>
            <p:spPr>
              <a:xfrm>
                <a:off x="2162724" y="3460246"/>
                <a:ext cx="11571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 dirty="0">
                    <a:solidFill>
                      <a:srgbClr val="FFFFFF">
                        <a:lumMod val="50000"/>
                      </a:srgbClr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Sierra Leone</a:t>
                </a:r>
                <a:endParaRPr lang="en-GB" sz="825" kern="1200" dirty="0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08" name="Textfeld 1407">
                <a:extLst>
                  <a:ext uri="{FF2B5EF4-FFF2-40B4-BE49-F238E27FC236}">
                    <a16:creationId xmlns:a16="http://schemas.microsoft.com/office/drawing/2014/main" id="{E62B7048-765D-43FE-A92B-D0919D6BAAF6}"/>
                  </a:ext>
                </a:extLst>
              </p:cNvPr>
              <p:cNvSpPr txBox="1"/>
              <p:nvPr/>
            </p:nvSpPr>
            <p:spPr>
              <a:xfrm>
                <a:off x="3487952" y="2630105"/>
                <a:ext cx="11571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>
                    <a:solidFill>
                      <a:srgbClr val="FFFFFF">
                        <a:lumMod val="95000"/>
                      </a:srgbClr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Niger</a:t>
                </a:r>
                <a:endParaRPr lang="en-GB" sz="825" kern="1200">
                  <a:solidFill>
                    <a:srgbClr val="FFFFFF">
                      <a:lumMod val="95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09" name="Textfeld 1408">
                <a:extLst>
                  <a:ext uri="{FF2B5EF4-FFF2-40B4-BE49-F238E27FC236}">
                    <a16:creationId xmlns:a16="http://schemas.microsoft.com/office/drawing/2014/main" id="{06646FDD-2745-4405-A079-8FD2F30CAC2D}"/>
                  </a:ext>
                </a:extLst>
              </p:cNvPr>
              <p:cNvSpPr txBox="1"/>
              <p:nvPr/>
            </p:nvSpPr>
            <p:spPr>
              <a:xfrm>
                <a:off x="3425108" y="3246961"/>
                <a:ext cx="11571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 dirty="0">
                    <a:solidFill>
                      <a:srgbClr val="FFFFFF">
                        <a:lumMod val="50000"/>
                      </a:srgbClr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Nigeria</a:t>
                </a:r>
                <a:endParaRPr lang="en-GB" sz="825" kern="1200" dirty="0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10" name="Textfeld 1409">
                <a:extLst>
                  <a:ext uri="{FF2B5EF4-FFF2-40B4-BE49-F238E27FC236}">
                    <a16:creationId xmlns:a16="http://schemas.microsoft.com/office/drawing/2014/main" id="{9063CE23-C85E-4F41-AB62-8AC96C0A9F3F}"/>
                  </a:ext>
                </a:extLst>
              </p:cNvPr>
              <p:cNvSpPr txBox="1"/>
              <p:nvPr/>
            </p:nvSpPr>
            <p:spPr>
              <a:xfrm>
                <a:off x="5039209" y="2685533"/>
                <a:ext cx="11571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 dirty="0">
                    <a:solidFill>
                      <a:srgbClr val="FFFFFF">
                        <a:lumMod val="50000"/>
                      </a:srgbClr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Sudan</a:t>
                </a:r>
                <a:endParaRPr lang="en-GB" sz="825" kern="1200" dirty="0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11" name="Textfeld 1410">
                <a:extLst>
                  <a:ext uri="{FF2B5EF4-FFF2-40B4-BE49-F238E27FC236}">
                    <a16:creationId xmlns:a16="http://schemas.microsoft.com/office/drawing/2014/main" id="{243A1A3F-95DD-4203-832B-806C94D1EDFD}"/>
                  </a:ext>
                </a:extLst>
              </p:cNvPr>
              <p:cNvSpPr txBox="1"/>
              <p:nvPr/>
            </p:nvSpPr>
            <p:spPr>
              <a:xfrm>
                <a:off x="5775138" y="3789470"/>
                <a:ext cx="11571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 err="1">
                    <a:solidFill>
                      <a:srgbClr val="FFFFFF">
                        <a:lumMod val="50000"/>
                      </a:srgbClr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Kenya</a:t>
                </a:r>
                <a:endParaRPr lang="en-GB" sz="825" kern="1200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12" name="Textfeld 1411">
                <a:extLst>
                  <a:ext uri="{FF2B5EF4-FFF2-40B4-BE49-F238E27FC236}">
                    <a16:creationId xmlns:a16="http://schemas.microsoft.com/office/drawing/2014/main" id="{E9368BE7-EF57-4753-92B1-A4888D6D4AA5}"/>
                  </a:ext>
                </a:extLst>
              </p:cNvPr>
              <p:cNvSpPr txBox="1"/>
              <p:nvPr/>
            </p:nvSpPr>
            <p:spPr>
              <a:xfrm>
                <a:off x="5349180" y="3635234"/>
                <a:ext cx="11571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 dirty="0">
                    <a:solidFill>
                      <a:srgbClr val="FFFFFF">
                        <a:lumMod val="50000"/>
                      </a:srgbClr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Uganda</a:t>
                </a:r>
                <a:endParaRPr lang="en-GB" sz="825" kern="1200" dirty="0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13" name="Textfeld 1412">
                <a:extLst>
                  <a:ext uri="{FF2B5EF4-FFF2-40B4-BE49-F238E27FC236}">
                    <a16:creationId xmlns:a16="http://schemas.microsoft.com/office/drawing/2014/main" id="{8CF454FB-5A3E-405D-A5BC-A5ACE9F9F0D6}"/>
                  </a:ext>
                </a:extLst>
              </p:cNvPr>
              <p:cNvSpPr txBox="1"/>
              <p:nvPr/>
            </p:nvSpPr>
            <p:spPr>
              <a:xfrm>
                <a:off x="5315838" y="3930513"/>
                <a:ext cx="11571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>
                    <a:solidFill>
                      <a:srgbClr val="FFFFFF">
                        <a:lumMod val="50000"/>
                      </a:srgbClr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Rwanda</a:t>
                </a:r>
                <a:endParaRPr lang="en-GB" sz="825" kern="1200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14" name="Textfeld 1413">
                <a:extLst>
                  <a:ext uri="{FF2B5EF4-FFF2-40B4-BE49-F238E27FC236}">
                    <a16:creationId xmlns:a16="http://schemas.microsoft.com/office/drawing/2014/main" id="{64304DC6-FD56-4F15-8FF3-FE5D5C37BA67}"/>
                  </a:ext>
                </a:extLst>
              </p:cNvPr>
              <p:cNvSpPr txBox="1"/>
              <p:nvPr/>
            </p:nvSpPr>
            <p:spPr>
              <a:xfrm>
                <a:off x="5588396" y="4858635"/>
                <a:ext cx="11571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>
                    <a:solidFill>
                      <a:srgbClr val="FFFFFF">
                        <a:lumMod val="50000"/>
                      </a:srgbClr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Malawi</a:t>
                </a:r>
                <a:endParaRPr lang="en-GB" sz="825" kern="1200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15" name="TextBox 172">
                <a:extLst>
                  <a:ext uri="{FF2B5EF4-FFF2-40B4-BE49-F238E27FC236}">
                    <a16:creationId xmlns:a16="http://schemas.microsoft.com/office/drawing/2014/main" id="{114430DC-C426-4420-A997-5DD37AE8B31B}"/>
                  </a:ext>
                </a:extLst>
              </p:cNvPr>
              <p:cNvSpPr txBox="1"/>
              <p:nvPr/>
            </p:nvSpPr>
            <p:spPr>
              <a:xfrm>
                <a:off x="3669172" y="4591761"/>
                <a:ext cx="1317423" cy="3231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1125" kern="1200">
                    <a:solidFill>
                      <a:srgbClr val="006374"/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DR </a:t>
                </a:r>
                <a:r>
                  <a:rPr lang="de-DE" sz="1125" kern="1200" err="1">
                    <a:solidFill>
                      <a:srgbClr val="006374"/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Congo</a:t>
                </a:r>
                <a:endParaRPr lang="de-DE" sz="1125" kern="1200">
                  <a:solidFill>
                    <a:srgbClr val="006374"/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sp>
            <p:nvSpPr>
              <p:cNvPr id="1416" name="Textfeld 1415">
                <a:extLst>
                  <a:ext uri="{FF2B5EF4-FFF2-40B4-BE49-F238E27FC236}">
                    <a16:creationId xmlns:a16="http://schemas.microsoft.com/office/drawing/2014/main" id="{A6D59304-1482-4574-834E-7E0B5358CD24}"/>
                  </a:ext>
                </a:extLst>
              </p:cNvPr>
              <p:cNvSpPr txBox="1"/>
              <p:nvPr/>
            </p:nvSpPr>
            <p:spPr>
              <a:xfrm>
                <a:off x="6173333" y="2924054"/>
                <a:ext cx="11571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 dirty="0">
                    <a:solidFill>
                      <a:srgbClr val="FFFFFF">
                        <a:lumMod val="50000"/>
                      </a:srgbClr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Djibouti</a:t>
                </a:r>
                <a:endParaRPr lang="en-GB" sz="825" kern="1200" dirty="0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  <p:pic>
            <p:nvPicPr>
              <p:cNvPr id="1417" name="Grafik 1416" descr="Ein Bild, das Text, ClipArt, Geschirr enthält.&#10;&#10;Automatisch generierte Beschreibung">
                <a:extLst>
                  <a:ext uri="{FF2B5EF4-FFF2-40B4-BE49-F238E27FC236}">
                    <a16:creationId xmlns:a16="http://schemas.microsoft.com/office/drawing/2014/main" id="{535C08FE-2DEC-483F-AA2F-021D07C51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7249" y="1941800"/>
                <a:ext cx="927521" cy="366126"/>
              </a:xfrm>
              <a:prstGeom prst="rect">
                <a:avLst/>
              </a:prstGeom>
            </p:spPr>
          </p:pic>
          <p:pic>
            <p:nvPicPr>
              <p:cNvPr id="1418" name="Picture 2">
                <a:extLst>
                  <a:ext uri="{FF2B5EF4-FFF2-40B4-BE49-F238E27FC236}">
                    <a16:creationId xmlns:a16="http://schemas.microsoft.com/office/drawing/2014/main" id="{3201A01B-66BF-4687-A92A-52420A87F7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513" y="3329044"/>
                <a:ext cx="1294841" cy="261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19" name="Textfeld 1418">
                <a:extLst>
                  <a:ext uri="{FF2B5EF4-FFF2-40B4-BE49-F238E27FC236}">
                    <a16:creationId xmlns:a16="http://schemas.microsoft.com/office/drawing/2014/main" id="{040871B2-B20C-4EC1-B8F0-51E6D3F14396}"/>
                  </a:ext>
                </a:extLst>
              </p:cNvPr>
              <p:cNvSpPr txBox="1"/>
              <p:nvPr/>
            </p:nvSpPr>
            <p:spPr>
              <a:xfrm>
                <a:off x="1236628" y="2789985"/>
                <a:ext cx="115714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de-DE" sz="825" kern="1200" dirty="0">
                    <a:solidFill>
                      <a:srgbClr val="FFFFFF">
                        <a:lumMod val="50000"/>
                      </a:srgbClr>
                    </a:solidFill>
                    <a:latin typeface="Poppins Regular" panose="020B0604020202020204" charset="0"/>
                    <a:ea typeface="+mn-ea"/>
                    <a:cs typeface="Poppins Regular" panose="020B0604020202020204" charset="0"/>
                  </a:rPr>
                  <a:t>Senegal</a:t>
                </a:r>
                <a:endParaRPr lang="en-GB" sz="825" kern="1200" dirty="0">
                  <a:solidFill>
                    <a:srgbClr val="FFFFFF">
                      <a:lumMod val="50000"/>
                    </a:srgbClr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endParaRPr>
              </a:p>
            </p:txBody>
          </p:sp>
        </p:grpSp>
        <p:sp>
          <p:nvSpPr>
            <p:cNvPr id="1254" name="Textfeld 1253">
              <a:extLst>
                <a:ext uri="{FF2B5EF4-FFF2-40B4-BE49-F238E27FC236}">
                  <a16:creationId xmlns:a16="http://schemas.microsoft.com/office/drawing/2014/main" id="{3F6722C9-B9FA-4C58-93A0-EB933D5AD253}"/>
                </a:ext>
              </a:extLst>
            </p:cNvPr>
            <p:cNvSpPr txBox="1"/>
            <p:nvPr/>
          </p:nvSpPr>
          <p:spPr>
            <a:xfrm>
              <a:off x="6392340" y="3549455"/>
              <a:ext cx="115714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de-DE" sz="1125" kern="1200" dirty="0" err="1">
                  <a:solidFill>
                    <a:srgbClr val="006374"/>
                  </a:solidFill>
                  <a:latin typeface="Poppins Regular" panose="020B0604020202020204" charset="0"/>
                  <a:ea typeface="+mn-ea"/>
                  <a:cs typeface="Poppins Regular" panose="020B0604020202020204" charset="0"/>
                </a:rPr>
                <a:t>Ethiopia</a:t>
              </a:r>
              <a:endParaRPr lang="en-GB" sz="1125" kern="1200" dirty="0">
                <a:solidFill>
                  <a:srgbClr val="006374"/>
                </a:solidFill>
                <a:latin typeface="Poppins Regular" panose="020B0604020202020204" charset="0"/>
                <a:ea typeface="+mn-ea"/>
                <a:cs typeface="Poppins Regular" panose="020B0604020202020204" charset="0"/>
              </a:endParaRPr>
            </a:p>
          </p:txBody>
        </p:sp>
      </p:grpSp>
      <p:sp>
        <p:nvSpPr>
          <p:cNvPr id="1420" name="Textfeld 1419">
            <a:extLst>
              <a:ext uri="{FF2B5EF4-FFF2-40B4-BE49-F238E27FC236}">
                <a16:creationId xmlns:a16="http://schemas.microsoft.com/office/drawing/2014/main" id="{998FEBD2-C645-49D4-8A66-286248E8039C}"/>
              </a:ext>
            </a:extLst>
          </p:cNvPr>
          <p:cNvSpPr txBox="1"/>
          <p:nvPr/>
        </p:nvSpPr>
        <p:spPr>
          <a:xfrm>
            <a:off x="5884311" y="1006322"/>
            <a:ext cx="34372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de-DE" sz="1500" b="1" kern="1200" dirty="0">
                <a:solidFill>
                  <a:srgbClr val="80B0B9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  <a:t>9 countries </a:t>
            </a: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de-DE" sz="1500" b="1" kern="1200" dirty="0">
                <a:solidFill>
                  <a:srgbClr val="80B0B9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  <a:t>11 </a:t>
            </a:r>
            <a:r>
              <a:rPr lang="de-DE" sz="1500" b="1" kern="1200" dirty="0" err="1">
                <a:solidFill>
                  <a:srgbClr val="80B0B9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  <a:t>health</a:t>
            </a:r>
            <a:r>
              <a:rPr lang="de-DE" sz="1500" b="1" kern="1200" dirty="0">
                <a:solidFill>
                  <a:srgbClr val="80B0B9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  <a:t> + 2 social </a:t>
            </a:r>
            <a:r>
              <a:rPr lang="de-DE" sz="1500" b="1" kern="1200" dirty="0" err="1">
                <a:solidFill>
                  <a:srgbClr val="80B0B9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  <a:t>protection</a:t>
            </a:r>
            <a:r>
              <a:rPr lang="de-DE" sz="1500" b="1" kern="1200" dirty="0">
                <a:solidFill>
                  <a:srgbClr val="80B0B9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de-DE" sz="1500" b="1" kern="1200" dirty="0" err="1">
                <a:solidFill>
                  <a:srgbClr val="80B0B9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  <a:t>schemes</a:t>
            </a:r>
            <a:endParaRPr lang="de-DE" sz="1500" b="1" kern="1200" dirty="0">
              <a:solidFill>
                <a:srgbClr val="80B0B9">
                  <a:lumMod val="50000"/>
                </a:srgb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de-DE" sz="1500" b="1" kern="1200" dirty="0">
                <a:solidFill>
                  <a:srgbClr val="80B0B9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  <a:t>10+ </a:t>
            </a:r>
            <a:r>
              <a:rPr lang="de-DE" sz="1500" b="1" kern="1200" dirty="0" err="1">
                <a:solidFill>
                  <a:srgbClr val="80B0B9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  <a:t>Mio</a:t>
            </a:r>
            <a:r>
              <a:rPr lang="de-DE" sz="1500" b="1" kern="1200" dirty="0">
                <a:solidFill>
                  <a:srgbClr val="80B0B9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de-DE" sz="1500" b="1" kern="1200" dirty="0" err="1">
                <a:solidFill>
                  <a:srgbClr val="80B0B9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  <a:t>beneficiaries</a:t>
            </a:r>
            <a:endParaRPr lang="en-GB" sz="1500" b="1" kern="1200" dirty="0">
              <a:solidFill>
                <a:srgbClr val="80B0B9">
                  <a:lumMod val="50000"/>
                </a:srgb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79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FB7A-CADE-4870-AB4A-B8A576B8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Use Cases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CA04A-D910-4F9D-8F8F-E1DD449C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71A95-C0FE-4C78-BF1A-62AC4D8F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D6D13-236B-4E86-9A76-03771C23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15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elle 1437">
            <a:extLst>
              <a:ext uri="{FF2B5EF4-FFF2-40B4-BE49-F238E27FC236}">
                <a16:creationId xmlns:a16="http://schemas.microsoft.com/office/drawing/2014/main" id="{A1983D7C-8281-4EA5-A1AF-AE72F19B9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49588"/>
              </p:ext>
            </p:extLst>
          </p:nvPr>
        </p:nvGraphicFramePr>
        <p:xfrm>
          <a:off x="628650" y="1159149"/>
          <a:ext cx="7886700" cy="33666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53016">
                  <a:extLst>
                    <a:ext uri="{9D8B030D-6E8A-4147-A177-3AD203B41FA5}">
                      <a16:colId xmlns:a16="http://schemas.microsoft.com/office/drawing/2014/main" val="568332035"/>
                    </a:ext>
                  </a:extLst>
                </a:gridCol>
                <a:gridCol w="5039812">
                  <a:extLst>
                    <a:ext uri="{9D8B030D-6E8A-4147-A177-3AD203B41FA5}">
                      <a16:colId xmlns:a16="http://schemas.microsoft.com/office/drawing/2014/main" val="1128623615"/>
                    </a:ext>
                  </a:extLst>
                </a:gridCol>
                <a:gridCol w="1093872">
                  <a:extLst>
                    <a:ext uri="{9D8B030D-6E8A-4147-A177-3AD203B41FA5}">
                      <a16:colId xmlns:a16="http://schemas.microsoft.com/office/drawing/2014/main" val="543026258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Country</a:t>
                      </a: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Type of scheme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People covered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88506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Tanzania</a:t>
                      </a:r>
                    </a:p>
                    <a:p>
                      <a:endParaRPr lang="en-GB" sz="1200" b="0" noProof="0" dirty="0">
                        <a:latin typeface="Poppins Regular" panose="020B0604020202020204" charset="0"/>
                        <a:cs typeface="Poppins Regular" panose="020B0604020202020204" charset="0"/>
                      </a:endParaRPr>
                    </a:p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Zanzibar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 err="1">
                          <a:latin typeface="Poppins Regular" panose="020B0604020202020204" charset="0"/>
                          <a:cs typeface="Poppins Regular" panose="020B0604020202020204" charset="0"/>
                        </a:rPr>
                        <a:t>iCHF</a:t>
                      </a:r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 community based health insurance</a:t>
                      </a:r>
                    </a:p>
                    <a:p>
                      <a:endParaRPr lang="en-GB" sz="1200" b="0" noProof="0" dirty="0">
                        <a:latin typeface="Poppins Regular" panose="020B0604020202020204" charset="0"/>
                        <a:cs typeface="Poppins Regular" panose="020B0604020202020204" charset="0"/>
                      </a:endParaRPr>
                    </a:p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Scheme for UHC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3,09 Mio</a:t>
                      </a:r>
                    </a:p>
                    <a:p>
                      <a:pPr algn="r"/>
                      <a:endParaRPr lang="en-GB" sz="1200" b="0" noProof="0" dirty="0">
                        <a:latin typeface="Poppins Regular" panose="020B0604020202020204" charset="0"/>
                        <a:cs typeface="Poppins Regular" panose="020B0604020202020204" charset="0"/>
                      </a:endParaRPr>
                    </a:p>
                    <a:p>
                      <a:pPr algn="r"/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600,000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416393"/>
                  </a:ext>
                </a:extLst>
              </a:tr>
              <a:tr h="254664">
                <a:tc rowSpan="2">
                  <a:txBody>
                    <a:bodyPr/>
                    <a:lstStyle/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Cameroon</a:t>
                      </a:r>
                    </a:p>
                  </a:txBody>
                  <a:tcPr marL="68580" marR="68580" marT="31173" marB="3117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BEPHA community based micro health insurance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66,878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252582"/>
                  </a:ext>
                </a:extLst>
              </a:tr>
              <a:tr h="25466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HIV fee elimination scheme 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148,000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774727"/>
                  </a:ext>
                </a:extLst>
              </a:tr>
              <a:tr h="254664">
                <a:tc rowSpan="2">
                  <a:txBody>
                    <a:bodyPr/>
                    <a:lstStyle/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Nepal</a:t>
                      </a:r>
                    </a:p>
                  </a:txBody>
                  <a:tcPr marL="68580" marR="68580" marT="31173" marB="3117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HIB Voluntary Social Health Insurance scheme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5,9 Mio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00665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SSF Mandatory health &amp; accident injury insurance scheme for formal sector employees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200,000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862370"/>
                  </a:ext>
                </a:extLst>
              </a:tr>
              <a:tr h="413830"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DR Congo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i="0" u="none" strike="noStrike" kern="1200" baseline="0" dirty="0">
                          <a:solidFill>
                            <a:schemeClr val="tx1"/>
                          </a:solidFill>
                          <a:latin typeface="Poppins Regular" panose="020B0604020202020204" charset="0"/>
                          <a:ea typeface="+mn-ea"/>
                          <a:cs typeface="Poppins Regular" panose="020B0604020202020204" charset="0"/>
                        </a:rPr>
                        <a:t>Réseau des mutuelles de Santé Communautaires (REMUSACO) </a:t>
                      </a:r>
                      <a:endParaRPr lang="en-GB" sz="1200" b="0" noProof="0" dirty="0">
                        <a:latin typeface="Poppins Regular" panose="020B0604020202020204" charset="0"/>
                        <a:cs typeface="Poppins Regular" panose="020B060402020202020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21,000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034609"/>
                  </a:ext>
                </a:extLst>
              </a:tr>
              <a:tr h="254664"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Poppins Regular" panose="020B0604020202020204" charset="0"/>
                          <a:cs typeface="Poppins Regular" panose="020B0604020202020204" charset="0"/>
                        </a:rPr>
                        <a:t>Chad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Poppins Regular" panose="020B0604020202020204" charset="0"/>
                          <a:cs typeface="Poppins Regular" panose="020B0604020202020204" charset="0"/>
                        </a:rPr>
                        <a:t>Community based health insurance scheme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Poppins Regular" panose="020B0604020202020204" charset="0"/>
                          <a:cs typeface="Poppins Regular" panose="020B0604020202020204" charset="0"/>
                        </a:rPr>
                        <a:t>9,616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07311"/>
                  </a:ext>
                </a:extLst>
              </a:tr>
              <a:tr h="448245"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The Gambia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 err="1">
                          <a:latin typeface="Poppins Regular" panose="020B0604020202020204" charset="0"/>
                          <a:cs typeface="Poppins Regular" panose="020B0604020202020204" charset="0"/>
                        </a:rPr>
                        <a:t>Nafa</a:t>
                      </a:r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 quick cash transfer scheme as a quick response to COVID-19 crisis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noProof="0" dirty="0">
                          <a:latin typeface="Poppins Regular" panose="020B0604020202020204" charset="0"/>
                          <a:cs typeface="Poppins Regular" panose="020B0604020202020204" charset="0"/>
                        </a:rPr>
                        <a:t>500,000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74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331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rPr>
              <a:t>Supported</a:t>
            </a:r>
            <a:r>
              <a:rPr lang="en" dirty="0"/>
              <a:t> </a:t>
            </a:r>
            <a:r>
              <a:rPr lang="en" sz="330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rPr>
              <a:t>Social Protection Schemes</a:t>
            </a:r>
            <a:endParaRPr sz="3300" kern="1200" dirty="0">
              <a:solidFill>
                <a:srgbClr val="006374"/>
              </a:solidFill>
              <a:latin typeface="Poppins" pitchFamily="2" charset="77"/>
              <a:ea typeface="+mj-ea"/>
              <a:cs typeface="Poppins" pitchFamily="2" charset="77"/>
            </a:endParaRPr>
          </a:p>
        </p:txBody>
      </p:sp>
      <p:sp>
        <p:nvSpPr>
          <p:cNvPr id="2008" name="Google Shape;2008;p7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dirty="0"/>
              <a:t>Insurance</a:t>
            </a:r>
            <a:endParaRPr dirty="0"/>
          </a:p>
          <a:p>
            <a:pPr marL="6858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National Health Insurance (Formal/Informal)</a:t>
            </a:r>
            <a:endParaRPr dirty="0"/>
          </a:p>
          <a:p>
            <a:pPr marL="6858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Community-Based Health Insurance</a:t>
            </a:r>
            <a:endParaRPr dirty="0"/>
          </a:p>
          <a:p>
            <a:pPr marL="6858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Accident Insurance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810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dirty="0"/>
              <a:t>Social Assistance</a:t>
            </a:r>
            <a:endParaRPr dirty="0"/>
          </a:p>
          <a:p>
            <a:pPr marL="6858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Cash Transfers</a:t>
            </a:r>
            <a:endParaRPr dirty="0"/>
          </a:p>
          <a:p>
            <a:pPr marL="6858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Voucher Schemes</a:t>
            </a:r>
            <a:endParaRPr dirty="0"/>
          </a:p>
        </p:txBody>
      </p:sp>
      <p:sp>
        <p:nvSpPr>
          <p:cNvPr id="2007" name="Google Shape;2007;p7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openIMIS Initiative @ Kenya</a:t>
            </a:r>
            <a:endParaRPr/>
          </a:p>
        </p:txBody>
      </p:sp>
      <p:sp>
        <p:nvSpPr>
          <p:cNvPr id="2010" name="Google Shape;2010;p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0A9B5-9E89-7703-6017-A81F4647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KE" altLang="fr-FR"/>
              <a:t>2023-04-27</a:t>
            </a:r>
            <a:endParaRPr lang="fr-FR" alt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17A1-3838-4259-8945-4FC281A2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1" y="127540"/>
            <a:ext cx="3270351" cy="1583531"/>
          </a:xfrm>
        </p:spPr>
        <p:txBody>
          <a:bodyPr/>
          <a:lstStyle/>
          <a:p>
            <a:r>
              <a:rPr lang="en-US" dirty="0"/>
              <a:t>Governance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738DC-5E68-42F8-87D5-B717DA03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pPr algn="r" defTabSz="685800">
              <a:buClrTx/>
              <a:defRPr/>
            </a:pPr>
            <a:r>
              <a:rPr lang="en-KE" sz="825" i="1" kern="1200">
                <a:solidFill>
                  <a:srgbClr val="006374"/>
                </a:solidFill>
                <a:latin typeface="Poppins Light" pitchFamily="2" charset="77"/>
                <a:ea typeface="+mn-ea"/>
                <a:cs typeface="Poppins Light" pitchFamily="2" charset="77"/>
              </a:rPr>
              <a:t>2023-04-27</a:t>
            </a:r>
            <a:endParaRPr lang="de-DE" sz="825" i="1" kern="1200">
              <a:solidFill>
                <a:srgbClr val="006374"/>
              </a:solidFill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D765-7107-4540-936A-40592021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685800">
              <a:buClrTx/>
              <a:defRPr/>
            </a:pPr>
            <a:r>
              <a:rPr lang="en-US" sz="825" i="1" kern="1200">
                <a:solidFill>
                  <a:srgbClr val="000000">
                    <a:tint val="75000"/>
                  </a:srgbClr>
                </a:solidFill>
                <a:latin typeface="Poppins Light" pitchFamily="2" charset="77"/>
                <a:ea typeface="+mn-ea"/>
                <a:cs typeface="Poppins Light" pitchFamily="2" charset="77"/>
              </a:rPr>
              <a:t>The openIMIS Initiative @ Kenya</a:t>
            </a:r>
            <a:endParaRPr lang="de-DE" sz="825" i="1" kern="1200">
              <a:solidFill>
                <a:srgbClr val="000000">
                  <a:tint val="75000"/>
                </a:srgbClr>
              </a:solidFill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B2E0C-0985-4FBB-B497-E433F2A3A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685800">
              <a:buClrTx/>
              <a:defRPr/>
            </a:pPr>
            <a:fld id="{0A9FBBF1-2128-0D46-A903-D4383F5E4CF1}" type="slidenum">
              <a:rPr lang="de-DE" sz="825" i="1" kern="1200">
                <a:solidFill>
                  <a:srgbClr val="000000">
                    <a:tint val="75000"/>
                  </a:srgbClr>
                </a:solidFill>
                <a:latin typeface="Poppins Light" pitchFamily="2" charset="77"/>
                <a:ea typeface="+mn-ea"/>
                <a:cs typeface="Poppins Light" pitchFamily="2" charset="77"/>
              </a:rPr>
              <a:pPr algn="r" defTabSz="685800">
                <a:buClrTx/>
                <a:defRPr/>
              </a:pPr>
              <a:t>17</a:t>
            </a:fld>
            <a:endParaRPr lang="de-DE" sz="825" i="1" kern="1200" dirty="0">
              <a:solidFill>
                <a:srgbClr val="000000">
                  <a:tint val="75000"/>
                </a:srgbClr>
              </a:solidFill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36FCC5B2-A161-4398-8A2C-6AA316ACF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710" y="0"/>
            <a:ext cx="6203291" cy="5143500"/>
          </a:xfrm>
        </p:spPr>
      </p:pic>
    </p:spTree>
    <p:extLst>
      <p:ext uri="{BB962C8B-B14F-4D97-AF65-F5344CB8AC3E}">
        <p14:creationId xmlns:p14="http://schemas.microsoft.com/office/powerpoint/2010/main" val="3093970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</a:pPr>
            <a:r>
              <a:rPr lang="en" sz="3300" b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rPr>
              <a:t>Coordination</a:t>
            </a:r>
            <a:r>
              <a:rPr lang="en" dirty="0"/>
              <a:t> </a:t>
            </a:r>
            <a:r>
              <a:rPr lang="en" sz="3300" b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rPr>
              <a:t>Desk</a:t>
            </a:r>
            <a:endParaRPr sz="3300" b="0" kern="1200" dirty="0">
              <a:solidFill>
                <a:srgbClr val="006374"/>
              </a:solidFill>
              <a:latin typeface="Poppins" pitchFamily="2" charset="77"/>
              <a:ea typeface="+mj-ea"/>
              <a:cs typeface="Poppins" pitchFamily="2" charset="77"/>
            </a:endParaRPr>
          </a:p>
        </p:txBody>
      </p:sp>
      <p:sp>
        <p:nvSpPr>
          <p:cNvPr id="2028" name="Google Shape;2028;p77"/>
          <p:cNvSpPr txBox="1">
            <a:spLocks noGrp="1"/>
          </p:cNvSpPr>
          <p:nvPr>
            <p:ph type="body" idx="1"/>
          </p:nvPr>
        </p:nvSpPr>
        <p:spPr>
          <a:xfrm>
            <a:off x="628650" y="1155802"/>
            <a:ext cx="7886700" cy="3476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254000" lvl="0" indent="-2409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dirty="0"/>
              <a:t>Hosted at GIZ’s Global Initiative Social Protection Innovation and Learning</a:t>
            </a:r>
            <a:endParaRPr dirty="0"/>
          </a:p>
          <a:p>
            <a:pPr marL="254000" lvl="0" indent="-24098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dirty="0"/>
              <a:t>Coordinate the implementers’ and developers’ committees</a:t>
            </a:r>
            <a:endParaRPr dirty="0"/>
          </a:p>
          <a:p>
            <a:pPr marL="254000" lvl="0" indent="-24098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dirty="0"/>
              <a:t>Maintain wiki, and other collaboration tools</a:t>
            </a:r>
            <a:endParaRPr dirty="0"/>
          </a:p>
          <a:p>
            <a:pPr marL="254000" lvl="0" indent="-24098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dirty="0"/>
              <a:t>Manage new software development</a:t>
            </a:r>
            <a:endParaRPr dirty="0"/>
          </a:p>
          <a:p>
            <a:pPr marL="254000" lvl="0" indent="-24098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dirty="0"/>
              <a:t>Promote the use and further development of openIMIS</a:t>
            </a:r>
            <a:endParaRPr dirty="0"/>
          </a:p>
          <a:p>
            <a:pPr marL="254000" lvl="0" indent="-24098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dirty="0"/>
              <a:t>Implementation support</a:t>
            </a:r>
            <a:endParaRPr dirty="0"/>
          </a:p>
          <a:p>
            <a:pPr marL="596900" lvl="1" indent="-25161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dirty="0"/>
              <a:t>Feasibility</a:t>
            </a:r>
            <a:endParaRPr dirty="0"/>
          </a:p>
          <a:p>
            <a:pPr marL="596900" lvl="1" indent="-25161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dirty="0"/>
              <a:t>Requirements definition</a:t>
            </a:r>
            <a:endParaRPr dirty="0"/>
          </a:p>
          <a:p>
            <a:pPr marL="596900" lvl="1" indent="-25161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b="1" dirty="0"/>
              <a:t>Support to implementation via Implementation Fund</a:t>
            </a:r>
            <a:endParaRPr dirty="0"/>
          </a:p>
          <a:p>
            <a:pPr marL="254000" lvl="0" indent="-24098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dirty="0"/>
              <a:t>Capacity development</a:t>
            </a:r>
            <a:endParaRPr dirty="0"/>
          </a:p>
          <a:p>
            <a:pPr marL="596900" lvl="1" indent="-25161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dirty="0"/>
              <a:t>Through regional hubs in Asia and Africa</a:t>
            </a:r>
            <a:endParaRPr dirty="0"/>
          </a:p>
          <a:p>
            <a:pPr marL="596900" lvl="1" indent="-25161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dirty="0"/>
              <a:t>Structured trainings + ad-hoc support</a:t>
            </a:r>
            <a:endParaRPr dirty="0"/>
          </a:p>
        </p:txBody>
      </p:sp>
      <p:sp>
        <p:nvSpPr>
          <p:cNvPr id="2029" name="Google Shape;2029;p7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openIMIS Initiative @ Kenya</a:t>
            </a:r>
            <a:endParaRPr/>
          </a:p>
        </p:txBody>
      </p:sp>
      <p:sp>
        <p:nvSpPr>
          <p:cNvPr id="2030" name="Google Shape;2030;p7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03A00-FE2F-FBE1-4F0F-7C9846286B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KE"/>
              <a:t>2023-04-27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76"/>
          <p:cNvSpPr txBox="1">
            <a:spLocks noGrp="1"/>
          </p:cNvSpPr>
          <p:nvPr>
            <p:ph type="title"/>
          </p:nvPr>
        </p:nvSpPr>
        <p:spPr>
          <a:xfrm>
            <a:off x="248260" y="5687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Community Tools</a:t>
            </a:r>
            <a:endParaRPr dirty="0"/>
          </a:p>
        </p:txBody>
      </p:sp>
      <p:sp>
        <p:nvSpPr>
          <p:cNvPr id="2016" name="Google Shape;2016;p76"/>
          <p:cNvSpPr txBox="1">
            <a:spLocks noGrp="1"/>
          </p:cNvSpPr>
          <p:nvPr>
            <p:ph type="body" idx="1"/>
          </p:nvPr>
        </p:nvSpPr>
        <p:spPr>
          <a:xfrm>
            <a:off x="381557" y="108965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215900" lvl="0" indent="-1949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/>
              <a:t>Homepage</a:t>
            </a:r>
            <a:endParaRPr dirty="0"/>
          </a:p>
          <a:p>
            <a:pPr marL="215900" lvl="0" indent="-1949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/>
              <a:t>Wiki</a:t>
            </a:r>
            <a:endParaRPr dirty="0"/>
          </a:p>
          <a:p>
            <a:pPr marL="215900" lvl="0" indent="-1949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/>
              <a:t>Forum</a:t>
            </a:r>
            <a:endParaRPr dirty="0"/>
          </a:p>
          <a:p>
            <a:pPr marL="215900" lvl="0" indent="-1949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/>
              <a:t>Document Share</a:t>
            </a:r>
            <a:endParaRPr dirty="0"/>
          </a:p>
          <a:p>
            <a:pPr marL="215900" lvl="0" indent="-1949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Chatgroup</a:t>
            </a:r>
            <a:endParaRPr dirty="0"/>
          </a:p>
          <a:p>
            <a:pPr marL="215900" lvl="0" indent="-1949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dirty="0"/>
              <a:t>Service Desk </a:t>
            </a:r>
            <a:endParaRPr dirty="0"/>
          </a:p>
          <a:p>
            <a:pPr marL="215900" lvl="0" indent="-1949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Issue Tracker</a:t>
            </a:r>
            <a:endParaRPr dirty="0"/>
          </a:p>
          <a:p>
            <a:pPr marL="215900" lvl="0" indent="-1949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Code repository</a:t>
            </a:r>
            <a:endParaRPr dirty="0"/>
          </a:p>
          <a:p>
            <a:pPr marL="215900" lvl="0" indent="-1949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Internationalization</a:t>
            </a:r>
            <a:endParaRPr dirty="0"/>
          </a:p>
          <a:p>
            <a:pPr marL="215900" lvl="0" indent="-1949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Demo Server</a:t>
            </a:r>
            <a:endParaRPr dirty="0"/>
          </a:p>
          <a:p>
            <a:pPr marL="215900" lvl="0" indent="-19494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u="sng" dirty="0">
                <a:solidFill>
                  <a:schemeClr val="hlink"/>
                </a:solidFill>
                <a:hlinkClick r:id="rId8"/>
              </a:rPr>
              <a:t>Documentation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  <p:sp>
        <p:nvSpPr>
          <p:cNvPr id="2017" name="Google Shape;2017;p76"/>
          <p:cNvSpPr txBox="1">
            <a:spLocks noGrp="1"/>
          </p:cNvSpPr>
          <p:nvPr>
            <p:ph type="dt" idx="10"/>
          </p:nvPr>
        </p:nvSpPr>
        <p:spPr>
          <a:xfrm>
            <a:off x="2595925" y="4774796"/>
            <a:ext cx="16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r>
              <a:rPr lang="en-KE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2023-04-27</a:t>
            </a:r>
            <a:endParaRPr sz="9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8" name="Google Shape;2018;p76"/>
          <p:cNvSpPr txBox="1">
            <a:spLocks noGrp="1"/>
          </p:cNvSpPr>
          <p:nvPr>
            <p:ph type="ftr" idx="11"/>
          </p:nvPr>
        </p:nvSpPr>
        <p:spPr>
          <a:xfrm>
            <a:off x="4340558" y="4776560"/>
            <a:ext cx="366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The openIMIS Initiative @ Kenya</a:t>
            </a:r>
            <a:endParaRPr/>
          </a:p>
        </p:txBody>
      </p:sp>
      <p:sp>
        <p:nvSpPr>
          <p:cNvPr id="2019" name="Google Shape;2019;p76"/>
          <p:cNvSpPr txBox="1">
            <a:spLocks noGrp="1"/>
          </p:cNvSpPr>
          <p:nvPr>
            <p:ph type="sldNum" idx="12"/>
          </p:nvPr>
        </p:nvSpPr>
        <p:spPr>
          <a:xfrm>
            <a:off x="1950130" y="4774796"/>
            <a:ext cx="58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0" name="Google Shape;2020;p7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47674" y="1089131"/>
            <a:ext cx="5276107" cy="399628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21" name="Google Shape;2021;p76"/>
          <p:cNvPicPr preferRelativeResize="0"/>
          <p:nvPr/>
        </p:nvPicPr>
        <p:blipFill rotWithShape="1">
          <a:blip r:embed="rId10">
            <a:alphaModFix/>
          </a:blip>
          <a:srcRect r="22057"/>
          <a:stretch/>
        </p:blipFill>
        <p:spPr>
          <a:xfrm>
            <a:off x="4270794" y="2434832"/>
            <a:ext cx="2915376" cy="233243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22" name="Google Shape;2022;p7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28481" y="770467"/>
            <a:ext cx="2915375" cy="156805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F10962B8-9A07-E031-1CFC-399CB102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Information Systems and UHC </a:t>
            </a:r>
            <a:endParaRPr lang="en-KE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AE1CED9-E036-5061-E723-720C17660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SzPts val="1800"/>
            </a:pPr>
            <a:r>
              <a:rPr lang="en-US" dirty="0"/>
              <a:t>A well-functioning health information system is important in achieving UHC:</a:t>
            </a:r>
          </a:p>
          <a:p>
            <a:pPr>
              <a:spcBef>
                <a:spcPts val="800"/>
              </a:spcBef>
              <a:spcAft>
                <a:spcPts val="0"/>
              </a:spcAft>
              <a:buClrTx/>
              <a:buSzPts val="1800"/>
            </a:pPr>
            <a:r>
              <a:rPr lang="en-US" dirty="0"/>
              <a:t>The building blocks under the WHO Health Systems Framework rely on timely and reliable information such as: </a:t>
            </a:r>
          </a:p>
          <a:p>
            <a:pPr marL="254000" indent="-254000">
              <a:spcBef>
                <a:spcPts val="800"/>
              </a:spcBef>
              <a:spcAft>
                <a:spcPts val="0"/>
              </a:spcAft>
              <a:buClrTx/>
              <a:buSzPts val="1800"/>
              <a:buFont typeface="Arial"/>
              <a:buChar char="•"/>
            </a:pPr>
            <a:r>
              <a:rPr lang="en-US" dirty="0">
                <a:solidFill>
                  <a:schemeClr val="accent5"/>
                </a:solidFill>
              </a:rPr>
              <a:t>What is the covered population?</a:t>
            </a:r>
          </a:p>
          <a:p>
            <a:pPr marL="254000" indent="-254000">
              <a:spcBef>
                <a:spcPts val="800"/>
              </a:spcBef>
              <a:spcAft>
                <a:spcPts val="0"/>
              </a:spcAft>
              <a:buClrTx/>
              <a:buSzPts val="1800"/>
              <a:buFont typeface="Arial"/>
              <a:buChar char="•"/>
            </a:pPr>
            <a:r>
              <a:rPr lang="en-US" dirty="0">
                <a:solidFill>
                  <a:schemeClr val="accent5"/>
                </a:solidFill>
              </a:rPr>
              <a:t>Are people getting the services they require?</a:t>
            </a:r>
          </a:p>
          <a:p>
            <a:pPr marL="254000" indent="-254000">
              <a:spcBef>
                <a:spcPts val="800"/>
              </a:spcBef>
              <a:spcAft>
                <a:spcPts val="0"/>
              </a:spcAft>
              <a:buClrTx/>
              <a:buSzPts val="1800"/>
              <a:buFont typeface="Arial"/>
              <a:buChar char="•"/>
            </a:pPr>
            <a:r>
              <a:rPr lang="en-US" dirty="0">
                <a:solidFill>
                  <a:schemeClr val="accent5"/>
                </a:solidFill>
              </a:rPr>
              <a:t>How high are OOP expenditures? </a:t>
            </a:r>
          </a:p>
          <a:p>
            <a:endParaRPr lang="en-K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CA04A-D910-4F9D-8F8F-E1DD449C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71A95-C0FE-4C78-BF1A-62AC4D8F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D6D13-236B-4E86-9A76-03771C23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2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723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71B8-E2C0-4E8D-84BF-A46D28E5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F87AE-5A1A-4CF2-8DDD-7D8694DF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A0AAA-E514-4FC0-8C7A-D9CBBC4C1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8" y="1030589"/>
            <a:ext cx="3396344" cy="344601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359F10-AB4F-4FBC-8A59-4C62BECE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en-US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5E40B-7B3F-46A4-BC48-22F397B0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20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08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76;p61">
            <a:extLst>
              <a:ext uri="{FF2B5EF4-FFF2-40B4-BE49-F238E27FC236}">
                <a16:creationId xmlns:a16="http://schemas.microsoft.com/office/drawing/2014/main" id="{8099DEA4-06B5-1831-E137-D700227B86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dirty="0">
                <a:sym typeface="Arial"/>
              </a:rPr>
              <a:t>Universal</a:t>
            </a:r>
            <a:r>
              <a:rPr lang="en" dirty="0"/>
              <a:t> Health Coverage – UHC Cube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CA04A-D910-4F9D-8F8F-E1DD449C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71A95-C0FE-4C78-BF1A-62AC4D8F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D6D13-236B-4E86-9A76-03771C23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3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478;p61">
            <a:extLst>
              <a:ext uri="{FF2B5EF4-FFF2-40B4-BE49-F238E27FC236}">
                <a16:creationId xmlns:a16="http://schemas.microsoft.com/office/drawing/2014/main" id="{5C776A20-5805-FFDC-902C-C9CF9E259040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462243" y="1370013"/>
            <a:ext cx="6219514" cy="3262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22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84;p62">
            <a:extLst>
              <a:ext uri="{FF2B5EF4-FFF2-40B4-BE49-F238E27FC236}">
                <a16:creationId xmlns:a16="http://schemas.microsoft.com/office/drawing/2014/main" id="{B64DD9F2-921E-37B2-075F-5D8D71AC53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dirty="0">
                <a:sym typeface="Arial"/>
              </a:rPr>
              <a:t>Health</a:t>
            </a:r>
            <a:r>
              <a:rPr lang="en" dirty="0"/>
              <a:t> System Building Blocks 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CA04A-D910-4F9D-8F8F-E1DD449C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71A95-C0FE-4C78-BF1A-62AC4D8F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D6D13-236B-4E86-9A76-03771C23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4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486;p62">
            <a:extLst>
              <a:ext uri="{FF2B5EF4-FFF2-40B4-BE49-F238E27FC236}">
                <a16:creationId xmlns:a16="http://schemas.microsoft.com/office/drawing/2014/main" id="{508C4E90-6D24-8BFE-18BB-82EC5539628A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890762" y="1268016"/>
            <a:ext cx="6782175" cy="3262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6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3D594-67D1-E3C8-4EE8-C1E9561E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&amp; Its Role Towards UHC</a:t>
            </a:r>
            <a:endParaRPr lang="en-K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CA04A-D910-4F9D-8F8F-E1DD449C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71A95-C0FE-4C78-BF1A-62AC4D8F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D6D13-236B-4E86-9A76-03771C23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5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oogle Shape;493;p63">
            <a:extLst>
              <a:ext uri="{FF2B5EF4-FFF2-40B4-BE49-F238E27FC236}">
                <a16:creationId xmlns:a16="http://schemas.microsoft.com/office/drawing/2014/main" id="{FF460169-1156-5366-DB53-A34BA9BB7F11}"/>
              </a:ext>
            </a:extLst>
          </p:cNvPr>
          <p:cNvSpPr txBox="1">
            <a:spLocks/>
          </p:cNvSpPr>
          <p:nvPr/>
        </p:nvSpPr>
        <p:spPr>
          <a:xfrm>
            <a:off x="561487" y="1632050"/>
            <a:ext cx="3779072" cy="252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Tx/>
              <a:buNone/>
              <a:defRPr sz="21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en-US" b="1" dirty="0">
                <a:solidFill>
                  <a:schemeClr val="accent1"/>
                </a:solidFill>
              </a:rPr>
              <a:t>Advantages: </a:t>
            </a:r>
            <a:endParaRPr lang="en-US" dirty="0"/>
          </a:p>
          <a:p>
            <a:pPr marL="351473" indent="-342900"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Additional funding for health </a:t>
            </a:r>
          </a:p>
          <a:p>
            <a:pPr marL="351473" indent="-342900"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Better value for money (increasing efficiency/controlling cost) </a:t>
            </a:r>
          </a:p>
          <a:p>
            <a:pPr marL="351473" indent="-342900"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Improving quality and targeting of healthcare (increased effectiveness)  </a:t>
            </a:r>
          </a:p>
        </p:txBody>
      </p:sp>
      <p:sp>
        <p:nvSpPr>
          <p:cNvPr id="11" name="Google Shape;494;p63">
            <a:extLst>
              <a:ext uri="{FF2B5EF4-FFF2-40B4-BE49-F238E27FC236}">
                <a16:creationId xmlns:a16="http://schemas.microsoft.com/office/drawing/2014/main" id="{46CA1E48-CF4C-8A2F-3C14-944390ADD046}"/>
              </a:ext>
            </a:extLst>
          </p:cNvPr>
          <p:cNvSpPr txBox="1">
            <a:spLocks/>
          </p:cNvSpPr>
          <p:nvPr/>
        </p:nvSpPr>
        <p:spPr>
          <a:xfrm>
            <a:off x="4572000" y="1632050"/>
            <a:ext cx="4036376" cy="26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defTabSz="914400" fontAlgn="base" latinLnBrk="0">
              <a:spcBef>
                <a:spcPts val="0"/>
              </a:spcBef>
              <a:buClrTx/>
              <a:buSzPct val="100000"/>
              <a:tabLst/>
              <a:defRPr/>
            </a:pPr>
            <a:r>
              <a:rPr lang="en-US" sz="1900" b="1" kern="1200" dirty="0">
                <a:solidFill>
                  <a:schemeClr val="accent1"/>
                </a:solidFill>
                <a:latin typeface="Poppins" pitchFamily="2" charset="77"/>
                <a:ea typeface="+mn-ea"/>
                <a:cs typeface="Poppins" pitchFamily="2" charset="77"/>
              </a:rPr>
              <a:t>Challenges: </a:t>
            </a:r>
          </a:p>
          <a:p>
            <a:pPr marL="254000" marR="0" lvl="0" indent="-2540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374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Scarcity of money (revenue source)</a:t>
            </a:r>
          </a:p>
          <a:p>
            <a:pPr marL="254000" marR="0" lvl="0" indent="-2540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374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Weak management capacity and infrastructures </a:t>
            </a:r>
          </a:p>
          <a:p>
            <a:pPr marL="254000" marR="0" lvl="0" indent="-2540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374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Informal sector difficult to capture</a:t>
            </a:r>
          </a:p>
          <a:p>
            <a:pPr marL="254000" marR="0" lvl="0" indent="-2540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374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Regional disparities </a:t>
            </a:r>
          </a:p>
          <a:p>
            <a:pPr marL="254000" marR="0" lvl="0" indent="-2540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374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Weak regulation </a:t>
            </a:r>
          </a:p>
        </p:txBody>
      </p:sp>
    </p:spTree>
    <p:extLst>
      <p:ext uri="{BB962C8B-B14F-4D97-AF65-F5344CB8AC3E}">
        <p14:creationId xmlns:p14="http://schemas.microsoft.com/office/powerpoint/2010/main" val="82639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CA04A-D910-4F9D-8F8F-E1DD449C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71A95-C0FE-4C78-BF1A-62AC4D8F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openIMIS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D6D13-236B-4E86-9A76-03771C23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6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501;p64">
            <a:extLst>
              <a:ext uri="{FF2B5EF4-FFF2-40B4-BE49-F238E27FC236}">
                <a16:creationId xmlns:a16="http://schemas.microsoft.com/office/drawing/2014/main" id="{5896805E-9DC4-D805-2B51-9495925E83B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2123" y="1031564"/>
            <a:ext cx="6857143" cy="38380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00;p64">
            <a:extLst>
              <a:ext uri="{FF2B5EF4-FFF2-40B4-BE49-F238E27FC236}">
                <a16:creationId xmlns:a16="http://schemas.microsoft.com/office/drawing/2014/main" id="{271A4B47-F302-DD09-CA65-284809D6140C}"/>
              </a:ext>
            </a:extLst>
          </p:cNvPr>
          <p:cNvSpPr txBox="1">
            <a:spLocks/>
          </p:cNvSpPr>
          <p:nvPr/>
        </p:nvSpPr>
        <p:spPr>
          <a:xfrm>
            <a:off x="796899" y="422890"/>
            <a:ext cx="78867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fontAlgn="base" latinLnBrk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lang="en-GB" sz="3300" b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rPr>
              <a:t>Health Insurance Systems </a:t>
            </a:r>
          </a:p>
        </p:txBody>
      </p:sp>
    </p:spTree>
    <p:extLst>
      <p:ext uri="{BB962C8B-B14F-4D97-AF65-F5344CB8AC3E}">
        <p14:creationId xmlns:p14="http://schemas.microsoft.com/office/powerpoint/2010/main" val="101655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CA04A-D910-4F9D-8F8F-E1DD449C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71A95-C0FE-4C78-BF1A-62AC4D8F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D6D13-236B-4E86-9A76-03771C23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7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507;p65">
            <a:extLst>
              <a:ext uri="{FF2B5EF4-FFF2-40B4-BE49-F238E27FC236}">
                <a16:creationId xmlns:a16="http://schemas.microsoft.com/office/drawing/2014/main" id="{6A694F79-DC70-1808-BBD6-6090F917AFD3}"/>
              </a:ext>
            </a:extLst>
          </p:cNvPr>
          <p:cNvSpPr txBox="1">
            <a:spLocks/>
          </p:cNvSpPr>
          <p:nvPr/>
        </p:nvSpPr>
        <p:spPr>
          <a:xfrm>
            <a:off x="628650" y="614477"/>
            <a:ext cx="7886700" cy="35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Tx/>
              <a:buNone/>
              <a:defRPr sz="21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0" indent="-25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/>
              <a:buChar char="•"/>
            </a:pPr>
            <a:r>
              <a:rPr lang="en-US" dirty="0"/>
              <a:t>The success of health financing/social protection schemes depends on the highly efficient implementation of multiple, complex business processes.</a:t>
            </a:r>
          </a:p>
          <a:p>
            <a:pPr marL="254000" indent="-254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ts val="1800"/>
              <a:buFont typeface="Arial"/>
              <a:buChar char="•"/>
            </a:pPr>
            <a:r>
              <a:rPr lang="en-US" dirty="0"/>
              <a:t>Scheme operators in low- and middle-income countries struggle to achieve efficiencies in these schemes when they lack access to appropriate digital technologies.</a:t>
            </a:r>
          </a:p>
          <a:p>
            <a:pPr marL="596900" lvl="1" indent="-260350"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/>
              <a:buChar char="•"/>
            </a:pPr>
            <a:r>
              <a:rPr lang="en-US" dirty="0"/>
              <a:t>Build own IT system</a:t>
            </a:r>
          </a:p>
          <a:p>
            <a:pPr marL="596900" lvl="1" indent="-260350"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/>
              <a:buChar char="•"/>
            </a:pPr>
            <a:r>
              <a:rPr lang="en-US" dirty="0"/>
              <a:t>Buy commercial</a:t>
            </a:r>
          </a:p>
          <a:p>
            <a:pPr marL="596900" lvl="1" indent="-260350">
              <a:spcBef>
                <a:spcPts val="400"/>
              </a:spcBef>
              <a:spcAft>
                <a:spcPts val="0"/>
              </a:spcAft>
              <a:buClrTx/>
              <a:buSzPts val="1500"/>
              <a:buFont typeface="Arial"/>
              <a:buChar char="•"/>
            </a:pPr>
            <a:r>
              <a:rPr lang="en-US" dirty="0"/>
              <a:t>Use open source?</a:t>
            </a:r>
          </a:p>
        </p:txBody>
      </p:sp>
    </p:spTree>
    <p:extLst>
      <p:ext uri="{BB962C8B-B14F-4D97-AF65-F5344CB8AC3E}">
        <p14:creationId xmlns:p14="http://schemas.microsoft.com/office/powerpoint/2010/main" val="217107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5">
            <a:extLst>
              <a:ext uri="{FF2B5EF4-FFF2-40B4-BE49-F238E27FC236}">
                <a16:creationId xmlns:a16="http://schemas.microsoft.com/office/drawing/2014/main" id="{10330018-E4F3-4847-99BF-880BB7879A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839" y="-126237"/>
            <a:ext cx="4695998" cy="294923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Inhaltsplatzhalter 13" descr="A picture containing person, outdoor, tree, man&#10;&#10;Description generated with very high confidence">
            <a:extLst>
              <a:ext uri="{FF2B5EF4-FFF2-40B4-BE49-F238E27FC236}">
                <a16:creationId xmlns:a16="http://schemas.microsoft.com/office/drawing/2014/main" id="{20C89B0F-259F-4CF3-B0E0-807FDFA49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4567428" y="1865375"/>
            <a:ext cx="4697730" cy="3161538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F42399-AB20-4DA3-A01A-C577C131B6F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What is openIMIS?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CD14-9576-4ED7-8007-F673FDCAF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06" y="1082650"/>
            <a:ext cx="4360141" cy="3550073"/>
          </a:xfrm>
        </p:spPr>
        <p:txBody>
          <a:bodyPr anchor="ctr">
            <a:normAutofit/>
          </a:bodyPr>
          <a:lstStyle/>
          <a:p>
            <a:r>
              <a:rPr lang="de-DE" sz="1275" dirty="0">
                <a:solidFill>
                  <a:srgbClr val="000000"/>
                </a:solidFill>
              </a:rPr>
              <a:t>openIMIS </a:t>
            </a:r>
            <a:r>
              <a:rPr lang="de-DE" sz="1275" dirty="0" err="1">
                <a:solidFill>
                  <a:srgbClr val="000000"/>
                </a:solidFill>
              </a:rPr>
              <a:t>is</a:t>
            </a:r>
            <a:r>
              <a:rPr lang="de-DE" sz="1275" dirty="0">
                <a:solidFill>
                  <a:srgbClr val="000000"/>
                </a:solidFill>
              </a:rPr>
              <a:t> an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275" b="1" dirty="0">
                <a:solidFill>
                  <a:srgbClr val="000000"/>
                </a:solidFill>
              </a:rPr>
              <a:t>open source software for managing social protection processes</a:t>
            </a:r>
            <a:r>
              <a:rPr lang="de-DE" sz="1275" dirty="0">
                <a:solidFill>
                  <a:srgbClr val="000000"/>
                </a:solidFill>
              </a:rPr>
              <a:t>. It helps digitize the link between beneficiaries, providers, and payers of benefits.</a:t>
            </a:r>
          </a:p>
          <a:p>
            <a:r>
              <a:rPr lang="de-DE" sz="1275" dirty="0">
                <a:solidFill>
                  <a:srgbClr val="000000"/>
                </a:solidFill>
              </a:rPr>
              <a:t>It </a:t>
            </a:r>
            <a:r>
              <a:rPr lang="de-DE" sz="1275" dirty="0" err="1">
                <a:solidFill>
                  <a:srgbClr val="000000"/>
                </a:solidFill>
              </a:rPr>
              <a:t>is</a:t>
            </a:r>
            <a:r>
              <a:rPr lang="de-DE" sz="1275" dirty="0">
                <a:solidFill>
                  <a:srgbClr val="000000"/>
                </a:solidFill>
              </a:rPr>
              <a:t> </a:t>
            </a:r>
            <a:r>
              <a:rPr lang="de-DE" sz="1275" b="1" dirty="0">
                <a:solidFill>
                  <a:srgbClr val="000000"/>
                </a:solidFill>
              </a:rPr>
              <a:t>supported </a:t>
            </a:r>
            <a:r>
              <a:rPr lang="de-DE" sz="1275" b="1" dirty="0" err="1">
                <a:solidFill>
                  <a:srgbClr val="000000"/>
                </a:solidFill>
              </a:rPr>
              <a:t>by</a:t>
            </a:r>
            <a:r>
              <a:rPr lang="de-DE" sz="1275" b="1" dirty="0">
                <a:solidFill>
                  <a:srgbClr val="000000"/>
                </a:solidFill>
              </a:rPr>
              <a:t> 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rgbClr val="000000"/>
                </a:solidFill>
              </a:rPr>
              <a:t>community of developers, users, and implementers</a:t>
            </a:r>
          </a:p>
          <a:p>
            <a:r>
              <a:rPr lang="de-DE" sz="1275" dirty="0" err="1">
                <a:solidFill>
                  <a:srgbClr val="000000"/>
                </a:solidFill>
              </a:rPr>
              <a:t>With</a:t>
            </a:r>
            <a:r>
              <a:rPr lang="de-DE" sz="1275" dirty="0">
                <a:solidFill>
                  <a:srgbClr val="000000"/>
                </a:solidFill>
              </a:rPr>
              <a:t> </a:t>
            </a:r>
            <a:r>
              <a:rPr lang="de-DE" sz="1275" dirty="0" err="1">
                <a:solidFill>
                  <a:srgbClr val="000000"/>
                </a:solidFill>
              </a:rPr>
              <a:t>the</a:t>
            </a:r>
            <a:r>
              <a:rPr lang="de-DE" sz="1275" dirty="0">
                <a:solidFill>
                  <a:srgbClr val="000000"/>
                </a:solidFill>
              </a:rPr>
              <a:t> </a:t>
            </a:r>
            <a:r>
              <a:rPr lang="de-DE" sz="1275" b="1" dirty="0" err="1">
                <a:solidFill>
                  <a:srgbClr val="000000"/>
                </a:solidFill>
              </a:rPr>
              <a:t>joint</a:t>
            </a:r>
            <a:r>
              <a:rPr lang="de-DE" sz="1275" b="1" dirty="0">
                <a:solidFill>
                  <a:srgbClr val="000000"/>
                </a:solidFill>
              </a:rPr>
              <a:t> </a:t>
            </a:r>
            <a:r>
              <a:rPr lang="de-DE" sz="1275" b="1" dirty="0" err="1">
                <a:solidFill>
                  <a:srgbClr val="000000"/>
                </a:solidFill>
              </a:rPr>
              <a:t>mission</a:t>
            </a:r>
            <a:r>
              <a:rPr lang="de-DE" sz="1275" b="1" dirty="0">
                <a:solidFill>
                  <a:srgbClr val="000000"/>
                </a:solidFill>
              </a:rPr>
              <a:t> </a:t>
            </a:r>
            <a:r>
              <a:rPr lang="de-DE" sz="1275" b="1" dirty="0" err="1">
                <a:solidFill>
                  <a:srgbClr val="000000"/>
                </a:solidFill>
              </a:rPr>
              <a:t>to</a:t>
            </a:r>
            <a:endParaRPr lang="de-DE" sz="1275" b="1" dirty="0">
              <a:solidFill>
                <a:srgbClr val="00000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275" dirty="0">
                <a:solidFill>
                  <a:srgbClr val="000000"/>
                </a:solidFill>
              </a:rPr>
              <a:t>Increase and improve universal health coverage (UHC) and universal social protection (USP)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F5E0C82-7641-46CA-8F29-C2FFD518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DE5555-887E-482D-AE00-8B092D09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F4068-C53C-4367-B90C-C66EFFC7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algn="r" defTabSz="685800">
              <a:spcAft>
                <a:spcPts val="450"/>
              </a:spcAft>
              <a:buClrTx/>
              <a:defRPr/>
            </a:pPr>
            <a:fld id="{0A9FBBF1-2128-0D46-A903-D4383F5E4CF1}" type="slidenum">
              <a:rPr lang="de-DE" sz="825" i="1" kern="1200">
                <a:solidFill>
                  <a:srgbClr val="898989"/>
                </a:solidFill>
                <a:latin typeface="Poppins Light" pitchFamily="2" charset="77"/>
                <a:ea typeface="+mn-ea"/>
                <a:cs typeface="Poppins Light" pitchFamily="2" charset="77"/>
              </a:rPr>
              <a:pPr algn="r" defTabSz="685800">
                <a:spcAft>
                  <a:spcPts val="450"/>
                </a:spcAft>
                <a:buClrTx/>
                <a:defRPr/>
              </a:pPr>
              <a:t>8</a:t>
            </a:fld>
            <a:endParaRPr lang="de-DE" sz="825" i="1" kern="1200">
              <a:solidFill>
                <a:srgbClr val="898989"/>
              </a:solidFill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242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26F4-95A1-42EA-AE47-C4B84B95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openIMIS Workflows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E8EB6BC1-E163-4E52-9FB5-5B40C004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  <a:defRPr/>
            </a:pPr>
            <a:r>
              <a:rPr lang="en-KE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2023-04-27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098DDAA-56AF-4622-839C-F3B66423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buClrTx/>
              <a:defRPr/>
            </a:pP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US" altLang="fr-FR" kern="1200" dirty="0" err="1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openIMIS</a:t>
            </a:r>
            <a:r>
              <a:rPr lang="en-US" altLang="fr-FR" kern="1200" dirty="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Initiative @ Kenya</a:t>
            </a:r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D0B5E449-E633-4FFE-8A74-05AB8CE95F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275"/>
          <a:stretch/>
        </p:blipFill>
        <p:spPr>
          <a:xfrm>
            <a:off x="1366208" y="1268017"/>
            <a:ext cx="4643949" cy="3047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0AC255A7-A3AA-44A1-8B4C-7D248EC4F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60"/>
          <a:stretch/>
        </p:blipFill>
        <p:spPr>
          <a:xfrm>
            <a:off x="6054147" y="1268016"/>
            <a:ext cx="1500188" cy="304737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711B72-5D45-4E59-96C0-52B44E7C5747}"/>
              </a:ext>
            </a:extLst>
          </p:cNvPr>
          <p:cNvSpPr txBox="1"/>
          <p:nvPr/>
        </p:nvSpPr>
        <p:spPr>
          <a:xfrm>
            <a:off x="3250373" y="4019936"/>
            <a:ext cx="875620" cy="276999"/>
          </a:xfrm>
          <a:prstGeom prst="rect">
            <a:avLst/>
          </a:prstGeom>
          <a:solidFill>
            <a:srgbClr val="7899A6"/>
          </a:solidFill>
        </p:spPr>
        <p:txBody>
          <a:bodyPr wrap="square" rtlCol="0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600" kern="120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Record service details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9101C9-9923-45AC-8D5C-0E658F543C26}"/>
              </a:ext>
            </a:extLst>
          </p:cNvPr>
          <p:cNvSpPr txBox="1"/>
          <p:nvPr/>
        </p:nvSpPr>
        <p:spPr>
          <a:xfrm>
            <a:off x="4791026" y="1283194"/>
            <a:ext cx="1114425" cy="507831"/>
          </a:xfrm>
          <a:prstGeom prst="rect">
            <a:avLst/>
          </a:prstGeom>
          <a:solidFill>
            <a:srgbClr val="497E8E"/>
          </a:solidFill>
        </p:spPr>
        <p:txBody>
          <a:bodyPr wrap="square" rtlCol="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900" kern="1200" dirty="0">
              <a:solidFill>
                <a:srgbClr val="FFFFFF"/>
              </a:solidFill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900" kern="1200" dirty="0">
                <a:solidFill>
                  <a:srgbClr val="FFFFFF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REIMBURSMENT</a:t>
            </a: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900" kern="1200" dirty="0">
              <a:solidFill>
                <a:srgbClr val="FFFFFF"/>
              </a:solidFill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F808D5-65A7-4E56-A85C-086BA67B7F0C}"/>
              </a:ext>
            </a:extLst>
          </p:cNvPr>
          <p:cNvSpPr txBox="1"/>
          <p:nvPr/>
        </p:nvSpPr>
        <p:spPr>
          <a:xfrm>
            <a:off x="4795756" y="2193670"/>
            <a:ext cx="1027604" cy="392415"/>
          </a:xfrm>
          <a:prstGeom prst="rect">
            <a:avLst/>
          </a:prstGeom>
          <a:solidFill>
            <a:srgbClr val="497E8E"/>
          </a:solidFill>
        </p:spPr>
        <p:txBody>
          <a:bodyPr wrap="square" rtlCol="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600" kern="120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Submit</a:t>
            </a:r>
            <a:r>
              <a:rPr lang="en-US" sz="1350" kern="1200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600" kern="120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service details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B1A3AF-F250-454D-8A69-BAE5C0A8A1B6}"/>
              </a:ext>
            </a:extLst>
          </p:cNvPr>
          <p:cNvSpPr txBox="1"/>
          <p:nvPr/>
        </p:nvSpPr>
        <p:spPr>
          <a:xfrm>
            <a:off x="4725705" y="3173740"/>
            <a:ext cx="1128716" cy="184666"/>
          </a:xfrm>
          <a:prstGeom prst="rect">
            <a:avLst/>
          </a:prstGeom>
          <a:solidFill>
            <a:srgbClr val="497E8E"/>
          </a:solidFill>
        </p:spPr>
        <p:txBody>
          <a:bodyPr wrap="square" rtlCol="0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600" kern="120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 service details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E64C4-B4DA-45EA-9D17-588F6B18CF6F}"/>
              </a:ext>
            </a:extLst>
          </p:cNvPr>
          <p:cNvSpPr txBox="1"/>
          <p:nvPr/>
        </p:nvSpPr>
        <p:spPr>
          <a:xfrm>
            <a:off x="4637866" y="4015533"/>
            <a:ext cx="1200150" cy="276999"/>
          </a:xfrm>
          <a:prstGeom prst="rect">
            <a:avLst/>
          </a:prstGeom>
          <a:solidFill>
            <a:srgbClr val="497E8E"/>
          </a:solidFill>
        </p:spPr>
        <p:txBody>
          <a:bodyPr wrap="square" rtlCol="0">
            <a:sp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600" kern="120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Calculate capitation, payment amount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D46CB-AD16-4D93-9252-8A2C7680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  <a:defRPr/>
            </a:pPr>
            <a:fld id="{AA0E6166-7C68-437E-A233-7D0704065D0C}" type="slidenum">
              <a:rPr lang="en-US" altLang="fr-FR" kern="1200">
                <a:solidFill>
                  <a:srgbClr val="000000">
                    <a:tint val="75000"/>
                  </a:srgb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  <a:defRPr/>
              </a:pPr>
              <a:t>9</a:t>
            </a:fld>
            <a:endParaRPr lang="fr-FR" altLang="fr-FR" kern="1200" dirty="0">
              <a:solidFill>
                <a:srgbClr val="000000">
                  <a:tint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9955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">
  <a:themeElements>
    <a:clrScheme name="openIMIS">
      <a:dk1>
        <a:srgbClr val="000000"/>
      </a:dk1>
      <a:lt1>
        <a:srgbClr val="FFFFFF"/>
      </a:lt1>
      <a:dk2>
        <a:srgbClr val="4F4B4C"/>
      </a:dk2>
      <a:lt2>
        <a:srgbClr val="A9A7A8"/>
      </a:lt2>
      <a:accent1>
        <a:srgbClr val="006374"/>
      </a:accent1>
      <a:accent2>
        <a:srgbClr val="80B0B9"/>
      </a:accent2>
      <a:accent3>
        <a:srgbClr val="F3AE2B"/>
      </a:accent3>
      <a:accent4>
        <a:srgbClr val="C80F0F"/>
      </a:accent4>
      <a:accent5>
        <a:srgbClr val="1D3069"/>
      </a:accent5>
      <a:accent6>
        <a:srgbClr val="A3A0D0"/>
      </a:accent6>
      <a:hlink>
        <a:srgbClr val="33818F"/>
      </a:hlink>
      <a:folHlink>
        <a:srgbClr val="B2D0D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F4B4C"/>
      </a:dk2>
      <a:lt2>
        <a:srgbClr val="A9A7A8"/>
      </a:lt2>
      <a:accent1>
        <a:srgbClr val="006374"/>
      </a:accent1>
      <a:accent2>
        <a:srgbClr val="80B0B9"/>
      </a:accent2>
      <a:accent3>
        <a:srgbClr val="F3AE2B"/>
      </a:accent3>
      <a:accent4>
        <a:srgbClr val="C80F0F"/>
      </a:accent4>
      <a:accent5>
        <a:srgbClr val="1D3069"/>
      </a:accent5>
      <a:accent6>
        <a:srgbClr val="A3A0D0"/>
      </a:accent6>
      <a:hlink>
        <a:srgbClr val="33818F"/>
      </a:hlink>
      <a:folHlink>
        <a:srgbClr val="B2D0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241A4BC3-F7D5-464E-84C0-8AC8768EC2A6}" vid="{6098B63B-AD41-244D-B68F-98BCA7A47F15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371517CA51A4591FD761B9ADB223C" ma:contentTypeVersion="17" ma:contentTypeDescription="Create a new document." ma:contentTypeScope="" ma:versionID="61328e13e842e47ad0880890a2711c70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d8329f6dc9a59b62193e9cbd2502bfb8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ink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0" nillable="true" ma:displayName="link" ma:format="Image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description="" ma:hidden="true" ma:list="{f97074a7-c84a-4392-8bef-de0267f9766f}" ma:internalName="TaxCatchAll" ma:showField="CatchAllData" ma:web="799dd36a-efdc-49ab-bd5b-ecf48f8d8a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A4D13-9376-4FF3-9D2A-CA69F0553C33}"/>
</file>

<file path=customXml/itemProps2.xml><?xml version="1.0" encoding="utf-8"?>
<ds:datastoreItem xmlns:ds="http://schemas.openxmlformats.org/officeDocument/2006/customXml" ds:itemID="{79708A50-DC0D-4E15-BEEB-5514F7503D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Office PowerPoint</Application>
  <PresentationFormat>On-screen Show (16:9)</PresentationFormat>
  <Paragraphs>265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 Light</vt:lpstr>
      <vt:lpstr>Poppins</vt:lpstr>
      <vt:lpstr>Poppins SemiBold</vt:lpstr>
      <vt:lpstr>Poppins Regular</vt:lpstr>
      <vt:lpstr>Poppins Bold</vt:lpstr>
      <vt:lpstr>Calibri</vt:lpstr>
      <vt:lpstr>Poppins Light</vt:lpstr>
      <vt:lpstr>2_Office</vt:lpstr>
      <vt:lpstr>Office</vt:lpstr>
      <vt:lpstr>A tool for managing business processes in  Health and Social Protection</vt:lpstr>
      <vt:lpstr>Health Information Systems and UHC </vt:lpstr>
      <vt:lpstr>Universal Health Coverage – UHC Cube</vt:lpstr>
      <vt:lpstr>Health System Building Blocks </vt:lpstr>
      <vt:lpstr>Health Insurance &amp; Its Role Towards UHC</vt:lpstr>
      <vt:lpstr>PowerPoint Presentation</vt:lpstr>
      <vt:lpstr>PowerPoint Presentation</vt:lpstr>
      <vt:lpstr>What is openIMIS?</vt:lpstr>
      <vt:lpstr>openIMIS Workflows</vt:lpstr>
      <vt:lpstr>PowerPoint Presentation</vt:lpstr>
      <vt:lpstr>PowerPoint Presentation</vt:lpstr>
      <vt:lpstr>Licenses</vt:lpstr>
      <vt:lpstr>PowerPoint Presentation</vt:lpstr>
      <vt:lpstr>Where is openIMIS Used?</vt:lpstr>
      <vt:lpstr>Examples of Use Cases</vt:lpstr>
      <vt:lpstr>Supported Social Protection Schemes</vt:lpstr>
      <vt:lpstr>Governance Structure</vt:lpstr>
      <vt:lpstr>Coordination Desk</vt:lpstr>
      <vt:lpstr>Community Tools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tool for managing business processes in  Health and Social Protection</dc:title>
  <cp:lastModifiedBy>Sylvia Mwelu</cp:lastModifiedBy>
  <cp:revision>1</cp:revision>
  <dcterms:modified xsi:type="dcterms:W3CDTF">2023-04-26T17:36:12Z</dcterms:modified>
</cp:coreProperties>
</file>