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886" r:id="rId4"/>
    <p:sldMasterId id="2147483918" r:id="rId5"/>
    <p:sldMasterId id="2147483939" r:id="rId6"/>
  </p:sldMasterIdLst>
  <p:notesMasterIdLst>
    <p:notesMasterId r:id="rId31"/>
  </p:notesMasterIdLst>
  <p:sldIdLst>
    <p:sldId id="784" r:id="rId7"/>
    <p:sldId id="312" r:id="rId8"/>
    <p:sldId id="309" r:id="rId9"/>
    <p:sldId id="801" r:id="rId10"/>
    <p:sldId id="793" r:id="rId11"/>
    <p:sldId id="1089" r:id="rId12"/>
    <p:sldId id="797" r:id="rId13"/>
    <p:sldId id="260" r:id="rId14"/>
    <p:sldId id="798" r:id="rId15"/>
    <p:sldId id="593" r:id="rId16"/>
    <p:sldId id="598" r:id="rId17"/>
    <p:sldId id="597" r:id="rId18"/>
    <p:sldId id="800" r:id="rId19"/>
    <p:sldId id="390" r:id="rId20"/>
    <p:sldId id="274" r:id="rId21"/>
    <p:sldId id="1087" r:id="rId22"/>
    <p:sldId id="1088" r:id="rId23"/>
    <p:sldId id="807" r:id="rId24"/>
    <p:sldId id="847" r:id="rId25"/>
    <p:sldId id="283" r:id="rId26"/>
    <p:sldId id="843" r:id="rId27"/>
    <p:sldId id="850" r:id="rId28"/>
    <p:sldId id="791" r:id="rId29"/>
    <p:sldId id="364" r:id="rId30"/>
  </p:sldIdLst>
  <p:sldSz cx="12192000" cy="6858000"/>
  <p:notesSz cx="6858000" cy="9144000"/>
  <p:embeddedFontLs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Poppins Light" panose="00000400000000000000" pitchFamily="2" charset="0"/>
      <p:regular r:id="rId36"/>
      <p:bold r:id="rId37"/>
      <p:italic r:id="rId38"/>
      <p:boldItalic r:id="rId37"/>
    </p:embeddedFont>
    <p:embeddedFont>
      <p:font typeface="Calibri Light" panose="020F0302020204030204" pitchFamily="34" charset="0"/>
      <p:regular r:id="rId39"/>
      <p:italic r:id="rId40"/>
    </p:embeddedFont>
    <p:embeddedFont>
      <p:font typeface="Poppins" panose="00000500000000000000" pitchFamily="2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74"/>
    <a:srgbClr val="FFFFFF"/>
    <a:srgbClr val="FDC400"/>
    <a:srgbClr val="A4A0D0"/>
    <a:srgbClr val="F4AE2B"/>
    <a:srgbClr val="80B0B9"/>
    <a:srgbClr val="A9A7A8"/>
    <a:srgbClr val="767474"/>
    <a:srgbClr val="C80F0F"/>
    <a:srgbClr val="163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5A2DCA-E2F9-4D16-A308-2FD95F145F34}">
  <a:tblStyle styleId="{195A2DCA-E2F9-4D16-A308-2FD95F145F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74D90A-F01C-4C4F-B05D-94EE67D42BE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2" autoAdjust="0"/>
    <p:restoredTop sz="84740" autoAdjust="0"/>
  </p:normalViewPr>
  <p:slideViewPr>
    <p:cSldViewPr snapToGrid="0">
      <p:cViewPr varScale="1">
        <p:scale>
          <a:sx n="101" d="100"/>
          <a:sy n="101" d="100"/>
        </p:scale>
        <p:origin x="546" y="11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3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2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1.fntdata"/><Relationship Id="rId37" Type="http://schemas.openxmlformats.org/officeDocument/2006/relationships/font" Target="NULL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5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4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2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26-F74A-9302-1C7C4B2BF5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26-F74A-9302-1C7C4B2BF5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26-F74A-9302-1C7C4B2BF5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26-F74A-9302-1C7C4B2BF5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26-F74A-9302-1C7C4B2BF5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426-F74A-9302-1C7C4B2BF5F5}"/>
              </c:ext>
            </c:extLst>
          </c:dPt>
          <c:val>
            <c:numRef>
              <c:f>Tabelle1!$B$2:$B$7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Tabelle1!$B$1</c15:sqref>
                        </c15:formulaRef>
                      </c:ext>
                    </c:extLst>
                    <c:strCache>
                      <c:ptCount val="1"/>
                      <c:pt idx="0">
                        <c:v>Farbe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Tabelle1!$A$2:$A$7</c15:sqref>
                        </c15:formulaRef>
                      </c:ext>
                    </c:extLst>
                    <c:strCache>
                      <c:ptCount val="6"/>
                      <c:pt idx="0">
                        <c:v>Accent 1</c:v>
                      </c:pt>
                      <c:pt idx="1">
                        <c:v>Accent 2</c:v>
                      </c:pt>
                      <c:pt idx="2">
                        <c:v>Accent 3</c:v>
                      </c:pt>
                      <c:pt idx="3">
                        <c:v>Accent 4</c:v>
                      </c:pt>
                      <c:pt idx="4">
                        <c:v>Accent 5</c:v>
                      </c:pt>
                      <c:pt idx="5">
                        <c:v>Accent 6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124E-5B46-8543-A1532C5BA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A3200A4F-2AD5-41D7-A616-1F4998199DA3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0228A628-D43F-41DC-81A8-89A169AAE272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0246" name="Google Shape;7;n">
            <a:extLst>
              <a:ext uri="{FF2B5EF4-FFF2-40B4-BE49-F238E27FC236}">
                <a16:creationId xmlns:a16="http://schemas.microsoft.com/office/drawing/2014/main" id="{D40E1053-C430-4695-AFBF-74E43705BDA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7" name="Google Shape;8;n">
            <a:extLst>
              <a:ext uri="{FF2B5EF4-FFF2-40B4-BE49-F238E27FC236}">
                <a16:creationId xmlns:a16="http://schemas.microsoft.com/office/drawing/2014/main" id="{AE9A4585-3584-4721-A5D1-667C9FE2EC93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189F986-9AB8-49F5-A881-36A0D97C1CA1}" type="slidenum">
              <a:rPr lang="en-US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615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64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d673c2f77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d673c2f77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25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186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openimis.org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file:///V:\jobs\Conwalls\2017_09_19%20GIZ\Movies\2016_GIZ_Kurzfilm_deutsch_20MB.mp4" TargetMode="External"/><Relationship Id="rId1" Type="http://schemas.microsoft.com/office/2007/relationships/media" Target="file:///V:\jobs\Conwalls\2017_09_19%20GIZ\Movies\2016_GIZ_Kurzfilm_deutsch_20MB.mp4" TargetMode="External"/><Relationship Id="rId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Movies/deutsch/04.pptx" TargetMode="External"/><Relationship Id="rId13" Type="http://schemas.openxmlformats.org/officeDocument/2006/relationships/image" Target="../media/image24.jpeg"/><Relationship Id="rId18" Type="http://schemas.openxmlformats.org/officeDocument/2006/relationships/hyperlink" Target="Movies/deutsch/09.pptx" TargetMode="External"/><Relationship Id="rId26" Type="http://schemas.openxmlformats.org/officeDocument/2006/relationships/hyperlink" Target="Movies/deutsch/13.pptx" TargetMode="External"/><Relationship Id="rId39" Type="http://schemas.openxmlformats.org/officeDocument/2006/relationships/image" Target="../media/image37.jpeg"/><Relationship Id="rId3" Type="http://schemas.openxmlformats.org/officeDocument/2006/relationships/image" Target="../media/image19.jpeg"/><Relationship Id="rId21" Type="http://schemas.openxmlformats.org/officeDocument/2006/relationships/image" Target="../media/image28.jpeg"/><Relationship Id="rId34" Type="http://schemas.openxmlformats.org/officeDocument/2006/relationships/hyperlink" Target="Movies/deutsch/17.pptx" TargetMode="External"/><Relationship Id="rId7" Type="http://schemas.openxmlformats.org/officeDocument/2006/relationships/image" Target="../media/image21.jpeg"/><Relationship Id="rId12" Type="http://schemas.openxmlformats.org/officeDocument/2006/relationships/hyperlink" Target="Movies/deutsch/06.pptx" TargetMode="External"/><Relationship Id="rId17" Type="http://schemas.openxmlformats.org/officeDocument/2006/relationships/image" Target="../media/image26.jpeg"/><Relationship Id="rId25" Type="http://schemas.openxmlformats.org/officeDocument/2006/relationships/image" Target="../media/image30.jpeg"/><Relationship Id="rId33" Type="http://schemas.openxmlformats.org/officeDocument/2006/relationships/image" Target="../media/image34.jpeg"/><Relationship Id="rId38" Type="http://schemas.openxmlformats.org/officeDocument/2006/relationships/hyperlink" Target="Movies/deutsch/19.pptx" TargetMode="External"/><Relationship Id="rId2" Type="http://schemas.openxmlformats.org/officeDocument/2006/relationships/hyperlink" Target="Movies/deutsch/01.pptx" TargetMode="External"/><Relationship Id="rId16" Type="http://schemas.openxmlformats.org/officeDocument/2006/relationships/hyperlink" Target="Movies/deutsch/08.pptx" TargetMode="External"/><Relationship Id="rId20" Type="http://schemas.openxmlformats.org/officeDocument/2006/relationships/hyperlink" Target="Movies/deutsch/10.pptx" TargetMode="External"/><Relationship Id="rId29" Type="http://schemas.openxmlformats.org/officeDocument/2006/relationships/image" Target="../media/image32.jpeg"/><Relationship Id="rId41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hyperlink" Target="Movies/deutsch/03.pptx" TargetMode="External"/><Relationship Id="rId11" Type="http://schemas.openxmlformats.org/officeDocument/2006/relationships/image" Target="../media/image23.jpeg"/><Relationship Id="rId24" Type="http://schemas.openxmlformats.org/officeDocument/2006/relationships/hyperlink" Target="Movies/deutsch/12.pptx" TargetMode="External"/><Relationship Id="rId32" Type="http://schemas.openxmlformats.org/officeDocument/2006/relationships/hyperlink" Target="Movies/deutsch/16.pptx" TargetMode="External"/><Relationship Id="rId37" Type="http://schemas.openxmlformats.org/officeDocument/2006/relationships/image" Target="../media/image36.jpeg"/><Relationship Id="rId40" Type="http://schemas.openxmlformats.org/officeDocument/2006/relationships/hyperlink" Target="Movies/deutsch/20.pptx" TargetMode="External"/><Relationship Id="rId5" Type="http://schemas.openxmlformats.org/officeDocument/2006/relationships/image" Target="../media/image20.jpeg"/><Relationship Id="rId15" Type="http://schemas.openxmlformats.org/officeDocument/2006/relationships/image" Target="../media/image25.jpeg"/><Relationship Id="rId23" Type="http://schemas.openxmlformats.org/officeDocument/2006/relationships/image" Target="../media/image29.jpeg"/><Relationship Id="rId28" Type="http://schemas.openxmlformats.org/officeDocument/2006/relationships/hyperlink" Target="Movies/deutsch/14.pptx" TargetMode="External"/><Relationship Id="rId36" Type="http://schemas.openxmlformats.org/officeDocument/2006/relationships/hyperlink" Target="Movies/deutsch/18.pptx" TargetMode="External"/><Relationship Id="rId10" Type="http://schemas.openxmlformats.org/officeDocument/2006/relationships/hyperlink" Target="Movies/deutsch/05.pptx" TargetMode="External"/><Relationship Id="rId19" Type="http://schemas.openxmlformats.org/officeDocument/2006/relationships/image" Target="../media/image27.jpeg"/><Relationship Id="rId31" Type="http://schemas.openxmlformats.org/officeDocument/2006/relationships/image" Target="../media/image33.jpeg"/><Relationship Id="rId4" Type="http://schemas.openxmlformats.org/officeDocument/2006/relationships/hyperlink" Target="Movies/deutsch/02.pptx" TargetMode="External"/><Relationship Id="rId9" Type="http://schemas.openxmlformats.org/officeDocument/2006/relationships/image" Target="../media/image22.jpeg"/><Relationship Id="rId14" Type="http://schemas.openxmlformats.org/officeDocument/2006/relationships/hyperlink" Target="Movies/deutsch/07.pptx" TargetMode="External"/><Relationship Id="rId22" Type="http://schemas.openxmlformats.org/officeDocument/2006/relationships/hyperlink" Target="Movies/deutsch/11.pptx" TargetMode="External"/><Relationship Id="rId27" Type="http://schemas.openxmlformats.org/officeDocument/2006/relationships/image" Target="../media/image31.jpeg"/><Relationship Id="rId30" Type="http://schemas.openxmlformats.org/officeDocument/2006/relationships/hyperlink" Target="Movies/deutsch/15.pptx" TargetMode="External"/><Relationship Id="rId35" Type="http://schemas.openxmlformats.org/officeDocument/2006/relationships/image" Target="../media/image35.jpe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hyperlink" Target="Movies/englisch/04.pptx" TargetMode="External"/><Relationship Id="rId13" Type="http://schemas.openxmlformats.org/officeDocument/2006/relationships/image" Target="../media/image24.jpeg"/><Relationship Id="rId18" Type="http://schemas.openxmlformats.org/officeDocument/2006/relationships/hyperlink" Target="Movies/englisch/09.pptx" TargetMode="External"/><Relationship Id="rId26" Type="http://schemas.openxmlformats.org/officeDocument/2006/relationships/hyperlink" Target="Movies/englisch/13.pptx" TargetMode="External"/><Relationship Id="rId39" Type="http://schemas.openxmlformats.org/officeDocument/2006/relationships/image" Target="../media/image37.jpeg"/><Relationship Id="rId3" Type="http://schemas.openxmlformats.org/officeDocument/2006/relationships/image" Target="../media/image19.jpeg"/><Relationship Id="rId21" Type="http://schemas.openxmlformats.org/officeDocument/2006/relationships/image" Target="../media/image28.jpeg"/><Relationship Id="rId34" Type="http://schemas.openxmlformats.org/officeDocument/2006/relationships/hyperlink" Target="Movies/englisch/17.pptx" TargetMode="External"/><Relationship Id="rId7" Type="http://schemas.openxmlformats.org/officeDocument/2006/relationships/image" Target="../media/image21.jpeg"/><Relationship Id="rId12" Type="http://schemas.openxmlformats.org/officeDocument/2006/relationships/hyperlink" Target="Movies/englisch/06.pptx" TargetMode="External"/><Relationship Id="rId17" Type="http://schemas.openxmlformats.org/officeDocument/2006/relationships/image" Target="../media/image26.jpeg"/><Relationship Id="rId25" Type="http://schemas.openxmlformats.org/officeDocument/2006/relationships/image" Target="../media/image30.jpeg"/><Relationship Id="rId33" Type="http://schemas.openxmlformats.org/officeDocument/2006/relationships/image" Target="../media/image34.jpeg"/><Relationship Id="rId38" Type="http://schemas.openxmlformats.org/officeDocument/2006/relationships/hyperlink" Target="Movies/englisch/19.pptx" TargetMode="External"/><Relationship Id="rId2" Type="http://schemas.openxmlformats.org/officeDocument/2006/relationships/hyperlink" Target="Movies/englisch/01.pptx" TargetMode="External"/><Relationship Id="rId16" Type="http://schemas.openxmlformats.org/officeDocument/2006/relationships/hyperlink" Target="Movies/englisch/08.pptx" TargetMode="External"/><Relationship Id="rId20" Type="http://schemas.openxmlformats.org/officeDocument/2006/relationships/hyperlink" Target="Movies/englisch/10.pptx" TargetMode="External"/><Relationship Id="rId29" Type="http://schemas.openxmlformats.org/officeDocument/2006/relationships/image" Target="../media/image32.jpeg"/><Relationship Id="rId41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hyperlink" Target="Movies/englisch/03.pptx" TargetMode="External"/><Relationship Id="rId11" Type="http://schemas.openxmlformats.org/officeDocument/2006/relationships/image" Target="../media/image23.jpeg"/><Relationship Id="rId24" Type="http://schemas.openxmlformats.org/officeDocument/2006/relationships/hyperlink" Target="Movies/englisch/12.pptx" TargetMode="External"/><Relationship Id="rId32" Type="http://schemas.openxmlformats.org/officeDocument/2006/relationships/hyperlink" Target="Movies/englisch/16.pptx" TargetMode="External"/><Relationship Id="rId37" Type="http://schemas.openxmlformats.org/officeDocument/2006/relationships/image" Target="../media/image36.jpeg"/><Relationship Id="rId40" Type="http://schemas.openxmlformats.org/officeDocument/2006/relationships/hyperlink" Target="Movies/englisch/20.pptx" TargetMode="External"/><Relationship Id="rId5" Type="http://schemas.openxmlformats.org/officeDocument/2006/relationships/image" Target="../media/image20.jpeg"/><Relationship Id="rId15" Type="http://schemas.openxmlformats.org/officeDocument/2006/relationships/image" Target="../media/image25.jpeg"/><Relationship Id="rId23" Type="http://schemas.openxmlformats.org/officeDocument/2006/relationships/image" Target="../media/image29.jpeg"/><Relationship Id="rId28" Type="http://schemas.openxmlformats.org/officeDocument/2006/relationships/hyperlink" Target="Movies/englisch/14.pptx" TargetMode="External"/><Relationship Id="rId36" Type="http://schemas.openxmlformats.org/officeDocument/2006/relationships/hyperlink" Target="Movies/englisch/18.pptx" TargetMode="External"/><Relationship Id="rId10" Type="http://schemas.openxmlformats.org/officeDocument/2006/relationships/hyperlink" Target="Movies/englisch/05.pptx" TargetMode="External"/><Relationship Id="rId19" Type="http://schemas.openxmlformats.org/officeDocument/2006/relationships/image" Target="../media/image27.jpeg"/><Relationship Id="rId31" Type="http://schemas.openxmlformats.org/officeDocument/2006/relationships/image" Target="../media/image33.jpeg"/><Relationship Id="rId4" Type="http://schemas.openxmlformats.org/officeDocument/2006/relationships/hyperlink" Target="Movies/englisch/02.pptx" TargetMode="External"/><Relationship Id="rId9" Type="http://schemas.openxmlformats.org/officeDocument/2006/relationships/image" Target="../media/image22.jpeg"/><Relationship Id="rId14" Type="http://schemas.openxmlformats.org/officeDocument/2006/relationships/hyperlink" Target="Movies/englisch/07.pptx" TargetMode="External"/><Relationship Id="rId22" Type="http://schemas.openxmlformats.org/officeDocument/2006/relationships/hyperlink" Target="Movies/englisch/11.pptx" TargetMode="External"/><Relationship Id="rId27" Type="http://schemas.openxmlformats.org/officeDocument/2006/relationships/image" Target="../media/image31.jpeg"/><Relationship Id="rId30" Type="http://schemas.openxmlformats.org/officeDocument/2006/relationships/hyperlink" Target="Movies/englisch/15.pptx" TargetMode="External"/><Relationship Id="rId35" Type="http://schemas.openxmlformats.org/officeDocument/2006/relationships/image" Target="../media/image3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9.jp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8.png"/><Relationship Id="rId5" Type="http://schemas.openxmlformats.org/officeDocument/2006/relationships/image" Target="../media/image9.png"/><Relationship Id="rId4" Type="http://schemas.openxmlformats.org/officeDocument/2006/relationships/image" Target="../media/image4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9.jp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1.jp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9.jpg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3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0F6B5C5-01C5-B847-864E-8803BE3773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99" y="2120629"/>
            <a:ext cx="10563225" cy="1389333"/>
          </a:xfrm>
        </p:spPr>
        <p:txBody>
          <a:bodyPr anchor="b"/>
          <a:lstStyle>
            <a:lvl1pPr algn="ctr">
              <a:defRPr sz="4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499" y="3630613"/>
            <a:ext cx="10563225" cy="655637"/>
          </a:xfrm>
        </p:spPr>
        <p:txBody>
          <a:bodyPr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6596E1-53E3-2B48-B8C0-4E7F87D79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6061" y="1085738"/>
            <a:ext cx="3379877" cy="90154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0BB29ED-1B6F-7B49-A35F-FBE7AA6EBE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4419601"/>
            <a:ext cx="5791200" cy="21272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D50CD34-0714-6C43-87B9-F49B9E5CD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689476"/>
            <a:ext cx="5791200" cy="560950"/>
          </a:xfrm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57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169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3CD3A9-8471-1144-95BC-5B363FEA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2184C8-DE4A-8449-8E0B-95A78EF7B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2768EA2B-59D5-B447-8B8B-3002BD05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571B4D6-C754-A643-8B4C-0DC6A366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26AB6361-A4A5-A444-84FB-DCB2EBD7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35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727925-8728-5841-9FE9-EACCC4839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ADF26EA2-701E-E049-86AC-8BD685A2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987DB691-6C70-474A-8EF1-3DB9A075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AC3B2E59-B95F-BC4B-890A-2066380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969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AB1376-E1E3-7A40-BD56-C27754F7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7A2F1A-2B75-CF4C-8920-0456B274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4CF4035A-5B15-4D40-855A-0ADBE429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210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A8FBDD56-3731-2F47-8072-6A14FD41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1798620F-F3B9-744A-A44C-4139C9CF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C3A32EAB-1DA3-1E42-864F-71D46BC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9524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lang="de-DE" sz="2800" b="0" i="0" kern="1200" dirty="0" smtClean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D5B8AD3B-3811-EE40-988A-0851DDEF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EABBC891-4585-2F4A-ABE4-EA82DE53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711937A4-C0A1-2442-BC78-7B74205B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389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B0CF6F-A963-5842-8C75-C124DDDE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54D2454F-6E6C-2045-9F4F-641C50FC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C94880B-FE76-9C46-BE4F-5BE64EC1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114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27598FE4-5161-9440-8E63-BD192166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21E9E091-A734-3E48-A64C-A519AAD3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7164A9E9-169D-1442-9A34-0F66314B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906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CCE121D-ED0E-6843-AA6E-9C974BECE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6027FD-D36F-8F4F-9D37-141EE59A1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9AEAC390-ADF5-CC4A-8666-11AD5DCA26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B43B7DFE-93FA-E446-9DA6-1EE88089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73EE4DE-981B-D849-A903-EB2B9BB4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65166E63-58FE-E543-A667-809CEC00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ABB6619D-3ABC-2641-B770-9B6146F76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C0651090-D349-F041-A623-0EF74813F4C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C3AACF05-3097-A44B-8B37-E4E161A7DB0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4A9D47C-9809-B149-9626-5E80412D3A3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427B9F97-9C16-B64F-A40C-DDC043632E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52FEE2D-A410-9346-9824-BBF377B80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62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5">
            <a:extLst>
              <a:ext uri="{FF2B5EF4-FFF2-40B4-BE49-F238E27FC236}">
                <a16:creationId xmlns:a16="http://schemas.microsoft.com/office/drawing/2014/main" id="{67198EAF-36EA-A242-A6C4-957F73F6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4E681D99-7BDC-DB42-868D-3D441530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24" name="Foliennummernplatzhalter 7">
            <a:extLst>
              <a:ext uri="{FF2B5EF4-FFF2-40B4-BE49-F238E27FC236}">
                <a16:creationId xmlns:a16="http://schemas.microsoft.com/office/drawing/2014/main" id="{9A0C62BE-49E1-A24E-B7B1-2307EA9A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E3A013FB-CCB8-4C4B-BE24-903E1BB7C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7F750DC-2BE9-C647-9A09-AF7F9C120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DA50B15-15E5-D947-8951-DE73F779BD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6615C558-E187-1D4D-8468-07220621E85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24EE142A-08C0-2942-851F-8DD14B64870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154B374A-47FF-3B4C-850A-C6ECF7D54AD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F057D496-5D64-524A-B8FE-6A4E8A3155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D2DFF869-8A9C-C648-A506-C978AF866F0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92CA4DBD-3483-A141-8546-99EAF2DC27C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579000F-80EF-044D-9063-E0F30E7FC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8838" y="4585476"/>
            <a:ext cx="736600" cy="7366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DE4E0A5-1C3F-334F-B880-020B042A1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288" y="4086474"/>
            <a:ext cx="577410" cy="577410"/>
          </a:xfrm>
          <a:prstGeom prst="rect">
            <a:avLst/>
          </a:prstGeom>
        </p:spPr>
      </p:pic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6F380EEE-21C9-944C-85A6-C0FBC2677C9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3958A367-9C78-4C49-A3D1-07F658995A9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58288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B9D8B95F-4555-224B-B41D-2B3685DDC7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A697DCCE-E84F-1248-943C-BA21B0FF7F4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71540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C8B67004-CDC1-3748-928A-267CC075E6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3915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D2D5B21F-AD8B-2A48-8A0B-3E55BBF747C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0894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424662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9A9CE7-C497-8942-B2A4-28978DE3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DFC6EDD-1759-7D47-B9A2-AAA11056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998BAB-7BA4-4046-81BC-DE965C4E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EBE3F2C-F2A0-9345-8A99-14C1AA6A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0345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p to six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umsplatzhalter 5">
            <a:extLst>
              <a:ext uri="{FF2B5EF4-FFF2-40B4-BE49-F238E27FC236}">
                <a16:creationId xmlns:a16="http://schemas.microsoft.com/office/drawing/2014/main" id="{4A24C38B-CD4E-8A48-9BB7-17E783FE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75" name="Fußzeilenplatzhalter 6">
            <a:extLst>
              <a:ext uri="{FF2B5EF4-FFF2-40B4-BE49-F238E27FC236}">
                <a16:creationId xmlns:a16="http://schemas.microsoft.com/office/drawing/2014/main" id="{20FEA432-C60E-F44B-8C1D-4E73B465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76" name="Foliennummernplatzhalter 7">
            <a:extLst>
              <a:ext uri="{FF2B5EF4-FFF2-40B4-BE49-F238E27FC236}">
                <a16:creationId xmlns:a16="http://schemas.microsoft.com/office/drawing/2014/main" id="{CEFD121D-7E12-6145-A44E-F13CBB07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B3053091-1CB2-E947-B2D2-FE0A80098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11" y="2891312"/>
            <a:ext cx="736600" cy="7366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9E9F286E-3545-764E-9033-3C9B1BC75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861" y="2392310"/>
            <a:ext cx="577410" cy="577410"/>
          </a:xfrm>
          <a:prstGeom prst="rect">
            <a:avLst/>
          </a:prstGeom>
        </p:spPr>
      </p:pic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1329BBD0-8552-0041-8CB7-B13B323468F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64" name="Textplatzhalter 8">
            <a:extLst>
              <a:ext uri="{FF2B5EF4-FFF2-40B4-BE49-F238E27FC236}">
                <a16:creationId xmlns:a16="http://schemas.microsoft.com/office/drawing/2014/main" id="{BF0E01CE-DA05-B04B-AEA0-35B1A969D52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57861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Textplatzhalter 8">
            <a:extLst>
              <a:ext uri="{FF2B5EF4-FFF2-40B4-BE49-F238E27FC236}">
                <a16:creationId xmlns:a16="http://schemas.microsoft.com/office/drawing/2014/main" id="{C304C721-3243-0947-B550-32B3598294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Textplatzhalter 8">
            <a:extLst>
              <a:ext uri="{FF2B5EF4-FFF2-40B4-BE49-F238E27FC236}">
                <a16:creationId xmlns:a16="http://schemas.microsoft.com/office/drawing/2014/main" id="{1DBB5F30-E5A7-7142-BF4A-D72E8F03E2D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1113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Textplatzhalter 8">
            <a:extLst>
              <a:ext uri="{FF2B5EF4-FFF2-40B4-BE49-F238E27FC236}">
                <a16:creationId xmlns:a16="http://schemas.microsoft.com/office/drawing/2014/main" id="{FA8EF907-C451-014C-BF6D-0287EB700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23488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Textplatzhalter 8">
            <a:extLst>
              <a:ext uri="{FF2B5EF4-FFF2-40B4-BE49-F238E27FC236}">
                <a16:creationId xmlns:a16="http://schemas.microsoft.com/office/drawing/2014/main" id="{27EFA92D-0D95-7F4F-B246-09C8C905C81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33719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03" name="Grafik 102">
            <a:extLst>
              <a:ext uri="{FF2B5EF4-FFF2-40B4-BE49-F238E27FC236}">
                <a16:creationId xmlns:a16="http://schemas.microsoft.com/office/drawing/2014/main" id="{E5338CCA-BCD8-9C42-9027-84B4E2772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35" y="5629795"/>
            <a:ext cx="736600" cy="736600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496B91EF-7497-B244-A178-D00968758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785" y="5130793"/>
            <a:ext cx="577410" cy="577410"/>
          </a:xfrm>
          <a:prstGeom prst="rect">
            <a:avLst/>
          </a:prstGeom>
        </p:spPr>
      </p:pic>
      <p:sp>
        <p:nvSpPr>
          <p:cNvPr id="105" name="Textplatzhalter 8">
            <a:extLst>
              <a:ext uri="{FF2B5EF4-FFF2-40B4-BE49-F238E27FC236}">
                <a16:creationId xmlns:a16="http://schemas.microsoft.com/office/drawing/2014/main" id="{1FDF5B51-EAC5-5943-ABA1-CC6BF1CB7B1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06" name="Textplatzhalter 8">
            <a:extLst>
              <a:ext uri="{FF2B5EF4-FFF2-40B4-BE49-F238E27FC236}">
                <a16:creationId xmlns:a16="http://schemas.microsoft.com/office/drawing/2014/main" id="{786447ED-4428-DB45-BB44-254FF56DB11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3785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Textplatzhalter 8">
            <a:extLst>
              <a:ext uri="{FF2B5EF4-FFF2-40B4-BE49-F238E27FC236}">
                <a16:creationId xmlns:a16="http://schemas.microsoft.com/office/drawing/2014/main" id="{6F203F51-17A0-654A-B451-D18EE2239C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Textplatzhalter 8">
            <a:extLst>
              <a:ext uri="{FF2B5EF4-FFF2-40B4-BE49-F238E27FC236}">
                <a16:creationId xmlns:a16="http://schemas.microsoft.com/office/drawing/2014/main" id="{93E923C1-9324-2149-A70D-B983BC87016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97037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9" name="Textplatzhalter 8">
            <a:extLst>
              <a:ext uri="{FF2B5EF4-FFF2-40B4-BE49-F238E27FC236}">
                <a16:creationId xmlns:a16="http://schemas.microsoft.com/office/drawing/2014/main" id="{EB307DBA-A0E9-B747-8C2F-70E38352594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49412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Textplatzhalter 8">
            <a:extLst>
              <a:ext uri="{FF2B5EF4-FFF2-40B4-BE49-F238E27FC236}">
                <a16:creationId xmlns:a16="http://schemas.microsoft.com/office/drawing/2014/main" id="{E57693FA-411E-5748-9F39-87CAF842FD9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59643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BCE98050-EEE1-F047-A24C-B676F43E0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2389" y="2891312"/>
            <a:ext cx="736600" cy="736600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69187DF6-2504-7643-A3AC-612EF6EE3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1839" y="2392310"/>
            <a:ext cx="577410" cy="577410"/>
          </a:xfrm>
          <a:prstGeom prst="rect">
            <a:avLst/>
          </a:prstGeom>
        </p:spPr>
      </p:pic>
      <p:sp>
        <p:nvSpPr>
          <p:cNvPr id="137" name="Textplatzhalter 8">
            <a:extLst>
              <a:ext uri="{FF2B5EF4-FFF2-40B4-BE49-F238E27FC236}">
                <a16:creationId xmlns:a16="http://schemas.microsoft.com/office/drawing/2014/main" id="{11B0AE2F-9D01-AC4A-82DA-CE75918301A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38" name="Textplatzhalter 8">
            <a:extLst>
              <a:ext uri="{FF2B5EF4-FFF2-40B4-BE49-F238E27FC236}">
                <a16:creationId xmlns:a16="http://schemas.microsoft.com/office/drawing/2014/main" id="{D12FC8E9-DB5C-2443-B825-53E6E984164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1839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9" name="Textplatzhalter 8">
            <a:extLst>
              <a:ext uri="{FF2B5EF4-FFF2-40B4-BE49-F238E27FC236}">
                <a16:creationId xmlns:a16="http://schemas.microsoft.com/office/drawing/2014/main" id="{E2D95548-1941-5447-9754-63252628CC9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0" name="Textplatzhalter 8">
            <a:extLst>
              <a:ext uri="{FF2B5EF4-FFF2-40B4-BE49-F238E27FC236}">
                <a16:creationId xmlns:a16="http://schemas.microsoft.com/office/drawing/2014/main" id="{1F2C0F9C-CFC4-254A-A6CC-238AE5E9A5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85091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1" name="Textplatzhalter 8">
            <a:extLst>
              <a:ext uri="{FF2B5EF4-FFF2-40B4-BE49-F238E27FC236}">
                <a16:creationId xmlns:a16="http://schemas.microsoft.com/office/drawing/2014/main" id="{3D3CC18C-AA10-9642-90FA-2898ADE50F9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37466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2" name="Textplatzhalter 8">
            <a:extLst>
              <a:ext uri="{FF2B5EF4-FFF2-40B4-BE49-F238E27FC236}">
                <a16:creationId xmlns:a16="http://schemas.microsoft.com/office/drawing/2014/main" id="{9CD883B4-E42B-7A4D-9852-E80AF8185D5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47697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6E13ACA8-1E80-644C-80F4-4C91006D1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8313" y="5629795"/>
            <a:ext cx="736600" cy="736600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841D9C1D-A9F9-FA44-896A-AD1EE8718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7763" y="5130793"/>
            <a:ext cx="577410" cy="577410"/>
          </a:xfrm>
          <a:prstGeom prst="rect">
            <a:avLst/>
          </a:prstGeom>
        </p:spPr>
      </p:pic>
      <p:sp>
        <p:nvSpPr>
          <p:cNvPr id="145" name="Textplatzhalter 8">
            <a:extLst>
              <a:ext uri="{FF2B5EF4-FFF2-40B4-BE49-F238E27FC236}">
                <a16:creationId xmlns:a16="http://schemas.microsoft.com/office/drawing/2014/main" id="{DA79AECC-AA6E-8844-8701-7278038577B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6" name="Textplatzhalter 8">
            <a:extLst>
              <a:ext uri="{FF2B5EF4-FFF2-40B4-BE49-F238E27FC236}">
                <a16:creationId xmlns:a16="http://schemas.microsoft.com/office/drawing/2014/main" id="{C4265EF6-0075-5348-8FE8-0D3C8F4F843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097763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7" name="Textplatzhalter 8">
            <a:extLst>
              <a:ext uri="{FF2B5EF4-FFF2-40B4-BE49-F238E27FC236}">
                <a16:creationId xmlns:a16="http://schemas.microsoft.com/office/drawing/2014/main" id="{7D1AD3B7-7BEE-2249-8AAE-82BECF29F9B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8" name="Textplatzhalter 8">
            <a:extLst>
              <a:ext uri="{FF2B5EF4-FFF2-40B4-BE49-F238E27FC236}">
                <a16:creationId xmlns:a16="http://schemas.microsoft.com/office/drawing/2014/main" id="{7044C4A7-5907-E249-9C94-6E945828EEC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11015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9" name="Textplatzhalter 8">
            <a:extLst>
              <a:ext uri="{FF2B5EF4-FFF2-40B4-BE49-F238E27FC236}">
                <a16:creationId xmlns:a16="http://schemas.microsoft.com/office/drawing/2014/main" id="{D86C8B98-C2D8-2346-BB1C-20A7727DCF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63390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0" name="Textplatzhalter 8">
            <a:extLst>
              <a:ext uri="{FF2B5EF4-FFF2-40B4-BE49-F238E27FC236}">
                <a16:creationId xmlns:a16="http://schemas.microsoft.com/office/drawing/2014/main" id="{B5E55A75-7DF7-2F43-84A2-B58927CEA7F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73621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1" name="Grafik 150">
            <a:extLst>
              <a:ext uri="{FF2B5EF4-FFF2-40B4-BE49-F238E27FC236}">
                <a16:creationId xmlns:a16="http://schemas.microsoft.com/office/drawing/2014/main" id="{69019B28-D704-AC40-94EC-AC1432B01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6926" y="2891312"/>
            <a:ext cx="736600" cy="736600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E3A47802-6F59-B74B-904B-18EC3B0E5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376" y="2392310"/>
            <a:ext cx="577410" cy="577410"/>
          </a:xfrm>
          <a:prstGeom prst="rect">
            <a:avLst/>
          </a:prstGeom>
        </p:spPr>
      </p:pic>
      <p:sp>
        <p:nvSpPr>
          <p:cNvPr id="153" name="Textplatzhalter 8">
            <a:extLst>
              <a:ext uri="{FF2B5EF4-FFF2-40B4-BE49-F238E27FC236}">
                <a16:creationId xmlns:a16="http://schemas.microsoft.com/office/drawing/2014/main" id="{0D2DC155-A4D9-344A-AE7E-FCD6B725A1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54" name="Textplatzhalter 8">
            <a:extLst>
              <a:ext uri="{FF2B5EF4-FFF2-40B4-BE49-F238E27FC236}">
                <a16:creationId xmlns:a16="http://schemas.microsoft.com/office/drawing/2014/main" id="{3E48F036-B79E-4B47-9965-04F7C30AD1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6376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5" name="Textplatzhalter 8">
            <a:extLst>
              <a:ext uri="{FF2B5EF4-FFF2-40B4-BE49-F238E27FC236}">
                <a16:creationId xmlns:a16="http://schemas.microsoft.com/office/drawing/2014/main" id="{B2A30171-A9D8-CE43-B850-F38AE7EC095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6" name="Textplatzhalter 8">
            <a:extLst>
              <a:ext uri="{FF2B5EF4-FFF2-40B4-BE49-F238E27FC236}">
                <a16:creationId xmlns:a16="http://schemas.microsoft.com/office/drawing/2014/main" id="{A06606A1-F8F7-EF4E-8603-C1219A70A8F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49628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7" name="Textplatzhalter 8">
            <a:extLst>
              <a:ext uri="{FF2B5EF4-FFF2-40B4-BE49-F238E27FC236}">
                <a16:creationId xmlns:a16="http://schemas.microsoft.com/office/drawing/2014/main" id="{CDDE4632-6C43-4B4C-9E80-D4583A1ECC2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02003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8" name="Textplatzhalter 8">
            <a:extLst>
              <a:ext uri="{FF2B5EF4-FFF2-40B4-BE49-F238E27FC236}">
                <a16:creationId xmlns:a16="http://schemas.microsoft.com/office/drawing/2014/main" id="{FE2E08AB-9D90-BB48-9D5F-98B05FCF87A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12234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9" name="Grafik 158">
            <a:extLst>
              <a:ext uri="{FF2B5EF4-FFF2-40B4-BE49-F238E27FC236}">
                <a16:creationId xmlns:a16="http://schemas.microsoft.com/office/drawing/2014/main" id="{8C1193E8-1E55-F54E-946F-0C826D481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2850" y="5629795"/>
            <a:ext cx="736600" cy="736600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AEE62BEC-6C02-9946-9441-303645C87D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2300" y="5130793"/>
            <a:ext cx="577410" cy="577410"/>
          </a:xfrm>
          <a:prstGeom prst="rect">
            <a:avLst/>
          </a:prstGeom>
        </p:spPr>
      </p:pic>
      <p:sp>
        <p:nvSpPr>
          <p:cNvPr id="161" name="Textplatzhalter 8">
            <a:extLst>
              <a:ext uri="{FF2B5EF4-FFF2-40B4-BE49-F238E27FC236}">
                <a16:creationId xmlns:a16="http://schemas.microsoft.com/office/drawing/2014/main" id="{FEEF5E8D-3C29-444D-8472-735641FA49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62" name="Textplatzhalter 8">
            <a:extLst>
              <a:ext uri="{FF2B5EF4-FFF2-40B4-BE49-F238E27FC236}">
                <a16:creationId xmlns:a16="http://schemas.microsoft.com/office/drawing/2014/main" id="{EE55EF9A-2DEB-4548-B68A-652126E58B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2300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3" name="Textplatzhalter 8">
            <a:extLst>
              <a:ext uri="{FF2B5EF4-FFF2-40B4-BE49-F238E27FC236}">
                <a16:creationId xmlns:a16="http://schemas.microsoft.com/office/drawing/2014/main" id="{7A4EB5C8-C825-3D45-BE79-20F7E277DF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4" name="Textplatzhalter 8">
            <a:extLst>
              <a:ext uri="{FF2B5EF4-FFF2-40B4-BE49-F238E27FC236}">
                <a16:creationId xmlns:a16="http://schemas.microsoft.com/office/drawing/2014/main" id="{C39A0D97-168F-B048-BBA9-30C523EEA3D9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75552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5" name="Textplatzhalter 8">
            <a:extLst>
              <a:ext uri="{FF2B5EF4-FFF2-40B4-BE49-F238E27FC236}">
                <a16:creationId xmlns:a16="http://schemas.microsoft.com/office/drawing/2014/main" id="{E78829C4-71CF-4A4B-84BF-404D0FF982E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27927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6" name="Textplatzhalter 8">
            <a:extLst>
              <a:ext uri="{FF2B5EF4-FFF2-40B4-BE49-F238E27FC236}">
                <a16:creationId xmlns:a16="http://schemas.microsoft.com/office/drawing/2014/main" id="{1D463115-EB20-144C-ADBB-87E50B3EEC1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38158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168" name="Titel 1">
            <a:extLst>
              <a:ext uri="{FF2B5EF4-FFF2-40B4-BE49-F238E27FC236}">
                <a16:creationId xmlns:a16="http://schemas.microsoft.com/office/drawing/2014/main" id="{B4F65E70-BC3F-0E48-BEE0-CA5522EB2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6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023639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31517415-0168-4540-97CA-66029649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D255508C-202C-2B4F-9842-03DB237E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4D4BE5BA-6D03-4443-891D-006E2E8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0D6A197-59F8-DF45-98C7-863C740F3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137909B-2C72-B249-8B27-223E500A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0173" y="4587886"/>
            <a:ext cx="736600" cy="7366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575B8E5-73E7-D749-9395-39105897A1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9623" y="4088884"/>
            <a:ext cx="577410" cy="577410"/>
          </a:xfrm>
          <a:prstGeom prst="rect">
            <a:avLst/>
          </a:prstGeom>
        </p:spPr>
      </p:pic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44EF4081-F04C-D04E-A55E-C5D9BB9FC75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202363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1FCF1C8-F53F-4D46-BAE5-953D2FBD4C8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69623" y="243338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CB97DED2-09C3-AC45-8046-D70172B7078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323310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52026F2D-9479-5340-B45D-9CF619E1C1C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82875" y="364284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371E316C-E4EF-D447-ACC9-53056943FAA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5250" y="422971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301B5562-11E3-CF47-B413-011A512AD98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2229" y="463946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3394508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E8A4C86D-7BE9-4240-81E6-F0B6B67DA6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7411" y="2026284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031" y="2023426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Datumsplatzhalter 5">
            <a:extLst>
              <a:ext uri="{FF2B5EF4-FFF2-40B4-BE49-F238E27FC236}">
                <a16:creationId xmlns:a16="http://schemas.microsoft.com/office/drawing/2014/main" id="{DAA8E209-D385-5E41-8729-3EC89D7F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36" name="Fußzeilenplatzhalter 6">
            <a:extLst>
              <a:ext uri="{FF2B5EF4-FFF2-40B4-BE49-F238E27FC236}">
                <a16:creationId xmlns:a16="http://schemas.microsoft.com/office/drawing/2014/main" id="{49A90F32-2ADB-7F46-A378-6E0CC44C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37" name="Foliennummernplatzhalter 7">
            <a:extLst>
              <a:ext uri="{FF2B5EF4-FFF2-40B4-BE49-F238E27FC236}">
                <a16:creationId xmlns:a16="http://schemas.microsoft.com/office/drawing/2014/main" id="{1D8656DC-4C64-B144-A4C3-87FD00D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3DC3D5-1D2D-6B42-861D-DB3FE3510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AD92571-E935-4848-BA5A-D5F61490E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2702" y="4599976"/>
            <a:ext cx="736600" cy="7366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FBDD9AA-A4AE-4846-80AE-85EC74B67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2152" y="4100974"/>
            <a:ext cx="577410" cy="577410"/>
          </a:xfrm>
          <a:prstGeom prst="rect">
            <a:avLst/>
          </a:prstGeom>
        </p:spPr>
      </p:pic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54C474CD-FD0E-504A-B333-31E73F898D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20357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CBB97D1F-266B-7043-A53A-CA75906733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2152" y="24454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4D17BC2E-3FB6-E542-8966-95551826A5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32451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ECE9A116-8625-A64C-9797-5BF81157A3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005404" y="36549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658619E0-6B5D-D949-A058-F4936DA3FB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7779" y="42418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8036713C-3671-9240-A209-B383056AE50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4758" y="46515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5C5103EC-E2C0-3641-B54F-8DA021C55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2890" y="4586692"/>
            <a:ext cx="736600" cy="7366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3C0338F-45E9-1F44-81AE-985A402B0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2340" y="4087690"/>
            <a:ext cx="577410" cy="577410"/>
          </a:xfrm>
          <a:prstGeom prst="rect">
            <a:avLst/>
          </a:prstGeom>
        </p:spPr>
      </p:pic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502B9C2A-A5EB-CE47-A7C5-3B181FBA9A4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202244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55" name="Textplatzhalter 8">
            <a:extLst>
              <a:ext uri="{FF2B5EF4-FFF2-40B4-BE49-F238E27FC236}">
                <a16:creationId xmlns:a16="http://schemas.microsoft.com/office/drawing/2014/main" id="{2C1C6C70-EE62-5B4F-89D6-DFC1E82A136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2340" y="243219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Textplatzhalter 8">
            <a:extLst>
              <a:ext uri="{FF2B5EF4-FFF2-40B4-BE49-F238E27FC236}">
                <a16:creationId xmlns:a16="http://schemas.microsoft.com/office/drawing/2014/main" id="{6238BE17-3CB7-0743-88B1-AB50B75291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323190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Textplatzhalter 8">
            <a:extLst>
              <a:ext uri="{FF2B5EF4-FFF2-40B4-BE49-F238E27FC236}">
                <a16:creationId xmlns:a16="http://schemas.microsoft.com/office/drawing/2014/main" id="{6092D339-A250-1C46-9570-A7F138374A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75592" y="3641653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3279E168-0679-744D-8161-A696225BC87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7967" y="4228521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56A3925E-CDF4-5946-87B4-59C93784FEB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4946" y="4638268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542488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MIS 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6E6076C-4376-174C-9484-BB9F3413834E}"/>
              </a:ext>
            </a:extLst>
          </p:cNvPr>
          <p:cNvSpPr/>
          <p:nvPr userDrawn="1"/>
        </p:nvSpPr>
        <p:spPr>
          <a:xfrm>
            <a:off x="649137" y="827476"/>
            <a:ext cx="10893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openIMIS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is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a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joint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initiative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between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Direktion für Entwicklung und Zusammenarbeit (DEZA), Bern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Bundesministerium für wirtschaftliche Zusammenarbeit und Entwicklung (BMZ), Bonn/Berlin</a:t>
            </a:r>
          </a:p>
        </p:txBody>
      </p:sp>
      <p:sp>
        <p:nvSpPr>
          <p:cNvPr id="19" name="Datumsplatzhalter 5">
            <a:extLst>
              <a:ext uri="{FF2B5EF4-FFF2-40B4-BE49-F238E27FC236}">
                <a16:creationId xmlns:a16="http://schemas.microsoft.com/office/drawing/2014/main" id="{C90F3FC7-C06C-7742-94C1-AAB971F0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10130D01-2053-4548-8A22-4B2CC19E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0DAB8A50-A9AE-9F40-A821-4FF95A4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5FB8E5F-1E11-6244-9A0A-A6DDE116683E}"/>
              </a:ext>
            </a:extLst>
          </p:cNvPr>
          <p:cNvSpPr/>
          <p:nvPr userDrawn="1"/>
        </p:nvSpPr>
        <p:spPr>
          <a:xfrm>
            <a:off x="649137" y="2070122"/>
            <a:ext cx="1089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noProof="0" dirty="0">
                <a:latin typeface="Poppins" pitchFamily="2" charset="77"/>
                <a:cs typeface="Poppins" pitchFamily="2" charset="77"/>
              </a:rPr>
              <a:t>For further information please contact: </a:t>
            </a:r>
            <a:r>
              <a:rPr lang="en-GB" b="0" i="0" noProof="0" dirty="0">
                <a:latin typeface="Poppins" pitchFamily="2" charset="77"/>
                <a:cs typeface="Poppins" pitchFamily="2" charset="77"/>
                <a:hlinkClick r:id="rId2"/>
              </a:rPr>
              <a:t>contact@openimis.org</a:t>
            </a:r>
            <a:r>
              <a:rPr lang="en-GB" b="0" i="0" noProof="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9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two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8EF0017-3F52-8646-81DC-6527F9AFC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31" name="Grafik 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DD1A50-BFFC-684B-A9DE-18DCE7E170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656A8E4E-FC84-A04E-A9AC-08DAC175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B9EB454F-297D-A04B-A392-0388FACA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2E0CE3A3-DE94-BD4C-8EA2-5BE410A4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6872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f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2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0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00DFB0E-2FBA-B446-AF70-DC177DD19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80C0C9-641E-8C40-9C1D-303A0E439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8" name="Datumsplatzhalter 5">
            <a:extLst>
              <a:ext uri="{FF2B5EF4-FFF2-40B4-BE49-F238E27FC236}">
                <a16:creationId xmlns:a16="http://schemas.microsoft.com/office/drawing/2014/main" id="{4DA1F29A-10B3-7042-ADFC-6A4B7A9B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F86320A0-F7D6-F040-AD2A-52A4264F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F07BCCE1-86CF-ED44-AA6D-F091C743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623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eight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7128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93075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6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4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9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7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058597D7-1FB9-3941-8DAC-A09E9600BC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0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54D5D93-E8AF-C94A-BEC2-62F518BE29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28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B2B16731-2BB1-0349-801F-CF54752C827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3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E150CCD3-9C0C-CC46-AD94-50098A4A2F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1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FF2F709-0A0B-5441-92C3-FFEBC757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8084631" y="5354470"/>
            <a:ext cx="1962054" cy="720000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56E26B-EE68-3F48-8B99-BC14AB54C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0786" y="5354470"/>
            <a:ext cx="5475789" cy="720000"/>
          </a:xfrm>
          <a:prstGeom prst="rect">
            <a:avLst/>
          </a:prstGeom>
        </p:spPr>
      </p:pic>
      <p:sp>
        <p:nvSpPr>
          <p:cNvPr id="23" name="Datumsplatzhalter 5">
            <a:extLst>
              <a:ext uri="{FF2B5EF4-FFF2-40B4-BE49-F238E27FC236}">
                <a16:creationId xmlns:a16="http://schemas.microsoft.com/office/drawing/2014/main" id="{E7A84302-A9B8-0A40-92AA-797069FF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2F2A5E1D-C6D0-1843-9858-DBA27764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25" name="Foliennummernplatzhalter 7">
            <a:extLst>
              <a:ext uri="{FF2B5EF4-FFF2-40B4-BE49-F238E27FC236}">
                <a16:creationId xmlns:a16="http://schemas.microsoft.com/office/drawing/2014/main" id="{B9C757B5-7E89-D645-96DC-C19387B8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846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715633" y="255067"/>
            <a:ext cx="9385200" cy="1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64200" y="2090067"/>
            <a:ext cx="11063600" cy="3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2400">
                <a:solidFill>
                  <a:schemeClr val="dk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2133">
                <a:solidFill>
                  <a:schemeClr val="dk1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2133">
                <a:solidFill>
                  <a:schemeClr val="dk1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2133">
                <a:solidFill>
                  <a:schemeClr val="dk1"/>
                </a:solidFill>
              </a:defRPr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>
                <a:solidFill>
                  <a:schemeClr val="dk1"/>
                </a:solidFill>
              </a:defRPr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>
                <a:solidFill>
                  <a:schemeClr val="dk1"/>
                </a:solidFill>
              </a:defRPr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2133">
                <a:solidFill>
                  <a:schemeClr val="dk1"/>
                </a:solidFill>
              </a:defRPr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>
                <a:solidFill>
                  <a:schemeClr val="dk1"/>
                </a:solidFill>
              </a:defRPr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540267" y="405967"/>
            <a:ext cx="942367" cy="916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731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tartfolie s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2093674"/>
            <a:ext cx="118608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4938863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3793150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noProof="0" dirty="0"/>
              <a:t>mit s/w GIZ Key Visual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07305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ein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2"/>
            <a:ext cx="5496243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357667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FA5C08D-05AA-0748-BE59-73584EB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2970769-1149-914A-96DB-6AB77845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5376C742-CAF5-A046-8B09-13F20EC5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12190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9" y="434286"/>
            <a:ext cx="10992474" cy="480131"/>
          </a:xfrm>
        </p:spPr>
        <p:txBody>
          <a:bodyPr>
            <a:spAutoFit/>
          </a:bodyPr>
          <a:lstStyle>
            <a:lvl1pPr>
              <a:defRPr sz="28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11A947E-8469-4A91-82D5-8BCC18A0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C7C336-C419-45A0-8A87-CAAB3781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</a:p>
        </p:txBody>
      </p:sp>
    </p:spTree>
    <p:extLst>
      <p:ext uri="{BB962C8B-B14F-4D97-AF65-F5344CB8AC3E}">
        <p14:creationId xmlns:p14="http://schemas.microsoft.com/office/powerpoint/2010/main" val="793337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73B8EB-2061-438C-85DA-3E538FE3EC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072B5C-3674-4F0D-A375-72283000E1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BB22E63-4556-4352-82F7-67F0B8273A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2" y="225425"/>
            <a:ext cx="11737975" cy="6156325"/>
          </a:xfrm>
          <a:blipFill>
            <a:blip r:embed="rId2"/>
            <a:stretch>
              <a:fillRect/>
            </a:stretch>
          </a:blipFill>
        </p:spPr>
        <p:txBody>
          <a:bodyPr tIns="97200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insert</a:t>
            </a:r>
            <a:r>
              <a:rPr lang="de-DE"/>
              <a:t> </a:t>
            </a:r>
            <a:r>
              <a:rPr lang="de-DE" err="1"/>
              <a:t>picture</a:t>
            </a:r>
            <a:br>
              <a:rPr lang="de-DE"/>
            </a:br>
            <a:r>
              <a:rPr lang="de-DE"/>
              <a:t>and </a:t>
            </a:r>
            <a:r>
              <a:rPr lang="de-DE" err="1"/>
              <a:t>put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background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597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en Zie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8610FE-62AD-4166-AB0D-518301F40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A12AF0-FDE0-49D1-80B4-D54F43A9B69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0" name="Bildplatzhalter 26">
            <a:extLst>
              <a:ext uri="{FF2B5EF4-FFF2-40B4-BE49-F238E27FC236}">
                <a16:creationId xmlns:a16="http://schemas.microsoft.com/office/drawing/2014/main" id="{2750231B-95C9-409A-BF35-8B260AE94F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7988" y="622569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1" name="Bildplatzhalter 26">
            <a:extLst>
              <a:ext uri="{FF2B5EF4-FFF2-40B4-BE49-F238E27FC236}">
                <a16:creationId xmlns:a16="http://schemas.microsoft.com/office/drawing/2014/main" id="{0DCF72DE-FBA2-425E-92D0-47D479F5C8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90187" y="622569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2" name="Bildplatzhalter 26">
            <a:extLst>
              <a:ext uri="{FF2B5EF4-FFF2-40B4-BE49-F238E27FC236}">
                <a16:creationId xmlns:a16="http://schemas.microsoft.com/office/drawing/2014/main" id="{E4501D12-58D5-40CD-B863-4502777C97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53058" y="3491837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3" name="Bildplatzhalter 26">
            <a:extLst>
              <a:ext uri="{FF2B5EF4-FFF2-40B4-BE49-F238E27FC236}">
                <a16:creationId xmlns:a16="http://schemas.microsoft.com/office/drawing/2014/main" id="{16A08B12-1C25-45C9-B7E2-3A9F3B151B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34210" y="3491837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4" name="Bildplatzhalter 26">
            <a:extLst>
              <a:ext uri="{FF2B5EF4-FFF2-40B4-BE49-F238E27FC236}">
                <a16:creationId xmlns:a16="http://schemas.microsoft.com/office/drawing/2014/main" id="{77C172DC-7CC3-4921-B160-A33006AEC0E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7033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5" name="Bildplatzhalter 26">
            <a:extLst>
              <a:ext uri="{FF2B5EF4-FFF2-40B4-BE49-F238E27FC236}">
                <a16:creationId xmlns:a16="http://schemas.microsoft.com/office/drawing/2014/main" id="{03E4F139-D462-4083-9783-D0719B1D53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1028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6" name="Bildplatzhalter 26">
            <a:extLst>
              <a:ext uri="{FF2B5EF4-FFF2-40B4-BE49-F238E27FC236}">
                <a16:creationId xmlns:a16="http://schemas.microsoft.com/office/drawing/2014/main" id="{495AC7B7-7788-4164-82A7-0BE29FC6A7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5023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7" name="Bildplatzhalter 26">
            <a:extLst>
              <a:ext uri="{FF2B5EF4-FFF2-40B4-BE49-F238E27FC236}">
                <a16:creationId xmlns:a16="http://schemas.microsoft.com/office/drawing/2014/main" id="{671C9105-51DB-43E0-8C00-D331B76EAC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454442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8" name="Bildplatzhalter 26">
            <a:extLst>
              <a:ext uri="{FF2B5EF4-FFF2-40B4-BE49-F238E27FC236}">
                <a16:creationId xmlns:a16="http://schemas.microsoft.com/office/drawing/2014/main" id="{D165B73C-31AC-4018-B098-D172B33FE16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54442" y="205831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9" name="Bildplatzhalter 26">
            <a:extLst>
              <a:ext uri="{FF2B5EF4-FFF2-40B4-BE49-F238E27FC236}">
                <a16:creationId xmlns:a16="http://schemas.microsoft.com/office/drawing/2014/main" id="{18CE8A01-87DC-4632-8CC4-440B2FAB52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12978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0" name="Bildplatzhalter 26">
            <a:extLst>
              <a:ext uri="{FF2B5EF4-FFF2-40B4-BE49-F238E27FC236}">
                <a16:creationId xmlns:a16="http://schemas.microsoft.com/office/drawing/2014/main" id="{19E88D86-9FBB-47B1-BEF7-586DCD7A7C1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15146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1" name="Bildplatzhalter 26">
            <a:extLst>
              <a:ext uri="{FF2B5EF4-FFF2-40B4-BE49-F238E27FC236}">
                <a16:creationId xmlns:a16="http://schemas.microsoft.com/office/drawing/2014/main" id="{AF62D615-49B5-4156-8C2A-326759F4FD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52666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2" name="Bildplatzhalter 26">
            <a:extLst>
              <a:ext uri="{FF2B5EF4-FFF2-40B4-BE49-F238E27FC236}">
                <a16:creationId xmlns:a16="http://schemas.microsoft.com/office/drawing/2014/main" id="{84723C70-1CDA-42A4-839D-A022DAE23E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54834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3" name="Bildplatzhalter 26">
            <a:extLst>
              <a:ext uri="{FF2B5EF4-FFF2-40B4-BE49-F238E27FC236}">
                <a16:creationId xmlns:a16="http://schemas.microsoft.com/office/drawing/2014/main" id="{39A37100-374C-497F-A1B2-997F1D48AE0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92354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4" name="Bildplatzhalter 26">
            <a:extLst>
              <a:ext uri="{FF2B5EF4-FFF2-40B4-BE49-F238E27FC236}">
                <a16:creationId xmlns:a16="http://schemas.microsoft.com/office/drawing/2014/main" id="{D5D5C5EF-B508-4A8E-855E-5C44B355A5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94522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5" name="Bildplatzhalter 26">
            <a:extLst>
              <a:ext uri="{FF2B5EF4-FFF2-40B4-BE49-F238E27FC236}">
                <a16:creationId xmlns:a16="http://schemas.microsoft.com/office/drawing/2014/main" id="{46EB5F58-D3BA-41A7-8FA0-EA3AC3359CF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07988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6" name="Bildplatzhalter 26">
            <a:extLst>
              <a:ext uri="{FF2B5EF4-FFF2-40B4-BE49-F238E27FC236}">
                <a16:creationId xmlns:a16="http://schemas.microsoft.com/office/drawing/2014/main" id="{548557B6-0D09-4EA3-9F24-B5F6FF9976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07988" y="4923740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pic>
        <p:nvPicPr>
          <p:cNvPr id="88" name="Grafik 87">
            <a:extLst>
              <a:ext uri="{FF2B5EF4-FFF2-40B4-BE49-F238E27FC236}">
                <a16:creationId xmlns:a16="http://schemas.microsoft.com/office/drawing/2014/main" id="{7DCEEED3-9498-431F-B0E0-1E1192266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409" y="2353534"/>
            <a:ext cx="807391" cy="740674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A667733F-A473-4E01-A52D-32566B281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9" t="70357" r="7409" b="7353"/>
          <a:stretch/>
        </p:blipFill>
        <p:spPr>
          <a:xfrm>
            <a:off x="4716469" y="2491465"/>
            <a:ext cx="2070097" cy="5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obalen Zie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8610FE-62AD-4166-AB0D-518301F40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A12AF0-FDE0-49D1-80B4-D54F43A9B69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0" name="Bildplatzhalter 26">
            <a:extLst>
              <a:ext uri="{FF2B5EF4-FFF2-40B4-BE49-F238E27FC236}">
                <a16:creationId xmlns:a16="http://schemas.microsoft.com/office/drawing/2014/main" id="{2750231B-95C9-409A-BF35-8B260AE94F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7988" y="622569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1" name="Bildplatzhalter 26">
            <a:extLst>
              <a:ext uri="{FF2B5EF4-FFF2-40B4-BE49-F238E27FC236}">
                <a16:creationId xmlns:a16="http://schemas.microsoft.com/office/drawing/2014/main" id="{0DCF72DE-FBA2-425E-92D0-47D479F5C8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90187" y="622569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2" name="Bildplatzhalter 26">
            <a:extLst>
              <a:ext uri="{FF2B5EF4-FFF2-40B4-BE49-F238E27FC236}">
                <a16:creationId xmlns:a16="http://schemas.microsoft.com/office/drawing/2014/main" id="{E4501D12-58D5-40CD-B863-4502777C97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53058" y="3491837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3" name="Bildplatzhalter 26">
            <a:extLst>
              <a:ext uri="{FF2B5EF4-FFF2-40B4-BE49-F238E27FC236}">
                <a16:creationId xmlns:a16="http://schemas.microsoft.com/office/drawing/2014/main" id="{16A08B12-1C25-45C9-B7E2-3A9F3B151B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34210" y="3491837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4" name="Bildplatzhalter 26">
            <a:extLst>
              <a:ext uri="{FF2B5EF4-FFF2-40B4-BE49-F238E27FC236}">
                <a16:creationId xmlns:a16="http://schemas.microsoft.com/office/drawing/2014/main" id="{77C172DC-7CC3-4921-B160-A33006AEC0E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7033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5" name="Bildplatzhalter 26">
            <a:extLst>
              <a:ext uri="{FF2B5EF4-FFF2-40B4-BE49-F238E27FC236}">
                <a16:creationId xmlns:a16="http://schemas.microsoft.com/office/drawing/2014/main" id="{03E4F139-D462-4083-9783-D0719B1D53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1028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6" name="Bildplatzhalter 26">
            <a:extLst>
              <a:ext uri="{FF2B5EF4-FFF2-40B4-BE49-F238E27FC236}">
                <a16:creationId xmlns:a16="http://schemas.microsoft.com/office/drawing/2014/main" id="{495AC7B7-7788-4164-82A7-0BE29FC6A7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5023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7" name="Bildplatzhalter 26">
            <a:extLst>
              <a:ext uri="{FF2B5EF4-FFF2-40B4-BE49-F238E27FC236}">
                <a16:creationId xmlns:a16="http://schemas.microsoft.com/office/drawing/2014/main" id="{671C9105-51DB-43E0-8C00-D331B76EAC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454442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8" name="Bildplatzhalter 26">
            <a:extLst>
              <a:ext uri="{FF2B5EF4-FFF2-40B4-BE49-F238E27FC236}">
                <a16:creationId xmlns:a16="http://schemas.microsoft.com/office/drawing/2014/main" id="{D165B73C-31AC-4018-B098-D172B33FE16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54442" y="205831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9" name="Bildplatzhalter 26">
            <a:extLst>
              <a:ext uri="{FF2B5EF4-FFF2-40B4-BE49-F238E27FC236}">
                <a16:creationId xmlns:a16="http://schemas.microsoft.com/office/drawing/2014/main" id="{18CE8A01-87DC-4632-8CC4-440B2FAB52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12978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0" name="Bildplatzhalter 26">
            <a:extLst>
              <a:ext uri="{FF2B5EF4-FFF2-40B4-BE49-F238E27FC236}">
                <a16:creationId xmlns:a16="http://schemas.microsoft.com/office/drawing/2014/main" id="{19E88D86-9FBB-47B1-BEF7-586DCD7A7C1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15146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1" name="Bildplatzhalter 26">
            <a:extLst>
              <a:ext uri="{FF2B5EF4-FFF2-40B4-BE49-F238E27FC236}">
                <a16:creationId xmlns:a16="http://schemas.microsoft.com/office/drawing/2014/main" id="{AF62D615-49B5-4156-8C2A-326759F4FD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52666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2" name="Bildplatzhalter 26">
            <a:extLst>
              <a:ext uri="{FF2B5EF4-FFF2-40B4-BE49-F238E27FC236}">
                <a16:creationId xmlns:a16="http://schemas.microsoft.com/office/drawing/2014/main" id="{84723C70-1CDA-42A4-839D-A022DAE23E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54834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3" name="Bildplatzhalter 26">
            <a:extLst>
              <a:ext uri="{FF2B5EF4-FFF2-40B4-BE49-F238E27FC236}">
                <a16:creationId xmlns:a16="http://schemas.microsoft.com/office/drawing/2014/main" id="{39A37100-374C-497F-A1B2-997F1D48AE0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92354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4" name="Bildplatzhalter 26">
            <a:extLst>
              <a:ext uri="{FF2B5EF4-FFF2-40B4-BE49-F238E27FC236}">
                <a16:creationId xmlns:a16="http://schemas.microsoft.com/office/drawing/2014/main" id="{D5D5C5EF-B508-4A8E-855E-5C44B355A5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94522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5" name="Bildplatzhalter 26">
            <a:extLst>
              <a:ext uri="{FF2B5EF4-FFF2-40B4-BE49-F238E27FC236}">
                <a16:creationId xmlns:a16="http://schemas.microsoft.com/office/drawing/2014/main" id="{46EB5F58-D3BA-41A7-8FA0-EA3AC3359CF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07988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6" name="Bildplatzhalter 26">
            <a:extLst>
              <a:ext uri="{FF2B5EF4-FFF2-40B4-BE49-F238E27FC236}">
                <a16:creationId xmlns:a16="http://schemas.microsoft.com/office/drawing/2014/main" id="{548557B6-0D09-4EA3-9F24-B5F6FF9976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07988" y="4923740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pic>
        <p:nvPicPr>
          <p:cNvPr id="88" name="Grafik 87">
            <a:extLst>
              <a:ext uri="{FF2B5EF4-FFF2-40B4-BE49-F238E27FC236}">
                <a16:creationId xmlns:a16="http://schemas.microsoft.com/office/drawing/2014/main" id="{7DCEEED3-9498-431F-B0E0-1E1192266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409" y="2353534"/>
            <a:ext cx="807391" cy="740674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A667733F-A473-4E01-A52D-32566B281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9" t="70357" r="7409" b="7353"/>
          <a:stretch/>
        </p:blipFill>
        <p:spPr>
          <a:xfrm>
            <a:off x="4716469" y="2491465"/>
            <a:ext cx="2070097" cy="5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87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BED52089-8570-48FF-AF94-3BE8B7517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180538"/>
            <a:ext cx="9939338" cy="2677462"/>
          </a:xfrm>
          <a:custGeom>
            <a:avLst/>
            <a:gdLst>
              <a:gd name="connsiteX0" fmla="*/ 4462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4462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1589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4825835 w 9939338"/>
              <a:gd name="connsiteY1" fmla="*/ 85725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9939338 w 9939338"/>
              <a:gd name="connsiteY1" fmla="*/ 2677462 h 2677462"/>
              <a:gd name="connsiteX2" fmla="*/ 9939338 w 9939338"/>
              <a:gd name="connsiteY2" fmla="*/ 2677462 h 2677462"/>
              <a:gd name="connsiteX3" fmla="*/ 0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1589253 h 2677462"/>
              <a:gd name="connsiteX6" fmla="*/ 2313153 w 9939338"/>
              <a:gd name="connsiteY6" fmla="*/ 0 h 26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39338" h="2677462">
                <a:moveTo>
                  <a:pt x="2313153" y="0"/>
                </a:moveTo>
                <a:lnTo>
                  <a:pt x="9939338" y="2677462"/>
                </a:lnTo>
                <a:lnTo>
                  <a:pt x="9939338" y="2677462"/>
                </a:lnTo>
                <a:lnTo>
                  <a:pt x="0" y="2677462"/>
                </a:lnTo>
                <a:lnTo>
                  <a:pt x="0" y="2677462"/>
                </a:lnTo>
                <a:lnTo>
                  <a:pt x="0" y="1589253"/>
                </a:lnTo>
                <a:lnTo>
                  <a:pt x="2313153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828000" tIns="1728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insert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3C336B-11A0-441A-8471-462C87B0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0" y="215285"/>
            <a:ext cx="11129634" cy="72072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DAE122-6FB0-4565-A2BE-9478B73EE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F3945-EBA7-4108-8BA9-A9016CDD1C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490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C336B-11A0-441A-8471-462C87B0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0" y="215285"/>
            <a:ext cx="11129634" cy="72072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DAE122-6FB0-4565-A2BE-9478B73EE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F3945-EBA7-4108-8BA9-A9016CDD1C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BED52089-8570-48FF-AF94-3BE8B7517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8502" y="4184831"/>
            <a:ext cx="8933498" cy="2673169"/>
          </a:xfrm>
          <a:custGeom>
            <a:avLst/>
            <a:gdLst>
              <a:gd name="connsiteX0" fmla="*/ 4462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4462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1589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4825835 w 9939338"/>
              <a:gd name="connsiteY1" fmla="*/ 85725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9939338 w 9939338"/>
              <a:gd name="connsiteY1" fmla="*/ 2677462 h 2677462"/>
              <a:gd name="connsiteX2" fmla="*/ 9939338 w 9939338"/>
              <a:gd name="connsiteY2" fmla="*/ 2677462 h 2677462"/>
              <a:gd name="connsiteX3" fmla="*/ 0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1589253 h 2677462"/>
              <a:gd name="connsiteX6" fmla="*/ 2313153 w 9939338"/>
              <a:gd name="connsiteY6" fmla="*/ 0 h 2677462"/>
              <a:gd name="connsiteX0" fmla="*/ 9933153 w 9939338"/>
              <a:gd name="connsiteY0" fmla="*/ 26187 h 1088209"/>
              <a:gd name="connsiteX1" fmla="*/ 9939338 w 9939338"/>
              <a:gd name="connsiteY1" fmla="*/ 1088209 h 1088209"/>
              <a:gd name="connsiteX2" fmla="*/ 9939338 w 9939338"/>
              <a:gd name="connsiteY2" fmla="*/ 1088209 h 1088209"/>
              <a:gd name="connsiteX3" fmla="*/ 0 w 9939338"/>
              <a:gd name="connsiteY3" fmla="*/ 1088209 h 1088209"/>
              <a:gd name="connsiteX4" fmla="*/ 0 w 9939338"/>
              <a:gd name="connsiteY4" fmla="*/ 1088209 h 1088209"/>
              <a:gd name="connsiteX5" fmla="*/ 0 w 9939338"/>
              <a:gd name="connsiteY5" fmla="*/ 0 h 1088209"/>
              <a:gd name="connsiteX6" fmla="*/ 9933153 w 9939338"/>
              <a:gd name="connsiteY6" fmla="*/ 26187 h 1088209"/>
              <a:gd name="connsiteX0" fmla="*/ 9933153 w 9939338"/>
              <a:gd name="connsiteY0" fmla="*/ 1611147 h 2673169"/>
              <a:gd name="connsiteX1" fmla="*/ 9939338 w 9939338"/>
              <a:gd name="connsiteY1" fmla="*/ 2673169 h 2673169"/>
              <a:gd name="connsiteX2" fmla="*/ 9939338 w 9939338"/>
              <a:gd name="connsiteY2" fmla="*/ 2673169 h 2673169"/>
              <a:gd name="connsiteX3" fmla="*/ 0 w 9939338"/>
              <a:gd name="connsiteY3" fmla="*/ 2673169 h 2673169"/>
              <a:gd name="connsiteX4" fmla="*/ 0 w 9939338"/>
              <a:gd name="connsiteY4" fmla="*/ 2673169 h 2673169"/>
              <a:gd name="connsiteX5" fmla="*/ 7574280 w 9939338"/>
              <a:gd name="connsiteY5" fmla="*/ 0 h 2673169"/>
              <a:gd name="connsiteX6" fmla="*/ 9933153 w 9939338"/>
              <a:gd name="connsiteY6" fmla="*/ 1611147 h 2673169"/>
              <a:gd name="connsiteX0" fmla="*/ 9933153 w 9939338"/>
              <a:gd name="connsiteY0" fmla="*/ 1611147 h 2673169"/>
              <a:gd name="connsiteX1" fmla="*/ 9939338 w 9939338"/>
              <a:gd name="connsiteY1" fmla="*/ 2673169 h 2673169"/>
              <a:gd name="connsiteX2" fmla="*/ 9939338 w 9939338"/>
              <a:gd name="connsiteY2" fmla="*/ 2673169 h 2673169"/>
              <a:gd name="connsiteX3" fmla="*/ 0 w 9939338"/>
              <a:gd name="connsiteY3" fmla="*/ 2673169 h 2673169"/>
              <a:gd name="connsiteX4" fmla="*/ 1005840 w 9939338"/>
              <a:gd name="connsiteY4" fmla="*/ 2657929 h 2673169"/>
              <a:gd name="connsiteX5" fmla="*/ 7574280 w 9939338"/>
              <a:gd name="connsiteY5" fmla="*/ 0 h 2673169"/>
              <a:gd name="connsiteX6" fmla="*/ 9933153 w 9939338"/>
              <a:gd name="connsiteY6" fmla="*/ 1611147 h 2673169"/>
              <a:gd name="connsiteX0" fmla="*/ 8927313 w 8933498"/>
              <a:gd name="connsiteY0" fmla="*/ 1611147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57929 h 2673169"/>
              <a:gd name="connsiteX4" fmla="*/ 6568440 w 8933498"/>
              <a:gd name="connsiteY4" fmla="*/ 0 h 2673169"/>
              <a:gd name="connsiteX5" fmla="*/ 8927313 w 8933498"/>
              <a:gd name="connsiteY5" fmla="*/ 1611147 h 2673169"/>
              <a:gd name="connsiteX0" fmla="*/ 8927313 w 8933498"/>
              <a:gd name="connsiteY0" fmla="*/ 1611147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27313 w 8933498"/>
              <a:gd name="connsiteY5" fmla="*/ 1611147 h 2673169"/>
              <a:gd name="connsiteX0" fmla="*/ 8914787 w 8933498"/>
              <a:gd name="connsiteY0" fmla="*/ 1598621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14787 w 8933498"/>
              <a:gd name="connsiteY5" fmla="*/ 1598621 h 2673169"/>
              <a:gd name="connsiteX0" fmla="*/ 8927313 w 8933498"/>
              <a:gd name="connsiteY0" fmla="*/ 1598621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27313 w 8933498"/>
              <a:gd name="connsiteY5" fmla="*/ 1598621 h 267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498" h="2673169">
                <a:moveTo>
                  <a:pt x="8927313" y="1598621"/>
                </a:moveTo>
                <a:cubicBezTo>
                  <a:pt x="8929375" y="1952628"/>
                  <a:pt x="8931436" y="2319162"/>
                  <a:pt x="8933498" y="2673169"/>
                </a:cubicBezTo>
                <a:lnTo>
                  <a:pt x="8933498" y="2673169"/>
                </a:lnTo>
                <a:lnTo>
                  <a:pt x="0" y="2670455"/>
                </a:lnTo>
                <a:lnTo>
                  <a:pt x="6568440" y="0"/>
                </a:lnTo>
                <a:lnTo>
                  <a:pt x="8927313" y="1598621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828000" tIns="1728000" rIns="612000" bIns="7200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insert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567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BED52089-8570-48FF-AF94-3BE8B7517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216840"/>
            <a:ext cx="3322803" cy="5641159"/>
          </a:xfrm>
          <a:custGeom>
            <a:avLst/>
            <a:gdLst>
              <a:gd name="connsiteX0" fmla="*/ 4462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4462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1589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4825835 w 9939338"/>
              <a:gd name="connsiteY1" fmla="*/ 85725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9939338 w 9939338"/>
              <a:gd name="connsiteY1" fmla="*/ 2677462 h 2677462"/>
              <a:gd name="connsiteX2" fmla="*/ 9939338 w 9939338"/>
              <a:gd name="connsiteY2" fmla="*/ 2677462 h 2677462"/>
              <a:gd name="connsiteX3" fmla="*/ 0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1589253 h 2677462"/>
              <a:gd name="connsiteX6" fmla="*/ 2313153 w 9939338"/>
              <a:gd name="connsiteY6" fmla="*/ 0 h 2677462"/>
              <a:gd name="connsiteX0" fmla="*/ 2313153 w 9939338"/>
              <a:gd name="connsiteY0" fmla="*/ 2963697 h 5641159"/>
              <a:gd name="connsiteX1" fmla="*/ 9939338 w 9939338"/>
              <a:gd name="connsiteY1" fmla="*/ 5641159 h 5641159"/>
              <a:gd name="connsiteX2" fmla="*/ 9939338 w 9939338"/>
              <a:gd name="connsiteY2" fmla="*/ 5641159 h 5641159"/>
              <a:gd name="connsiteX3" fmla="*/ 0 w 9939338"/>
              <a:gd name="connsiteY3" fmla="*/ 5641159 h 5641159"/>
              <a:gd name="connsiteX4" fmla="*/ 0 w 9939338"/>
              <a:gd name="connsiteY4" fmla="*/ 5641159 h 5641159"/>
              <a:gd name="connsiteX5" fmla="*/ 0 w 9939338"/>
              <a:gd name="connsiteY5" fmla="*/ 0 h 5641159"/>
              <a:gd name="connsiteX6" fmla="*/ 2313153 w 9939338"/>
              <a:gd name="connsiteY6" fmla="*/ 2963697 h 5641159"/>
              <a:gd name="connsiteX0" fmla="*/ 3322803 w 9939338"/>
              <a:gd name="connsiteY0" fmla="*/ 3287547 h 5641159"/>
              <a:gd name="connsiteX1" fmla="*/ 9939338 w 9939338"/>
              <a:gd name="connsiteY1" fmla="*/ 5641159 h 5641159"/>
              <a:gd name="connsiteX2" fmla="*/ 9939338 w 9939338"/>
              <a:gd name="connsiteY2" fmla="*/ 5641159 h 5641159"/>
              <a:gd name="connsiteX3" fmla="*/ 0 w 9939338"/>
              <a:gd name="connsiteY3" fmla="*/ 5641159 h 5641159"/>
              <a:gd name="connsiteX4" fmla="*/ 0 w 9939338"/>
              <a:gd name="connsiteY4" fmla="*/ 5641159 h 5641159"/>
              <a:gd name="connsiteX5" fmla="*/ 0 w 9939338"/>
              <a:gd name="connsiteY5" fmla="*/ 0 h 5641159"/>
              <a:gd name="connsiteX6" fmla="*/ 3322803 w 9939338"/>
              <a:gd name="connsiteY6" fmla="*/ 3287547 h 5641159"/>
              <a:gd name="connsiteX0" fmla="*/ 3322803 w 9939338"/>
              <a:gd name="connsiteY0" fmla="*/ 3287547 h 6326959"/>
              <a:gd name="connsiteX1" fmla="*/ 9939338 w 9939338"/>
              <a:gd name="connsiteY1" fmla="*/ 5641159 h 6326959"/>
              <a:gd name="connsiteX2" fmla="*/ 2147888 w 9939338"/>
              <a:gd name="connsiteY2" fmla="*/ 6326959 h 6326959"/>
              <a:gd name="connsiteX3" fmla="*/ 0 w 9939338"/>
              <a:gd name="connsiteY3" fmla="*/ 5641159 h 6326959"/>
              <a:gd name="connsiteX4" fmla="*/ 0 w 9939338"/>
              <a:gd name="connsiteY4" fmla="*/ 5641159 h 6326959"/>
              <a:gd name="connsiteX5" fmla="*/ 0 w 9939338"/>
              <a:gd name="connsiteY5" fmla="*/ 0 h 6326959"/>
              <a:gd name="connsiteX6" fmla="*/ 3322803 w 9939338"/>
              <a:gd name="connsiteY6" fmla="*/ 3287547 h 6326959"/>
              <a:gd name="connsiteX0" fmla="*/ 3322803 w 9939338"/>
              <a:gd name="connsiteY0" fmla="*/ 3287547 h 5641159"/>
              <a:gd name="connsiteX1" fmla="*/ 9939338 w 9939338"/>
              <a:gd name="connsiteY1" fmla="*/ 5641159 h 5641159"/>
              <a:gd name="connsiteX2" fmla="*/ 0 w 9939338"/>
              <a:gd name="connsiteY2" fmla="*/ 5641159 h 5641159"/>
              <a:gd name="connsiteX3" fmla="*/ 0 w 9939338"/>
              <a:gd name="connsiteY3" fmla="*/ 5641159 h 5641159"/>
              <a:gd name="connsiteX4" fmla="*/ 0 w 9939338"/>
              <a:gd name="connsiteY4" fmla="*/ 0 h 5641159"/>
              <a:gd name="connsiteX5" fmla="*/ 3322803 w 9939338"/>
              <a:gd name="connsiteY5" fmla="*/ 3287547 h 5641159"/>
              <a:gd name="connsiteX0" fmla="*/ 3322803 w 3322803"/>
              <a:gd name="connsiteY0" fmla="*/ 3287547 h 5641159"/>
              <a:gd name="connsiteX1" fmla="*/ 2319338 w 3322803"/>
              <a:gd name="connsiteY1" fmla="*/ 5641159 h 5641159"/>
              <a:gd name="connsiteX2" fmla="*/ 0 w 3322803"/>
              <a:gd name="connsiteY2" fmla="*/ 5641159 h 5641159"/>
              <a:gd name="connsiteX3" fmla="*/ 0 w 3322803"/>
              <a:gd name="connsiteY3" fmla="*/ 5641159 h 5641159"/>
              <a:gd name="connsiteX4" fmla="*/ 0 w 3322803"/>
              <a:gd name="connsiteY4" fmla="*/ 0 h 5641159"/>
              <a:gd name="connsiteX5" fmla="*/ 3322803 w 3322803"/>
              <a:gd name="connsiteY5" fmla="*/ 3287547 h 56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2803" h="5641159">
                <a:moveTo>
                  <a:pt x="3322803" y="3287547"/>
                </a:moveTo>
                <a:lnTo>
                  <a:pt x="2319338" y="5641159"/>
                </a:lnTo>
                <a:lnTo>
                  <a:pt x="0" y="5641159"/>
                </a:lnTo>
                <a:lnTo>
                  <a:pt x="0" y="5641159"/>
                </a:lnTo>
                <a:lnTo>
                  <a:pt x="0" y="0"/>
                </a:lnTo>
                <a:lnTo>
                  <a:pt x="3322803" y="3287547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74" r="274"/>
            </a:stretch>
          </a:blipFill>
        </p:spPr>
        <p:txBody>
          <a:bodyPr lIns="360000" tIns="4032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insert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3C336B-11A0-441A-8471-462C87B0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0" y="215285"/>
            <a:ext cx="11129634" cy="72072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DAE122-6FB0-4565-A2BE-9478B73EE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F3945-EBA7-4108-8BA9-A9016CDD1C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009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v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156E54B-946E-451E-9539-77709177D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1EE57F-7724-49F0-99E0-19E93BF7DF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pic>
        <p:nvPicPr>
          <p:cNvPr id="5" name="2016_GIZ_Kurzfilm_deutsch_20MB">
            <a:hlinkClick r:id="" action="ppaction://media"/>
            <a:extLst>
              <a:ext uri="{FF2B5EF4-FFF2-40B4-BE49-F238E27FC236}">
                <a16:creationId xmlns:a16="http://schemas.microsoft.com/office/drawing/2014/main" id="{AEBB5B91-F699-4618-879A-E63606F332BE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453" y="457779"/>
            <a:ext cx="10156119" cy="571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4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s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78698A-9A81-4924-B19A-40D64FB6B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335A3-5E4A-4A11-B5FD-963D4B56E9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D1206D-FA05-4335-AC25-3F05C287924E}"/>
              </a:ext>
            </a:extLst>
          </p:cNvPr>
          <p:cNvSpPr txBox="1"/>
          <p:nvPr userDrawn="1"/>
        </p:nvSpPr>
        <p:spPr>
          <a:xfrm>
            <a:off x="234950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Jobs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005BF7-9BF2-407D-BCC5-50FD9AC47A96}"/>
              </a:ext>
            </a:extLst>
          </p:cNvPr>
          <p:cNvSpPr txBox="1"/>
          <p:nvPr userDrawn="1"/>
        </p:nvSpPr>
        <p:spPr>
          <a:xfrm>
            <a:off x="9832254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Jobchancen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70A510-1BBD-4094-8E35-A8B5D8C8E2E0}"/>
              </a:ext>
            </a:extLst>
          </p:cNvPr>
          <p:cNvSpPr txBox="1"/>
          <p:nvPr userDrawn="1"/>
        </p:nvSpPr>
        <p:spPr>
          <a:xfrm>
            <a:off x="7432928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Artenschutz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47E3A1-BD43-492A-825B-35D77FCE1D09}"/>
              </a:ext>
            </a:extLst>
          </p:cNvPr>
          <p:cNvSpPr txBox="1"/>
          <p:nvPr userDrawn="1"/>
        </p:nvSpPr>
        <p:spPr>
          <a:xfrm>
            <a:off x="5033602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Wald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3B87C2-9987-4A6B-9879-530E95FED23D}"/>
              </a:ext>
            </a:extLst>
          </p:cNvPr>
          <p:cNvSpPr txBox="1"/>
          <p:nvPr userDrawn="1"/>
        </p:nvSpPr>
        <p:spPr>
          <a:xfrm>
            <a:off x="2634276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Schutzgebiete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1C357E-85BC-4DCF-93D1-FCE4E973F0CA}"/>
              </a:ext>
            </a:extLst>
          </p:cNvPr>
          <p:cNvSpPr txBox="1"/>
          <p:nvPr userDrawn="1"/>
        </p:nvSpPr>
        <p:spPr>
          <a:xfrm>
            <a:off x="234950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Arbeitsbedingungen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4229DF-C246-459A-B743-12DBD2AF12A2}"/>
              </a:ext>
            </a:extLst>
          </p:cNvPr>
          <p:cNvSpPr txBox="1"/>
          <p:nvPr userDrawn="1"/>
        </p:nvSpPr>
        <p:spPr>
          <a:xfrm>
            <a:off x="9832254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Energie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CDA68BE-C06B-4975-8E29-1E4490E025E3}"/>
              </a:ext>
            </a:extLst>
          </p:cNvPr>
          <p:cNvSpPr txBox="1"/>
          <p:nvPr userDrawn="1"/>
        </p:nvSpPr>
        <p:spPr>
          <a:xfrm>
            <a:off x="7432928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Einkommen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3BD758-6B41-4964-B2E3-64A295A90826}"/>
              </a:ext>
            </a:extLst>
          </p:cNvPr>
          <p:cNvSpPr txBox="1"/>
          <p:nvPr userDrawn="1"/>
        </p:nvSpPr>
        <p:spPr>
          <a:xfrm>
            <a:off x="5033602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Strom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C41D10-BBED-47B4-B561-C51CE46877E2}"/>
              </a:ext>
            </a:extLst>
          </p:cNvPr>
          <p:cNvSpPr txBox="1"/>
          <p:nvPr userDrawn="1"/>
        </p:nvSpPr>
        <p:spPr>
          <a:xfrm>
            <a:off x="2634276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Ölverzicht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15705A-4FC7-492F-B181-5E629A87B11F}"/>
              </a:ext>
            </a:extLst>
          </p:cNvPr>
          <p:cNvSpPr txBox="1"/>
          <p:nvPr userDrawn="1"/>
        </p:nvSpPr>
        <p:spPr>
          <a:xfrm>
            <a:off x="234950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Flüchtlinge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A31FF55-10C3-417E-B39A-10A6B9C7F185}"/>
              </a:ext>
            </a:extLst>
          </p:cNvPr>
          <p:cNvSpPr txBox="1"/>
          <p:nvPr userDrawn="1"/>
        </p:nvSpPr>
        <p:spPr>
          <a:xfrm>
            <a:off x="9832254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Sanitäreinrichtungen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163EA1E-4B32-4144-A41E-A881812CFF5E}"/>
              </a:ext>
            </a:extLst>
          </p:cNvPr>
          <p:cNvSpPr txBox="1"/>
          <p:nvPr userDrawn="1"/>
        </p:nvSpPr>
        <p:spPr>
          <a:xfrm>
            <a:off x="7432928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Schulbildung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4911DF6-FAD7-469E-8669-C669629F96ED}"/>
              </a:ext>
            </a:extLst>
          </p:cNvPr>
          <p:cNvSpPr txBox="1"/>
          <p:nvPr userDrawn="1"/>
        </p:nvSpPr>
        <p:spPr>
          <a:xfrm>
            <a:off x="5033602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Hunger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BA0B0E-4AB2-4F2C-9139-428E1C03FFC1}"/>
              </a:ext>
            </a:extLst>
          </p:cNvPr>
          <p:cNvSpPr txBox="1"/>
          <p:nvPr userDrawn="1"/>
        </p:nvSpPr>
        <p:spPr>
          <a:xfrm>
            <a:off x="2634276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Nachhaltige Bewirtschaftung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6CB2257-EDB0-4719-9F1D-E37F8D597C1A}"/>
              </a:ext>
            </a:extLst>
          </p:cNvPr>
          <p:cNvSpPr txBox="1"/>
          <p:nvPr userDrawn="1"/>
        </p:nvSpPr>
        <p:spPr>
          <a:xfrm>
            <a:off x="234950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Mitbestimmung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ADF7AD8-1679-4644-BE06-B606FC9D0681}"/>
              </a:ext>
            </a:extLst>
          </p:cNvPr>
          <p:cNvSpPr txBox="1"/>
          <p:nvPr userDrawn="1"/>
        </p:nvSpPr>
        <p:spPr>
          <a:xfrm>
            <a:off x="9832254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Krankenversicherung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DAEA68D-78A0-4FD2-99E7-6BFA2CAC85C8}"/>
              </a:ext>
            </a:extLst>
          </p:cNvPr>
          <p:cNvSpPr txBox="1"/>
          <p:nvPr userDrawn="1"/>
        </p:nvSpPr>
        <p:spPr>
          <a:xfrm>
            <a:off x="7432928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Gesundheitsleistungen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B74B75D-6BB9-42DB-AD04-3461EC57AE36}"/>
              </a:ext>
            </a:extLst>
          </p:cNvPr>
          <p:cNvSpPr txBox="1"/>
          <p:nvPr userDrawn="1"/>
        </p:nvSpPr>
        <p:spPr>
          <a:xfrm>
            <a:off x="5033602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Bürgernähe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6F6A51-04A7-431C-95A8-E64504B22E1B}"/>
              </a:ext>
            </a:extLst>
          </p:cNvPr>
          <p:cNvSpPr txBox="1"/>
          <p:nvPr userDrawn="1"/>
        </p:nvSpPr>
        <p:spPr>
          <a:xfrm>
            <a:off x="2634276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Trinkwasser</a:t>
            </a:r>
          </a:p>
        </p:txBody>
      </p:sp>
      <p:pic>
        <p:nvPicPr>
          <p:cNvPr id="25" name="Grafik 2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16C39102-C3A4-4D53-A3EC-A5BD7D05E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225424"/>
            <a:ext cx="2133600" cy="1200150"/>
          </a:xfrm>
          <a:prstGeom prst="rect">
            <a:avLst/>
          </a:prstGeom>
        </p:spPr>
      </p:pic>
      <p:pic>
        <p:nvPicPr>
          <p:cNvPr id="26" name="Grafik 2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7CF7036-F813-40A1-9E2E-ABACA3F03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225424"/>
            <a:ext cx="2133600" cy="1200150"/>
          </a:xfrm>
          <a:prstGeom prst="rect">
            <a:avLst/>
          </a:prstGeom>
        </p:spPr>
      </p:pic>
      <p:pic>
        <p:nvPicPr>
          <p:cNvPr id="27" name="Grafik 26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7912ACEE-CCB0-464A-9387-6330900DB1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225424"/>
            <a:ext cx="2133600" cy="1200150"/>
          </a:xfrm>
          <a:prstGeom prst="rect">
            <a:avLst/>
          </a:prstGeom>
        </p:spPr>
      </p:pic>
      <p:pic>
        <p:nvPicPr>
          <p:cNvPr id="28" name="Grafik 27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96EF09DB-910E-40B0-A04E-CC96109F2E9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225424"/>
            <a:ext cx="2133600" cy="1200150"/>
          </a:xfrm>
          <a:prstGeom prst="rect">
            <a:avLst/>
          </a:prstGeom>
        </p:spPr>
      </p:pic>
      <p:pic>
        <p:nvPicPr>
          <p:cNvPr id="29" name="Grafik 28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33E2B69F-172A-4E8B-9151-833F5F05915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225424"/>
            <a:ext cx="2133600" cy="1200150"/>
          </a:xfrm>
          <a:prstGeom prst="rect">
            <a:avLst/>
          </a:prstGeom>
        </p:spPr>
      </p:pic>
      <p:pic>
        <p:nvPicPr>
          <p:cNvPr id="30" name="Grafik 29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id="{96100F2C-B59A-4986-A2C8-A6BA61B672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1800224"/>
            <a:ext cx="2133600" cy="1200150"/>
          </a:xfrm>
          <a:prstGeom prst="rect">
            <a:avLst/>
          </a:prstGeom>
        </p:spPr>
      </p:pic>
      <p:pic>
        <p:nvPicPr>
          <p:cNvPr id="31" name="Grafik 30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70A66EDE-B0FA-45C1-85A5-89382CB2F86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1799737"/>
            <a:ext cx="2133600" cy="1200150"/>
          </a:xfrm>
          <a:prstGeom prst="rect">
            <a:avLst/>
          </a:prstGeom>
        </p:spPr>
      </p:pic>
      <p:pic>
        <p:nvPicPr>
          <p:cNvPr id="32" name="Grafik 31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0D27D389-2CD1-4442-B01A-12D2F1C4F9B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1800224"/>
            <a:ext cx="2133600" cy="1200150"/>
          </a:xfrm>
          <a:prstGeom prst="rect">
            <a:avLst/>
          </a:prstGeom>
        </p:spPr>
      </p:pic>
      <p:pic>
        <p:nvPicPr>
          <p:cNvPr id="33" name="Grafik 32">
            <a:hlinkClick r:id="rId18" action="ppaction://hlinkpres?slideindex=1&amp;slidetitle="/>
            <a:extLst>
              <a:ext uri="{FF2B5EF4-FFF2-40B4-BE49-F238E27FC236}">
                <a16:creationId xmlns:a16="http://schemas.microsoft.com/office/drawing/2014/main" id="{D36416B0-0A1C-40AA-8C3E-2BB72835992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1800224"/>
            <a:ext cx="2133600" cy="1200150"/>
          </a:xfrm>
          <a:prstGeom prst="rect">
            <a:avLst/>
          </a:prstGeom>
        </p:spPr>
      </p:pic>
      <p:pic>
        <p:nvPicPr>
          <p:cNvPr id="34" name="Grafik 33">
            <a:hlinkClick r:id="rId20" action="ppaction://hlinkpres?slideindex=1&amp;slidetitle="/>
            <a:extLst>
              <a:ext uri="{FF2B5EF4-FFF2-40B4-BE49-F238E27FC236}">
                <a16:creationId xmlns:a16="http://schemas.microsoft.com/office/drawing/2014/main" id="{F03B4839-F52D-4954-B1AF-38DE834300B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1800224"/>
            <a:ext cx="2133600" cy="1200150"/>
          </a:xfrm>
          <a:prstGeom prst="rect">
            <a:avLst/>
          </a:prstGeom>
        </p:spPr>
      </p:pic>
      <p:pic>
        <p:nvPicPr>
          <p:cNvPr id="35" name="Grafik 34">
            <a:hlinkClick r:id="rId22" action="ppaction://hlinkpres?slideindex=1&amp;slidetitle="/>
            <a:extLst>
              <a:ext uri="{FF2B5EF4-FFF2-40B4-BE49-F238E27FC236}">
                <a16:creationId xmlns:a16="http://schemas.microsoft.com/office/drawing/2014/main" id="{19B4DEA3-361A-43BF-BA30-D44A90B3CB5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3375024"/>
            <a:ext cx="2133600" cy="1200150"/>
          </a:xfrm>
          <a:prstGeom prst="rect">
            <a:avLst/>
          </a:prstGeom>
        </p:spPr>
      </p:pic>
      <p:pic>
        <p:nvPicPr>
          <p:cNvPr id="36" name="Grafik 35">
            <a:hlinkClick r:id="rId24" action="ppaction://hlinkpres?slideindex=1&amp;slidetitle="/>
            <a:extLst>
              <a:ext uri="{FF2B5EF4-FFF2-40B4-BE49-F238E27FC236}">
                <a16:creationId xmlns:a16="http://schemas.microsoft.com/office/drawing/2014/main" id="{13E3FCB1-E683-406A-96E2-731F73344DE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3375024"/>
            <a:ext cx="2133600" cy="1200150"/>
          </a:xfrm>
          <a:prstGeom prst="rect">
            <a:avLst/>
          </a:prstGeom>
        </p:spPr>
      </p:pic>
      <p:pic>
        <p:nvPicPr>
          <p:cNvPr id="37" name="Grafik 36">
            <a:hlinkClick r:id="rId26" action="ppaction://hlinkpres?slideindex=1&amp;slidetitle="/>
            <a:extLst>
              <a:ext uri="{FF2B5EF4-FFF2-40B4-BE49-F238E27FC236}">
                <a16:creationId xmlns:a16="http://schemas.microsoft.com/office/drawing/2014/main" id="{36364EB8-6C63-4DE6-B542-6A666C8858A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3375024"/>
            <a:ext cx="2133600" cy="1200150"/>
          </a:xfrm>
          <a:prstGeom prst="rect">
            <a:avLst/>
          </a:prstGeom>
        </p:spPr>
      </p:pic>
      <p:pic>
        <p:nvPicPr>
          <p:cNvPr id="38" name="Grafik 37">
            <a:hlinkClick r:id="rId28" action="ppaction://hlinkpres?slideindex=1&amp;slidetitle="/>
            <a:extLst>
              <a:ext uri="{FF2B5EF4-FFF2-40B4-BE49-F238E27FC236}">
                <a16:creationId xmlns:a16="http://schemas.microsoft.com/office/drawing/2014/main" id="{888053BD-EED9-49AE-B3CC-2A3F40713018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3375024"/>
            <a:ext cx="2133600" cy="1200150"/>
          </a:xfrm>
          <a:prstGeom prst="rect">
            <a:avLst/>
          </a:prstGeom>
        </p:spPr>
      </p:pic>
      <p:pic>
        <p:nvPicPr>
          <p:cNvPr id="39" name="Grafik 38">
            <a:hlinkClick r:id="rId30" action="ppaction://hlinkpres?slideindex=1&amp;slidetitle="/>
            <a:extLst>
              <a:ext uri="{FF2B5EF4-FFF2-40B4-BE49-F238E27FC236}">
                <a16:creationId xmlns:a16="http://schemas.microsoft.com/office/drawing/2014/main" id="{5B883E12-0F75-45B7-A2C6-2180A8BF461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3375024"/>
            <a:ext cx="2133600" cy="1200150"/>
          </a:xfrm>
          <a:prstGeom prst="rect">
            <a:avLst/>
          </a:prstGeom>
        </p:spPr>
      </p:pic>
      <p:pic>
        <p:nvPicPr>
          <p:cNvPr id="40" name="Grafik 39">
            <a:hlinkClick r:id="rId32" action="ppaction://hlinkpres?slideindex=1&amp;slidetitle="/>
            <a:extLst>
              <a:ext uri="{FF2B5EF4-FFF2-40B4-BE49-F238E27FC236}">
                <a16:creationId xmlns:a16="http://schemas.microsoft.com/office/drawing/2014/main" id="{5E441524-C0E8-4608-888E-0D7968C45877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4949824"/>
            <a:ext cx="2133600" cy="1200150"/>
          </a:xfrm>
          <a:prstGeom prst="rect">
            <a:avLst/>
          </a:prstGeom>
        </p:spPr>
      </p:pic>
      <p:pic>
        <p:nvPicPr>
          <p:cNvPr id="41" name="Grafik 40">
            <a:hlinkClick r:id="rId34" action="ppaction://hlinkpres?slideindex=1&amp;slidetitle="/>
            <a:extLst>
              <a:ext uri="{FF2B5EF4-FFF2-40B4-BE49-F238E27FC236}">
                <a16:creationId xmlns:a16="http://schemas.microsoft.com/office/drawing/2014/main" id="{14079DEF-DEEC-4C14-9100-561CEC3BD4B2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4949824"/>
            <a:ext cx="2133600" cy="1200150"/>
          </a:xfrm>
          <a:prstGeom prst="rect">
            <a:avLst/>
          </a:prstGeom>
        </p:spPr>
      </p:pic>
      <p:pic>
        <p:nvPicPr>
          <p:cNvPr id="42" name="Grafik 41">
            <a:hlinkClick r:id="rId36" action="ppaction://hlinkpres?slideindex=1&amp;slidetitle="/>
            <a:extLst>
              <a:ext uri="{FF2B5EF4-FFF2-40B4-BE49-F238E27FC236}">
                <a16:creationId xmlns:a16="http://schemas.microsoft.com/office/drawing/2014/main" id="{A0F5E7D9-18FB-4A06-856E-EA5F3332AA7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4949824"/>
            <a:ext cx="2133600" cy="1200150"/>
          </a:xfrm>
          <a:prstGeom prst="rect">
            <a:avLst/>
          </a:prstGeom>
        </p:spPr>
      </p:pic>
      <p:pic>
        <p:nvPicPr>
          <p:cNvPr id="43" name="Grafik 42">
            <a:hlinkClick r:id="rId38" action="ppaction://hlinkpres?slideindex=1&amp;slidetitle="/>
            <a:extLst>
              <a:ext uri="{FF2B5EF4-FFF2-40B4-BE49-F238E27FC236}">
                <a16:creationId xmlns:a16="http://schemas.microsoft.com/office/drawing/2014/main" id="{0A19041C-5497-45A2-A053-250084D22A3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4949824"/>
            <a:ext cx="2133600" cy="1200150"/>
          </a:xfrm>
          <a:prstGeom prst="rect">
            <a:avLst/>
          </a:prstGeom>
        </p:spPr>
      </p:pic>
      <p:pic>
        <p:nvPicPr>
          <p:cNvPr id="44" name="Grafik 43">
            <a:hlinkClick r:id="rId40" action="ppaction://hlinkpres?slideindex=1&amp;slidetitle="/>
            <a:extLst>
              <a:ext uri="{FF2B5EF4-FFF2-40B4-BE49-F238E27FC236}">
                <a16:creationId xmlns:a16="http://schemas.microsoft.com/office/drawing/2014/main" id="{EFBDC756-A160-4FC5-872D-2F80F6C091AD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4949824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62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s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78698A-9A81-4924-B19A-40D64FB6B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335A3-5E4A-4A11-B5FD-963D4B56E9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D1206D-FA05-4335-AC25-3F05C287924E}"/>
              </a:ext>
            </a:extLst>
          </p:cNvPr>
          <p:cNvSpPr txBox="1"/>
          <p:nvPr userDrawn="1"/>
        </p:nvSpPr>
        <p:spPr>
          <a:xfrm>
            <a:off x="234950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Jobs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005BF7-9BF2-407D-BCC5-50FD9AC47A96}"/>
              </a:ext>
            </a:extLst>
          </p:cNvPr>
          <p:cNvSpPr txBox="1"/>
          <p:nvPr userDrawn="1"/>
        </p:nvSpPr>
        <p:spPr>
          <a:xfrm>
            <a:off x="9832254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Jobchancen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70A510-1BBD-4094-8E35-A8B5D8C8E2E0}"/>
              </a:ext>
            </a:extLst>
          </p:cNvPr>
          <p:cNvSpPr txBox="1"/>
          <p:nvPr userDrawn="1"/>
        </p:nvSpPr>
        <p:spPr>
          <a:xfrm>
            <a:off x="7432928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Artenschutz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47E3A1-BD43-492A-825B-35D77FCE1D09}"/>
              </a:ext>
            </a:extLst>
          </p:cNvPr>
          <p:cNvSpPr txBox="1"/>
          <p:nvPr userDrawn="1"/>
        </p:nvSpPr>
        <p:spPr>
          <a:xfrm>
            <a:off x="5033602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Wald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3B87C2-9987-4A6B-9879-530E95FED23D}"/>
              </a:ext>
            </a:extLst>
          </p:cNvPr>
          <p:cNvSpPr txBox="1"/>
          <p:nvPr userDrawn="1"/>
        </p:nvSpPr>
        <p:spPr>
          <a:xfrm>
            <a:off x="2634276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Schutzgebiete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1C357E-85BC-4DCF-93D1-FCE4E973F0CA}"/>
              </a:ext>
            </a:extLst>
          </p:cNvPr>
          <p:cNvSpPr txBox="1"/>
          <p:nvPr userDrawn="1"/>
        </p:nvSpPr>
        <p:spPr>
          <a:xfrm>
            <a:off x="234950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Arbeitsbedingungen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4229DF-C246-459A-B743-12DBD2AF12A2}"/>
              </a:ext>
            </a:extLst>
          </p:cNvPr>
          <p:cNvSpPr txBox="1"/>
          <p:nvPr userDrawn="1"/>
        </p:nvSpPr>
        <p:spPr>
          <a:xfrm>
            <a:off x="9832254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Energie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CDA68BE-C06B-4975-8E29-1E4490E025E3}"/>
              </a:ext>
            </a:extLst>
          </p:cNvPr>
          <p:cNvSpPr txBox="1"/>
          <p:nvPr userDrawn="1"/>
        </p:nvSpPr>
        <p:spPr>
          <a:xfrm>
            <a:off x="7432928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Einkommen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3BD758-6B41-4964-B2E3-64A295A90826}"/>
              </a:ext>
            </a:extLst>
          </p:cNvPr>
          <p:cNvSpPr txBox="1"/>
          <p:nvPr userDrawn="1"/>
        </p:nvSpPr>
        <p:spPr>
          <a:xfrm>
            <a:off x="5033602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Strom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C41D10-BBED-47B4-B561-C51CE46877E2}"/>
              </a:ext>
            </a:extLst>
          </p:cNvPr>
          <p:cNvSpPr txBox="1"/>
          <p:nvPr userDrawn="1"/>
        </p:nvSpPr>
        <p:spPr>
          <a:xfrm>
            <a:off x="2634276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Ölverzicht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15705A-4FC7-492F-B181-5E629A87B11F}"/>
              </a:ext>
            </a:extLst>
          </p:cNvPr>
          <p:cNvSpPr txBox="1"/>
          <p:nvPr userDrawn="1"/>
        </p:nvSpPr>
        <p:spPr>
          <a:xfrm>
            <a:off x="234950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Flüchtlinge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A31FF55-10C3-417E-B39A-10A6B9C7F185}"/>
              </a:ext>
            </a:extLst>
          </p:cNvPr>
          <p:cNvSpPr txBox="1"/>
          <p:nvPr userDrawn="1"/>
        </p:nvSpPr>
        <p:spPr>
          <a:xfrm>
            <a:off x="9832254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Sanitäreinrichtungen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163EA1E-4B32-4144-A41E-A881812CFF5E}"/>
              </a:ext>
            </a:extLst>
          </p:cNvPr>
          <p:cNvSpPr txBox="1"/>
          <p:nvPr userDrawn="1"/>
        </p:nvSpPr>
        <p:spPr>
          <a:xfrm>
            <a:off x="7432928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Schulbildung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4911DF6-FAD7-469E-8669-C669629F96ED}"/>
              </a:ext>
            </a:extLst>
          </p:cNvPr>
          <p:cNvSpPr txBox="1"/>
          <p:nvPr userDrawn="1"/>
        </p:nvSpPr>
        <p:spPr>
          <a:xfrm>
            <a:off x="5033602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Hunger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BA0B0E-4AB2-4F2C-9139-428E1C03FFC1}"/>
              </a:ext>
            </a:extLst>
          </p:cNvPr>
          <p:cNvSpPr txBox="1"/>
          <p:nvPr userDrawn="1"/>
        </p:nvSpPr>
        <p:spPr>
          <a:xfrm>
            <a:off x="2634276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Nachhaltige Bewirtschaftung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6CB2257-EDB0-4719-9F1D-E37F8D597C1A}"/>
              </a:ext>
            </a:extLst>
          </p:cNvPr>
          <p:cNvSpPr txBox="1"/>
          <p:nvPr userDrawn="1"/>
        </p:nvSpPr>
        <p:spPr>
          <a:xfrm>
            <a:off x="234950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Mitbestimmung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ADF7AD8-1679-4644-BE06-B606FC9D0681}"/>
              </a:ext>
            </a:extLst>
          </p:cNvPr>
          <p:cNvSpPr txBox="1"/>
          <p:nvPr userDrawn="1"/>
        </p:nvSpPr>
        <p:spPr>
          <a:xfrm>
            <a:off x="9832254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Krankenversicherung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DAEA68D-78A0-4FD2-99E7-6BFA2CAC85C8}"/>
              </a:ext>
            </a:extLst>
          </p:cNvPr>
          <p:cNvSpPr txBox="1"/>
          <p:nvPr userDrawn="1"/>
        </p:nvSpPr>
        <p:spPr>
          <a:xfrm>
            <a:off x="7432928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Gesundheitsleistungen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B74B75D-6BB9-42DB-AD04-3461EC57AE36}"/>
              </a:ext>
            </a:extLst>
          </p:cNvPr>
          <p:cNvSpPr txBox="1"/>
          <p:nvPr userDrawn="1"/>
        </p:nvSpPr>
        <p:spPr>
          <a:xfrm>
            <a:off x="5033602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Bürgernähe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6F6A51-04A7-431C-95A8-E64504B22E1B}"/>
              </a:ext>
            </a:extLst>
          </p:cNvPr>
          <p:cNvSpPr txBox="1"/>
          <p:nvPr userDrawn="1"/>
        </p:nvSpPr>
        <p:spPr>
          <a:xfrm>
            <a:off x="2634276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Trinkwasser</a:t>
            </a:r>
          </a:p>
        </p:txBody>
      </p:sp>
      <p:pic>
        <p:nvPicPr>
          <p:cNvPr id="25" name="Grafik 2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16C39102-C3A4-4D53-A3EC-A5BD7D05E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225424"/>
            <a:ext cx="2133600" cy="1200150"/>
          </a:xfrm>
          <a:prstGeom prst="rect">
            <a:avLst/>
          </a:prstGeom>
        </p:spPr>
      </p:pic>
      <p:pic>
        <p:nvPicPr>
          <p:cNvPr id="26" name="Grafik 2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7CF7036-F813-40A1-9E2E-ABACA3F03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225424"/>
            <a:ext cx="2133600" cy="1200150"/>
          </a:xfrm>
          <a:prstGeom prst="rect">
            <a:avLst/>
          </a:prstGeom>
        </p:spPr>
      </p:pic>
      <p:pic>
        <p:nvPicPr>
          <p:cNvPr id="27" name="Grafik 26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7912ACEE-CCB0-464A-9387-6330900DB1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225424"/>
            <a:ext cx="2133600" cy="1200150"/>
          </a:xfrm>
          <a:prstGeom prst="rect">
            <a:avLst/>
          </a:prstGeom>
        </p:spPr>
      </p:pic>
      <p:pic>
        <p:nvPicPr>
          <p:cNvPr id="28" name="Grafik 27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96EF09DB-910E-40B0-A04E-CC96109F2E9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225424"/>
            <a:ext cx="2133600" cy="1200150"/>
          </a:xfrm>
          <a:prstGeom prst="rect">
            <a:avLst/>
          </a:prstGeom>
        </p:spPr>
      </p:pic>
      <p:pic>
        <p:nvPicPr>
          <p:cNvPr id="29" name="Grafik 28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33E2B69F-172A-4E8B-9151-833F5F05915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225424"/>
            <a:ext cx="2133600" cy="1200150"/>
          </a:xfrm>
          <a:prstGeom prst="rect">
            <a:avLst/>
          </a:prstGeom>
        </p:spPr>
      </p:pic>
      <p:pic>
        <p:nvPicPr>
          <p:cNvPr id="30" name="Grafik 29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id="{96100F2C-B59A-4986-A2C8-A6BA61B672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1800224"/>
            <a:ext cx="2133600" cy="1200150"/>
          </a:xfrm>
          <a:prstGeom prst="rect">
            <a:avLst/>
          </a:prstGeom>
        </p:spPr>
      </p:pic>
      <p:pic>
        <p:nvPicPr>
          <p:cNvPr id="31" name="Grafik 30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70A66EDE-B0FA-45C1-85A5-89382CB2F86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1799737"/>
            <a:ext cx="2133600" cy="1200150"/>
          </a:xfrm>
          <a:prstGeom prst="rect">
            <a:avLst/>
          </a:prstGeom>
        </p:spPr>
      </p:pic>
      <p:pic>
        <p:nvPicPr>
          <p:cNvPr id="32" name="Grafik 31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0D27D389-2CD1-4442-B01A-12D2F1C4F9B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1800224"/>
            <a:ext cx="2133600" cy="1200150"/>
          </a:xfrm>
          <a:prstGeom prst="rect">
            <a:avLst/>
          </a:prstGeom>
        </p:spPr>
      </p:pic>
      <p:pic>
        <p:nvPicPr>
          <p:cNvPr id="33" name="Grafik 32">
            <a:hlinkClick r:id="rId18" action="ppaction://hlinkpres?slideindex=1&amp;slidetitle="/>
            <a:extLst>
              <a:ext uri="{FF2B5EF4-FFF2-40B4-BE49-F238E27FC236}">
                <a16:creationId xmlns:a16="http://schemas.microsoft.com/office/drawing/2014/main" id="{D36416B0-0A1C-40AA-8C3E-2BB72835992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1800224"/>
            <a:ext cx="2133600" cy="1200150"/>
          </a:xfrm>
          <a:prstGeom prst="rect">
            <a:avLst/>
          </a:prstGeom>
        </p:spPr>
      </p:pic>
      <p:pic>
        <p:nvPicPr>
          <p:cNvPr id="34" name="Grafik 33">
            <a:hlinkClick r:id="rId20" action="ppaction://hlinkpres?slideindex=1&amp;slidetitle="/>
            <a:extLst>
              <a:ext uri="{FF2B5EF4-FFF2-40B4-BE49-F238E27FC236}">
                <a16:creationId xmlns:a16="http://schemas.microsoft.com/office/drawing/2014/main" id="{F03B4839-F52D-4954-B1AF-38DE834300B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1800224"/>
            <a:ext cx="2133600" cy="1200150"/>
          </a:xfrm>
          <a:prstGeom prst="rect">
            <a:avLst/>
          </a:prstGeom>
        </p:spPr>
      </p:pic>
      <p:pic>
        <p:nvPicPr>
          <p:cNvPr id="35" name="Grafik 34">
            <a:hlinkClick r:id="rId22" action="ppaction://hlinkpres?slideindex=1&amp;slidetitle="/>
            <a:extLst>
              <a:ext uri="{FF2B5EF4-FFF2-40B4-BE49-F238E27FC236}">
                <a16:creationId xmlns:a16="http://schemas.microsoft.com/office/drawing/2014/main" id="{19B4DEA3-361A-43BF-BA30-D44A90B3CB5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3375024"/>
            <a:ext cx="2133600" cy="1200150"/>
          </a:xfrm>
          <a:prstGeom prst="rect">
            <a:avLst/>
          </a:prstGeom>
        </p:spPr>
      </p:pic>
      <p:pic>
        <p:nvPicPr>
          <p:cNvPr id="36" name="Grafik 35">
            <a:hlinkClick r:id="rId24" action="ppaction://hlinkpres?slideindex=1&amp;slidetitle="/>
            <a:extLst>
              <a:ext uri="{FF2B5EF4-FFF2-40B4-BE49-F238E27FC236}">
                <a16:creationId xmlns:a16="http://schemas.microsoft.com/office/drawing/2014/main" id="{13E3FCB1-E683-406A-96E2-731F73344DE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3375024"/>
            <a:ext cx="2133600" cy="1200150"/>
          </a:xfrm>
          <a:prstGeom prst="rect">
            <a:avLst/>
          </a:prstGeom>
        </p:spPr>
      </p:pic>
      <p:pic>
        <p:nvPicPr>
          <p:cNvPr id="37" name="Grafik 36">
            <a:hlinkClick r:id="rId26" action="ppaction://hlinkpres?slideindex=1&amp;slidetitle="/>
            <a:extLst>
              <a:ext uri="{FF2B5EF4-FFF2-40B4-BE49-F238E27FC236}">
                <a16:creationId xmlns:a16="http://schemas.microsoft.com/office/drawing/2014/main" id="{36364EB8-6C63-4DE6-B542-6A666C8858A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3375024"/>
            <a:ext cx="2133600" cy="1200150"/>
          </a:xfrm>
          <a:prstGeom prst="rect">
            <a:avLst/>
          </a:prstGeom>
        </p:spPr>
      </p:pic>
      <p:pic>
        <p:nvPicPr>
          <p:cNvPr id="38" name="Grafik 37">
            <a:hlinkClick r:id="rId28" action="ppaction://hlinkpres?slideindex=1&amp;slidetitle="/>
            <a:extLst>
              <a:ext uri="{FF2B5EF4-FFF2-40B4-BE49-F238E27FC236}">
                <a16:creationId xmlns:a16="http://schemas.microsoft.com/office/drawing/2014/main" id="{888053BD-EED9-49AE-B3CC-2A3F40713018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3375024"/>
            <a:ext cx="2133600" cy="1200150"/>
          </a:xfrm>
          <a:prstGeom prst="rect">
            <a:avLst/>
          </a:prstGeom>
        </p:spPr>
      </p:pic>
      <p:pic>
        <p:nvPicPr>
          <p:cNvPr id="39" name="Grafik 38">
            <a:hlinkClick r:id="rId30" action="ppaction://hlinkpres?slideindex=1&amp;slidetitle="/>
            <a:extLst>
              <a:ext uri="{FF2B5EF4-FFF2-40B4-BE49-F238E27FC236}">
                <a16:creationId xmlns:a16="http://schemas.microsoft.com/office/drawing/2014/main" id="{5B883E12-0F75-45B7-A2C6-2180A8BF461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3375024"/>
            <a:ext cx="2133600" cy="1200150"/>
          </a:xfrm>
          <a:prstGeom prst="rect">
            <a:avLst/>
          </a:prstGeom>
        </p:spPr>
      </p:pic>
      <p:pic>
        <p:nvPicPr>
          <p:cNvPr id="40" name="Grafik 39">
            <a:hlinkClick r:id="rId32" action="ppaction://hlinkpres?slideindex=1&amp;slidetitle="/>
            <a:extLst>
              <a:ext uri="{FF2B5EF4-FFF2-40B4-BE49-F238E27FC236}">
                <a16:creationId xmlns:a16="http://schemas.microsoft.com/office/drawing/2014/main" id="{5E441524-C0E8-4608-888E-0D7968C45877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4949824"/>
            <a:ext cx="2133600" cy="1200150"/>
          </a:xfrm>
          <a:prstGeom prst="rect">
            <a:avLst/>
          </a:prstGeom>
        </p:spPr>
      </p:pic>
      <p:pic>
        <p:nvPicPr>
          <p:cNvPr id="41" name="Grafik 40">
            <a:hlinkClick r:id="rId34" action="ppaction://hlinkpres?slideindex=1&amp;slidetitle="/>
            <a:extLst>
              <a:ext uri="{FF2B5EF4-FFF2-40B4-BE49-F238E27FC236}">
                <a16:creationId xmlns:a16="http://schemas.microsoft.com/office/drawing/2014/main" id="{14079DEF-DEEC-4C14-9100-561CEC3BD4B2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4949824"/>
            <a:ext cx="2133600" cy="1200150"/>
          </a:xfrm>
          <a:prstGeom prst="rect">
            <a:avLst/>
          </a:prstGeom>
        </p:spPr>
      </p:pic>
      <p:pic>
        <p:nvPicPr>
          <p:cNvPr id="42" name="Grafik 41">
            <a:hlinkClick r:id="rId36" action="ppaction://hlinkpres?slideindex=1&amp;slidetitle="/>
            <a:extLst>
              <a:ext uri="{FF2B5EF4-FFF2-40B4-BE49-F238E27FC236}">
                <a16:creationId xmlns:a16="http://schemas.microsoft.com/office/drawing/2014/main" id="{A0F5E7D9-18FB-4A06-856E-EA5F3332AA7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4949824"/>
            <a:ext cx="2133600" cy="1200150"/>
          </a:xfrm>
          <a:prstGeom prst="rect">
            <a:avLst/>
          </a:prstGeom>
        </p:spPr>
      </p:pic>
      <p:pic>
        <p:nvPicPr>
          <p:cNvPr id="43" name="Grafik 42">
            <a:hlinkClick r:id="rId38" action="ppaction://hlinkpres?slideindex=1&amp;slidetitle="/>
            <a:extLst>
              <a:ext uri="{FF2B5EF4-FFF2-40B4-BE49-F238E27FC236}">
                <a16:creationId xmlns:a16="http://schemas.microsoft.com/office/drawing/2014/main" id="{0A19041C-5497-45A2-A053-250084D22A3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4949824"/>
            <a:ext cx="2133600" cy="1200150"/>
          </a:xfrm>
          <a:prstGeom prst="rect">
            <a:avLst/>
          </a:prstGeom>
        </p:spPr>
      </p:pic>
      <p:pic>
        <p:nvPicPr>
          <p:cNvPr id="44" name="Grafik 43">
            <a:hlinkClick r:id="rId40" action="ppaction://hlinkpres?slideindex=1&amp;slidetitle="/>
            <a:extLst>
              <a:ext uri="{FF2B5EF4-FFF2-40B4-BE49-F238E27FC236}">
                <a16:creationId xmlns:a16="http://schemas.microsoft.com/office/drawing/2014/main" id="{EFBDC756-A160-4FC5-872D-2F80F6C091AD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4949824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59446"/>
            <a:ext cx="10515600" cy="7078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000" b="0" i="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fr-FR" sz="4000" dirty="0">
                <a:solidFill>
                  <a:srgbClr val="006374"/>
                </a:solidFill>
              </a:rPr>
              <a:t>Standard text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4699"/>
            <a:ext cx="10515600" cy="43022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FC5FB67-B109-1C40-94C7-1F0B4B9D7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6813"/>
            <a:ext cx="10515600" cy="592943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  <a:sym typeface="Arial"/>
              </a:rPr>
              <a:t>With 2 Headers</a:t>
            </a:r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173C3EBC-F7C8-9943-AA04-F93E0C23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F958B2C1-955B-6A43-96B5-63F80C92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53A0DF01-73AE-314F-9385-C9665889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80168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und 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D8B859D-5138-48E7-8EBF-F4CD58DF6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50" y="225425"/>
            <a:ext cx="11737975" cy="5398469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C1257A2-98E0-4FA4-B2D3-638362B339B8}"/>
              </a:ext>
            </a:extLst>
          </p:cNvPr>
          <p:cNvGrpSpPr/>
          <p:nvPr userDrawn="1"/>
        </p:nvGrpSpPr>
        <p:grpSpPr>
          <a:xfrm>
            <a:off x="-13854" y="698501"/>
            <a:ext cx="12219709" cy="4925393"/>
            <a:chOff x="-13854" y="1759527"/>
            <a:chExt cx="12219709" cy="4087995"/>
          </a:xfrm>
        </p:grpSpPr>
        <p:sp>
          <p:nvSpPr>
            <p:cNvPr id="25" name="3eea7b69-0fd6-46c6-b35d-522f175830ef">
              <a:extLst>
                <a:ext uri="{FF2B5EF4-FFF2-40B4-BE49-F238E27FC236}">
                  <a16:creationId xmlns:a16="http://schemas.microsoft.com/office/drawing/2014/main" id="{78FB2CBF-90CA-48E5-947C-611CC40E1DCB}"/>
                </a:ext>
              </a:extLst>
            </p:cNvPr>
            <p:cNvSpPr/>
            <p:nvPr/>
          </p:nvSpPr>
          <p:spPr>
            <a:xfrm>
              <a:off x="-1" y="1759527"/>
              <a:ext cx="12205856" cy="4087995"/>
            </a:xfrm>
            <a:custGeom>
              <a:avLst/>
              <a:gdLst>
                <a:gd name="connsiteX0" fmla="*/ 1968500 w 12192000"/>
                <a:gd name="connsiteY0" fmla="*/ 0 h 3416300"/>
                <a:gd name="connsiteX1" fmla="*/ 12115800 w 12192000"/>
                <a:gd name="connsiteY1" fmla="*/ 2895600 h 3416300"/>
                <a:gd name="connsiteX2" fmla="*/ 12192000 w 12192000"/>
                <a:gd name="connsiteY2" fmla="*/ 2924175 h 3416300"/>
                <a:gd name="connsiteX3" fmla="*/ 12192000 w 12192000"/>
                <a:gd name="connsiteY3" fmla="*/ 3416300 h 3416300"/>
                <a:gd name="connsiteX4" fmla="*/ 0 w 12192000"/>
                <a:gd name="connsiteY4" fmla="*/ 3416300 h 3416300"/>
                <a:gd name="connsiteX5" fmla="*/ 0 w 12192000"/>
                <a:gd name="connsiteY5" fmla="*/ 2533985 h 3416300"/>
                <a:gd name="connsiteX6" fmla="*/ 228600 w 12192000"/>
                <a:gd name="connsiteY6" fmla="*/ 219710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2924175 h 3416300"/>
                <a:gd name="connsiteX3" fmla="*/ 12192000 w 12205855"/>
                <a:gd name="connsiteY3" fmla="*/ 3416300 h 3416300"/>
                <a:gd name="connsiteX4" fmla="*/ 0 w 12205855"/>
                <a:gd name="connsiteY4" fmla="*/ 3416300 h 3416300"/>
                <a:gd name="connsiteX5" fmla="*/ 0 w 12205855"/>
                <a:gd name="connsiteY5" fmla="*/ 2533985 h 3416300"/>
                <a:gd name="connsiteX6" fmla="*/ 228600 w 12205855"/>
                <a:gd name="connsiteY6" fmla="*/ 2197100 h 3416300"/>
                <a:gd name="connsiteX7" fmla="*/ 1968500 w 12205855"/>
                <a:gd name="connsiteY7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228600 w 12205855"/>
                <a:gd name="connsiteY5" fmla="*/ 2197100 h 3416300"/>
                <a:gd name="connsiteX6" fmla="*/ 1968500 w 12205855"/>
                <a:gd name="connsiteY6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13854 w 12205855"/>
                <a:gd name="connsiteY4" fmla="*/ 1393540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2362199 w 12205855"/>
                <a:gd name="connsiteY4" fmla="*/ 2232953 h 3416300"/>
                <a:gd name="connsiteX5" fmla="*/ 1968500 w 12205855"/>
                <a:gd name="connsiteY5" fmla="*/ 0 h 3416300"/>
                <a:gd name="connsiteX0" fmla="*/ 1968501 w 12205856"/>
                <a:gd name="connsiteY0" fmla="*/ 0 h 3416300"/>
                <a:gd name="connsiteX1" fmla="*/ 12205856 w 12205856"/>
                <a:gd name="connsiteY1" fmla="*/ 2426687 h 3416300"/>
                <a:gd name="connsiteX2" fmla="*/ 12192001 w 12205856"/>
                <a:gd name="connsiteY2" fmla="*/ 3416300 h 3416300"/>
                <a:gd name="connsiteX3" fmla="*/ 1 w 12205856"/>
                <a:gd name="connsiteY3" fmla="*/ 3416300 h 3416300"/>
                <a:gd name="connsiteX4" fmla="*/ 0 w 12205856"/>
                <a:gd name="connsiteY4" fmla="*/ 2036126 h 3416300"/>
                <a:gd name="connsiteX5" fmla="*/ 1968501 w 12205856"/>
                <a:gd name="connsiteY5" fmla="*/ 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6" h="3416300">
                  <a:moveTo>
                    <a:pt x="1968501" y="0"/>
                  </a:moveTo>
                  <a:lnTo>
                    <a:pt x="12205856" y="2426687"/>
                  </a:lnTo>
                  <a:lnTo>
                    <a:pt x="12192001" y="3416300"/>
                  </a:lnTo>
                  <a:lnTo>
                    <a:pt x="1" y="3416300"/>
                  </a:lnTo>
                  <a:cubicBezTo>
                    <a:pt x="1" y="2956242"/>
                    <a:pt x="0" y="2496184"/>
                    <a:pt x="0" y="2036126"/>
                  </a:cubicBezTo>
                  <a:lnTo>
                    <a:pt x="1968501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6" name="cf23d993-bef7-457d-af65-6d0ef266a597">
              <a:extLst>
                <a:ext uri="{FF2B5EF4-FFF2-40B4-BE49-F238E27FC236}">
                  <a16:creationId xmlns:a16="http://schemas.microsoft.com/office/drawing/2014/main" id="{7122E82C-DA5E-48D3-A018-D08D1BAA6712}"/>
                </a:ext>
              </a:extLst>
            </p:cNvPr>
            <p:cNvSpPr/>
            <p:nvPr/>
          </p:nvSpPr>
          <p:spPr>
            <a:xfrm>
              <a:off x="-13854" y="1759528"/>
              <a:ext cx="12205854" cy="4087994"/>
            </a:xfrm>
            <a:custGeom>
              <a:avLst/>
              <a:gdLst>
                <a:gd name="connsiteX0" fmla="*/ 1969948 w 12192000"/>
                <a:gd name="connsiteY0" fmla="*/ 0 h 3416299"/>
                <a:gd name="connsiteX1" fmla="*/ 12192000 w 12192000"/>
                <a:gd name="connsiteY1" fmla="*/ 1955676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0" fmla="*/ 1969948 w 12192000"/>
                <a:gd name="connsiteY0" fmla="*/ 0 h 3416299"/>
                <a:gd name="connsiteX1" fmla="*/ 12192000 w 12192000"/>
                <a:gd name="connsiteY1" fmla="*/ 1608332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5" fmla="*/ 1969948 w 12192000"/>
                <a:gd name="connsiteY5" fmla="*/ 0 h 3416299"/>
                <a:gd name="connsiteX0" fmla="*/ 1983802 w 12205854"/>
                <a:gd name="connsiteY0" fmla="*/ 0 h 3416299"/>
                <a:gd name="connsiteX1" fmla="*/ 12205854 w 12205854"/>
                <a:gd name="connsiteY1" fmla="*/ 1608332 h 3416299"/>
                <a:gd name="connsiteX2" fmla="*/ 12205854 w 12205854"/>
                <a:gd name="connsiteY2" fmla="*/ 3416299 h 3416299"/>
                <a:gd name="connsiteX3" fmla="*/ 13854 w 12205854"/>
                <a:gd name="connsiteY3" fmla="*/ 3416299 h 3416299"/>
                <a:gd name="connsiteX4" fmla="*/ 0 w 12205854"/>
                <a:gd name="connsiteY4" fmla="*/ 1408966 h 3416299"/>
                <a:gd name="connsiteX5" fmla="*/ 1983802 w 12205854"/>
                <a:gd name="connsiteY5" fmla="*/ 0 h 34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4" h="3416299">
                  <a:moveTo>
                    <a:pt x="1983802" y="0"/>
                  </a:moveTo>
                  <a:lnTo>
                    <a:pt x="12205854" y="1608332"/>
                  </a:lnTo>
                  <a:lnTo>
                    <a:pt x="12205854" y="3416299"/>
                  </a:lnTo>
                  <a:lnTo>
                    <a:pt x="13854" y="3416299"/>
                  </a:lnTo>
                  <a:lnTo>
                    <a:pt x="0" y="1408966"/>
                  </a:lnTo>
                  <a:lnTo>
                    <a:pt x="1983802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C436787-1278-45A3-8406-30CE2962C6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772" y="6061951"/>
            <a:ext cx="2306177" cy="63650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F730874-F586-4837-99D9-8EB6DA9F5266}"/>
              </a:ext>
            </a:extLst>
          </p:cNvPr>
          <p:cNvSpPr txBox="1"/>
          <p:nvPr userDrawn="1"/>
        </p:nvSpPr>
        <p:spPr>
          <a:xfrm>
            <a:off x="2518368" y="3992898"/>
            <a:ext cx="395499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8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8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800">
                <a:solidFill>
                  <a:schemeClr val="tx1">
                    <a:lumMod val="75000"/>
                    <a:lumOff val="25000"/>
                  </a:schemeClr>
                </a:solidFill>
              </a:rPr>
              <a:t>www.linkedin.com/company/gizgmbh</a:t>
            </a:r>
          </a:p>
        </p:txBody>
      </p:sp>
      <p:pic>
        <p:nvPicPr>
          <p:cNvPr id="10" name="Grafik 9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BA92F893-3E68-4890-87A8-467BD512CA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708" y="4560168"/>
            <a:ext cx="437336" cy="3557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D83CE23-49D9-4E64-9D4D-BB9A8D842592}"/>
              </a:ext>
            </a:extLst>
          </p:cNvPr>
          <p:cNvGrpSpPr/>
          <p:nvPr userDrawn="1"/>
        </p:nvGrpSpPr>
        <p:grpSpPr>
          <a:xfrm>
            <a:off x="1875082" y="3977572"/>
            <a:ext cx="395056" cy="447160"/>
            <a:chOff x="4933951" y="-41275"/>
            <a:chExt cx="2130425" cy="241141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66C7203-11A3-4837-A8B3-C66C9A282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C72E1CC-89FC-4447-A41C-00D463200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3932BA0-827C-4823-A981-33D3F5AAC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F8571F6-0907-49A7-8CA1-744949172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1018EC-BB61-4C87-96A5-A43025FFF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CE2D13AC-C402-4164-9648-808F0D1CC9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75082" y="1493838"/>
            <a:ext cx="1829816" cy="2122487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/>
              <a:t>Foto</a:t>
            </a:r>
          </a:p>
        </p:txBody>
      </p:sp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18307553-CECC-4686-B819-62CE9FB13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136" y="1599364"/>
            <a:ext cx="2966654" cy="297284"/>
          </a:xfrm>
        </p:spPr>
        <p:txBody>
          <a:bodyPr>
            <a:noAutofit/>
          </a:bodyPr>
          <a:lstStyle>
            <a:lvl1pPr marL="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Kontaktperson:</a:t>
            </a:r>
          </a:p>
        </p:txBody>
      </p:sp>
      <p:sp>
        <p:nvSpPr>
          <p:cNvPr id="20" name="Textplatzhalter 25">
            <a:extLst>
              <a:ext uri="{FF2B5EF4-FFF2-40B4-BE49-F238E27FC236}">
                <a16:creationId xmlns:a16="http://schemas.microsoft.com/office/drawing/2014/main" id="{E9414A62-B262-4424-9FC7-38F51A315D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1136" y="2086658"/>
            <a:ext cx="2966654" cy="297284"/>
          </a:xfrm>
        </p:spPr>
        <p:txBody>
          <a:bodyPr tIns="0" bIns="0" anchor="b">
            <a:noAutofit/>
          </a:bodyPr>
          <a:lstStyle>
            <a:lvl1pPr marL="0" indent="0" algn="l" defTabSz="914400" rtl="0" eaLnBrk="1" latinLnBrk="0" hangingPunct="1">
              <a:buNone/>
              <a:defRPr lang="de-DE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41E5337B-F5CB-49FE-B5C4-8708356744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1136" y="2402978"/>
            <a:ext cx="2966654" cy="233952"/>
          </a:xfrm>
        </p:spPr>
        <p:txBody>
          <a:bodyPr t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Titel / Bezeichnung </a:t>
            </a:r>
          </a:p>
        </p:txBody>
      </p:sp>
      <p:sp>
        <p:nvSpPr>
          <p:cNvPr id="23" name="Textplatzhalter 25">
            <a:extLst>
              <a:ext uri="{FF2B5EF4-FFF2-40B4-BE49-F238E27FC236}">
                <a16:creationId xmlns:a16="http://schemas.microsoft.com/office/drawing/2014/main" id="{347E5C86-DC9E-4B98-BA62-C227ACD6C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1136" y="2840781"/>
            <a:ext cx="2966654" cy="233952"/>
          </a:xfrm>
        </p:spPr>
        <p:txBody>
          <a:bodyPr t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C501BBC3-1BE8-4DAB-9A5E-CBABBA6C52D3}"/>
              </a:ext>
            </a:extLst>
          </p:cNvPr>
          <p:cNvSpPr/>
          <p:nvPr userDrawn="1"/>
        </p:nvSpPr>
        <p:spPr bwMode="auto">
          <a:xfrm>
            <a:off x="8732925" y="5624680"/>
            <a:ext cx="3240000" cy="216000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953DFF45-4C89-40A5-B0E3-75EB7E7CA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639" y="5127148"/>
            <a:ext cx="360000" cy="3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75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D8B859D-5138-48E7-8EBF-F4CD58DF6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50" y="225425"/>
            <a:ext cx="11737975" cy="5398469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1D40CF0-350D-4417-B8B3-E7A37E2DAAA2}"/>
              </a:ext>
            </a:extLst>
          </p:cNvPr>
          <p:cNvGrpSpPr/>
          <p:nvPr userDrawn="1"/>
        </p:nvGrpSpPr>
        <p:grpSpPr>
          <a:xfrm>
            <a:off x="-13854" y="698501"/>
            <a:ext cx="12219709" cy="4925393"/>
            <a:chOff x="-13854" y="1759527"/>
            <a:chExt cx="12219709" cy="4087995"/>
          </a:xfrm>
        </p:grpSpPr>
        <p:sp>
          <p:nvSpPr>
            <p:cNvPr id="34" name="3eea7b69-0fd6-46c6-b35d-522f175830ef">
              <a:extLst>
                <a:ext uri="{FF2B5EF4-FFF2-40B4-BE49-F238E27FC236}">
                  <a16:creationId xmlns:a16="http://schemas.microsoft.com/office/drawing/2014/main" id="{49AAE687-F70A-417C-9F87-796B8A543134}"/>
                </a:ext>
              </a:extLst>
            </p:cNvPr>
            <p:cNvSpPr/>
            <p:nvPr/>
          </p:nvSpPr>
          <p:spPr>
            <a:xfrm>
              <a:off x="-1" y="1759527"/>
              <a:ext cx="12205856" cy="4087995"/>
            </a:xfrm>
            <a:custGeom>
              <a:avLst/>
              <a:gdLst>
                <a:gd name="connsiteX0" fmla="*/ 1968500 w 12192000"/>
                <a:gd name="connsiteY0" fmla="*/ 0 h 3416300"/>
                <a:gd name="connsiteX1" fmla="*/ 12115800 w 12192000"/>
                <a:gd name="connsiteY1" fmla="*/ 2895600 h 3416300"/>
                <a:gd name="connsiteX2" fmla="*/ 12192000 w 12192000"/>
                <a:gd name="connsiteY2" fmla="*/ 2924175 h 3416300"/>
                <a:gd name="connsiteX3" fmla="*/ 12192000 w 12192000"/>
                <a:gd name="connsiteY3" fmla="*/ 3416300 h 3416300"/>
                <a:gd name="connsiteX4" fmla="*/ 0 w 12192000"/>
                <a:gd name="connsiteY4" fmla="*/ 3416300 h 3416300"/>
                <a:gd name="connsiteX5" fmla="*/ 0 w 12192000"/>
                <a:gd name="connsiteY5" fmla="*/ 2533985 h 3416300"/>
                <a:gd name="connsiteX6" fmla="*/ 228600 w 12192000"/>
                <a:gd name="connsiteY6" fmla="*/ 219710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2924175 h 3416300"/>
                <a:gd name="connsiteX3" fmla="*/ 12192000 w 12205855"/>
                <a:gd name="connsiteY3" fmla="*/ 3416300 h 3416300"/>
                <a:gd name="connsiteX4" fmla="*/ 0 w 12205855"/>
                <a:gd name="connsiteY4" fmla="*/ 3416300 h 3416300"/>
                <a:gd name="connsiteX5" fmla="*/ 0 w 12205855"/>
                <a:gd name="connsiteY5" fmla="*/ 2533985 h 3416300"/>
                <a:gd name="connsiteX6" fmla="*/ 228600 w 12205855"/>
                <a:gd name="connsiteY6" fmla="*/ 2197100 h 3416300"/>
                <a:gd name="connsiteX7" fmla="*/ 1968500 w 12205855"/>
                <a:gd name="connsiteY7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228600 w 12205855"/>
                <a:gd name="connsiteY5" fmla="*/ 2197100 h 3416300"/>
                <a:gd name="connsiteX6" fmla="*/ 1968500 w 12205855"/>
                <a:gd name="connsiteY6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13854 w 12205855"/>
                <a:gd name="connsiteY4" fmla="*/ 1393540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2362199 w 12205855"/>
                <a:gd name="connsiteY4" fmla="*/ 2232953 h 3416300"/>
                <a:gd name="connsiteX5" fmla="*/ 1968500 w 12205855"/>
                <a:gd name="connsiteY5" fmla="*/ 0 h 3416300"/>
                <a:gd name="connsiteX0" fmla="*/ 1968501 w 12205856"/>
                <a:gd name="connsiteY0" fmla="*/ 0 h 3416300"/>
                <a:gd name="connsiteX1" fmla="*/ 12205856 w 12205856"/>
                <a:gd name="connsiteY1" fmla="*/ 2426687 h 3416300"/>
                <a:gd name="connsiteX2" fmla="*/ 12192001 w 12205856"/>
                <a:gd name="connsiteY2" fmla="*/ 3416300 h 3416300"/>
                <a:gd name="connsiteX3" fmla="*/ 1 w 12205856"/>
                <a:gd name="connsiteY3" fmla="*/ 3416300 h 3416300"/>
                <a:gd name="connsiteX4" fmla="*/ 0 w 12205856"/>
                <a:gd name="connsiteY4" fmla="*/ 2036126 h 3416300"/>
                <a:gd name="connsiteX5" fmla="*/ 1968501 w 12205856"/>
                <a:gd name="connsiteY5" fmla="*/ 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6" h="3416300">
                  <a:moveTo>
                    <a:pt x="1968501" y="0"/>
                  </a:moveTo>
                  <a:lnTo>
                    <a:pt x="12205856" y="2426687"/>
                  </a:lnTo>
                  <a:lnTo>
                    <a:pt x="12192001" y="3416300"/>
                  </a:lnTo>
                  <a:lnTo>
                    <a:pt x="1" y="3416300"/>
                  </a:lnTo>
                  <a:cubicBezTo>
                    <a:pt x="1" y="2956242"/>
                    <a:pt x="0" y="2496184"/>
                    <a:pt x="0" y="2036126"/>
                  </a:cubicBezTo>
                  <a:lnTo>
                    <a:pt x="1968501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5" name="cf23d993-bef7-457d-af65-6d0ef266a597">
              <a:extLst>
                <a:ext uri="{FF2B5EF4-FFF2-40B4-BE49-F238E27FC236}">
                  <a16:creationId xmlns:a16="http://schemas.microsoft.com/office/drawing/2014/main" id="{8539930C-72D1-4C69-B432-F551644FF0D9}"/>
                </a:ext>
              </a:extLst>
            </p:cNvPr>
            <p:cNvSpPr/>
            <p:nvPr/>
          </p:nvSpPr>
          <p:spPr>
            <a:xfrm>
              <a:off x="-13854" y="1759528"/>
              <a:ext cx="12205854" cy="4087994"/>
            </a:xfrm>
            <a:custGeom>
              <a:avLst/>
              <a:gdLst>
                <a:gd name="connsiteX0" fmla="*/ 1969948 w 12192000"/>
                <a:gd name="connsiteY0" fmla="*/ 0 h 3416299"/>
                <a:gd name="connsiteX1" fmla="*/ 12192000 w 12192000"/>
                <a:gd name="connsiteY1" fmla="*/ 1955676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0" fmla="*/ 1969948 w 12192000"/>
                <a:gd name="connsiteY0" fmla="*/ 0 h 3416299"/>
                <a:gd name="connsiteX1" fmla="*/ 12192000 w 12192000"/>
                <a:gd name="connsiteY1" fmla="*/ 1608332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5" fmla="*/ 1969948 w 12192000"/>
                <a:gd name="connsiteY5" fmla="*/ 0 h 3416299"/>
                <a:gd name="connsiteX0" fmla="*/ 1983802 w 12205854"/>
                <a:gd name="connsiteY0" fmla="*/ 0 h 3416299"/>
                <a:gd name="connsiteX1" fmla="*/ 12205854 w 12205854"/>
                <a:gd name="connsiteY1" fmla="*/ 1608332 h 3416299"/>
                <a:gd name="connsiteX2" fmla="*/ 12205854 w 12205854"/>
                <a:gd name="connsiteY2" fmla="*/ 3416299 h 3416299"/>
                <a:gd name="connsiteX3" fmla="*/ 13854 w 12205854"/>
                <a:gd name="connsiteY3" fmla="*/ 3416299 h 3416299"/>
                <a:gd name="connsiteX4" fmla="*/ 0 w 12205854"/>
                <a:gd name="connsiteY4" fmla="*/ 1408966 h 3416299"/>
                <a:gd name="connsiteX5" fmla="*/ 1983802 w 12205854"/>
                <a:gd name="connsiteY5" fmla="*/ 0 h 34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4" h="3416299">
                  <a:moveTo>
                    <a:pt x="1983802" y="0"/>
                  </a:moveTo>
                  <a:lnTo>
                    <a:pt x="12205854" y="1608332"/>
                  </a:lnTo>
                  <a:lnTo>
                    <a:pt x="12205854" y="3416299"/>
                  </a:lnTo>
                  <a:lnTo>
                    <a:pt x="13854" y="3416299"/>
                  </a:lnTo>
                  <a:lnTo>
                    <a:pt x="0" y="1408966"/>
                  </a:lnTo>
                  <a:lnTo>
                    <a:pt x="1983802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C436787-1278-45A3-8406-30CE2962C6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772" y="6061951"/>
            <a:ext cx="2306177" cy="63650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51BC9FB-84CB-4462-B113-2E1B08223470}"/>
              </a:ext>
            </a:extLst>
          </p:cNvPr>
          <p:cNvSpPr/>
          <p:nvPr userDrawn="1"/>
        </p:nvSpPr>
        <p:spPr>
          <a:xfrm>
            <a:off x="1737731" y="1947444"/>
            <a:ext cx="49320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/>
              <a:t>Deutsche Gesellschaft für</a:t>
            </a:r>
            <a:br>
              <a:rPr lang="de-DE" sz="1600" b="1"/>
            </a:br>
            <a:r>
              <a:rPr lang="de-DE" sz="1600" b="1"/>
              <a:t>Internationale Zusammenarbeit (GIZ) GmbH</a:t>
            </a:r>
          </a:p>
          <a:p>
            <a:endParaRPr lang="de-DE" sz="1000" b="1"/>
          </a:p>
          <a:p>
            <a:r>
              <a:rPr lang="de-DE" sz="1600"/>
              <a:t>Sitz der Gesellschaft </a:t>
            </a:r>
            <a:br>
              <a:rPr lang="de-DE" sz="1600"/>
            </a:br>
            <a:r>
              <a:rPr lang="de-DE" sz="1600"/>
              <a:t>Bonn und Eschborn</a:t>
            </a:r>
          </a:p>
          <a:p>
            <a:endParaRPr lang="de-DE" sz="1000"/>
          </a:p>
          <a:p>
            <a:r>
              <a:rPr lang="de-DE" sz="1600"/>
              <a:t>Friedrich-Ebert-Allee 32 + 36</a:t>
            </a:r>
            <a:br>
              <a:rPr lang="de-DE" sz="1600"/>
            </a:br>
            <a:r>
              <a:rPr lang="de-DE" sz="1600"/>
              <a:t>53113 Bonn, Deutschland</a:t>
            </a:r>
            <a:br>
              <a:rPr lang="de-DE" sz="1600"/>
            </a:br>
            <a:r>
              <a:rPr lang="de-DE" sz="1600"/>
              <a:t>T  +49  228  44 60 - 0</a:t>
            </a:r>
            <a:br>
              <a:rPr lang="de-DE" sz="1600"/>
            </a:br>
            <a:r>
              <a:rPr lang="de-DE" sz="1600"/>
              <a:t>F  +49  228  44 60 - 17 66</a:t>
            </a:r>
          </a:p>
          <a:p>
            <a:endParaRPr lang="de-DE" sz="1600"/>
          </a:p>
          <a:p>
            <a:r>
              <a:rPr lang="de-DE" sz="1600"/>
              <a:t>E  info@giz.de</a:t>
            </a:r>
          </a:p>
          <a:p>
            <a:r>
              <a:rPr lang="de-DE" sz="1600"/>
              <a:t>I    www.giz.de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99D8A78-4BE4-4B5E-B5A8-B22893897ABE}"/>
              </a:ext>
            </a:extLst>
          </p:cNvPr>
          <p:cNvSpPr/>
          <p:nvPr userDrawn="1"/>
        </p:nvSpPr>
        <p:spPr>
          <a:xfrm>
            <a:off x="4920356" y="3220227"/>
            <a:ext cx="3221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/>
              <a:t>Dag-</a:t>
            </a:r>
            <a:r>
              <a:rPr lang="de-DE" sz="1600" err="1"/>
              <a:t>Hammarskjöld</a:t>
            </a:r>
            <a:r>
              <a:rPr lang="de-DE" sz="1600"/>
              <a:t>-Weg 1 - 5</a:t>
            </a:r>
            <a:br>
              <a:rPr lang="de-DE" sz="1600"/>
            </a:br>
            <a:r>
              <a:rPr lang="de-DE" sz="1600"/>
              <a:t>65760 Eschborn, Deutschland</a:t>
            </a:r>
            <a:br>
              <a:rPr lang="de-DE" sz="1600"/>
            </a:br>
            <a:r>
              <a:rPr lang="de-DE" sz="1600"/>
              <a:t>T  +49  61 96  79 - 0</a:t>
            </a:r>
            <a:br>
              <a:rPr lang="de-DE" sz="1600"/>
            </a:br>
            <a:r>
              <a:rPr lang="de-DE" sz="1600"/>
              <a:t>F  +49  61 96  79 - 11 15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3367935-6AF5-4356-84F6-C632251804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7731" y="5285244"/>
            <a:ext cx="5023485" cy="39211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buNone/>
              <a:defRPr kumimoji="0" lang="de-DE" sz="12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  <a:lvl2pPr>
              <a:defRPr lang="de-DE" sz="1800" b="1" smtClean="0">
                <a:solidFill>
                  <a:srgbClr val="C00000"/>
                </a:solidFill>
              </a:defRPr>
            </a:lvl2pPr>
            <a:lvl3pPr>
              <a:defRPr lang="de-DE" sz="1800" b="1" smtClean="0">
                <a:solidFill>
                  <a:srgbClr val="C00000"/>
                </a:solidFill>
              </a:defRPr>
            </a:lvl3pPr>
            <a:lvl4pPr>
              <a:defRPr lang="de-DE" b="1" smtClean="0">
                <a:solidFill>
                  <a:srgbClr val="C00000"/>
                </a:solidFill>
              </a:defRPr>
            </a:lvl4pPr>
            <a:lvl5pPr>
              <a:defRPr lang="de-DE" b="1">
                <a:solidFill>
                  <a:srgbClr val="C00000"/>
                </a:solidFill>
              </a:defRPr>
            </a:lvl5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Bildnachweise: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C501BBC3-1BE8-4DAB-9A5E-CBABBA6C52D3}"/>
              </a:ext>
            </a:extLst>
          </p:cNvPr>
          <p:cNvSpPr/>
          <p:nvPr userDrawn="1"/>
        </p:nvSpPr>
        <p:spPr bwMode="auto">
          <a:xfrm>
            <a:off x="8732925" y="5624680"/>
            <a:ext cx="3240000" cy="216000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6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43E0E55-8534-4BE3-A891-6657E9D3A554}"/>
              </a:ext>
            </a:extLst>
          </p:cNvPr>
          <p:cNvGrpSpPr/>
          <p:nvPr userDrawn="1"/>
        </p:nvGrpSpPr>
        <p:grpSpPr>
          <a:xfrm>
            <a:off x="0" y="805715"/>
            <a:ext cx="12219709" cy="5149022"/>
            <a:chOff x="-13854" y="1759527"/>
            <a:chExt cx="12219709" cy="4087995"/>
          </a:xfrm>
        </p:grpSpPr>
        <p:sp>
          <p:nvSpPr>
            <p:cNvPr id="6" name="3eea7b69-0fd6-46c6-b35d-522f175830ef">
              <a:extLst>
                <a:ext uri="{FF2B5EF4-FFF2-40B4-BE49-F238E27FC236}">
                  <a16:creationId xmlns:a16="http://schemas.microsoft.com/office/drawing/2014/main" id="{BC7A0133-F566-4081-92E8-06EB59FA1EC4}"/>
                </a:ext>
              </a:extLst>
            </p:cNvPr>
            <p:cNvSpPr/>
            <p:nvPr/>
          </p:nvSpPr>
          <p:spPr>
            <a:xfrm>
              <a:off x="-1" y="1759527"/>
              <a:ext cx="12205856" cy="4087995"/>
            </a:xfrm>
            <a:custGeom>
              <a:avLst/>
              <a:gdLst>
                <a:gd name="connsiteX0" fmla="*/ 1968500 w 12192000"/>
                <a:gd name="connsiteY0" fmla="*/ 0 h 3416300"/>
                <a:gd name="connsiteX1" fmla="*/ 12115800 w 12192000"/>
                <a:gd name="connsiteY1" fmla="*/ 2895600 h 3416300"/>
                <a:gd name="connsiteX2" fmla="*/ 12192000 w 12192000"/>
                <a:gd name="connsiteY2" fmla="*/ 2924175 h 3416300"/>
                <a:gd name="connsiteX3" fmla="*/ 12192000 w 12192000"/>
                <a:gd name="connsiteY3" fmla="*/ 3416300 h 3416300"/>
                <a:gd name="connsiteX4" fmla="*/ 0 w 12192000"/>
                <a:gd name="connsiteY4" fmla="*/ 3416300 h 3416300"/>
                <a:gd name="connsiteX5" fmla="*/ 0 w 12192000"/>
                <a:gd name="connsiteY5" fmla="*/ 2533985 h 3416300"/>
                <a:gd name="connsiteX6" fmla="*/ 228600 w 12192000"/>
                <a:gd name="connsiteY6" fmla="*/ 219710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2924175 h 3416300"/>
                <a:gd name="connsiteX3" fmla="*/ 12192000 w 12205855"/>
                <a:gd name="connsiteY3" fmla="*/ 3416300 h 3416300"/>
                <a:gd name="connsiteX4" fmla="*/ 0 w 12205855"/>
                <a:gd name="connsiteY4" fmla="*/ 3416300 h 3416300"/>
                <a:gd name="connsiteX5" fmla="*/ 0 w 12205855"/>
                <a:gd name="connsiteY5" fmla="*/ 2533985 h 3416300"/>
                <a:gd name="connsiteX6" fmla="*/ 228600 w 12205855"/>
                <a:gd name="connsiteY6" fmla="*/ 2197100 h 3416300"/>
                <a:gd name="connsiteX7" fmla="*/ 1968500 w 12205855"/>
                <a:gd name="connsiteY7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228600 w 12205855"/>
                <a:gd name="connsiteY5" fmla="*/ 2197100 h 3416300"/>
                <a:gd name="connsiteX6" fmla="*/ 1968500 w 12205855"/>
                <a:gd name="connsiteY6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13854 w 12205855"/>
                <a:gd name="connsiteY4" fmla="*/ 1393540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2362199 w 12205855"/>
                <a:gd name="connsiteY4" fmla="*/ 2232953 h 3416300"/>
                <a:gd name="connsiteX5" fmla="*/ 1968500 w 12205855"/>
                <a:gd name="connsiteY5" fmla="*/ 0 h 3416300"/>
                <a:gd name="connsiteX0" fmla="*/ 1968501 w 12205856"/>
                <a:gd name="connsiteY0" fmla="*/ 0 h 3416300"/>
                <a:gd name="connsiteX1" fmla="*/ 12205856 w 12205856"/>
                <a:gd name="connsiteY1" fmla="*/ 2426687 h 3416300"/>
                <a:gd name="connsiteX2" fmla="*/ 12192001 w 12205856"/>
                <a:gd name="connsiteY2" fmla="*/ 3416300 h 3416300"/>
                <a:gd name="connsiteX3" fmla="*/ 1 w 12205856"/>
                <a:gd name="connsiteY3" fmla="*/ 3416300 h 3416300"/>
                <a:gd name="connsiteX4" fmla="*/ 0 w 12205856"/>
                <a:gd name="connsiteY4" fmla="*/ 2036126 h 3416300"/>
                <a:gd name="connsiteX5" fmla="*/ 1968501 w 12205856"/>
                <a:gd name="connsiteY5" fmla="*/ 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6" h="3416300">
                  <a:moveTo>
                    <a:pt x="1968501" y="0"/>
                  </a:moveTo>
                  <a:lnTo>
                    <a:pt x="12205856" y="2426687"/>
                  </a:lnTo>
                  <a:lnTo>
                    <a:pt x="12192001" y="3416300"/>
                  </a:lnTo>
                  <a:lnTo>
                    <a:pt x="1" y="3416300"/>
                  </a:lnTo>
                  <a:cubicBezTo>
                    <a:pt x="1" y="2956242"/>
                    <a:pt x="0" y="2496184"/>
                    <a:pt x="0" y="2036126"/>
                  </a:cubicBezTo>
                  <a:lnTo>
                    <a:pt x="1968501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7" name="cf23d993-bef7-457d-af65-6d0ef266a597">
              <a:extLst>
                <a:ext uri="{FF2B5EF4-FFF2-40B4-BE49-F238E27FC236}">
                  <a16:creationId xmlns:a16="http://schemas.microsoft.com/office/drawing/2014/main" id="{2E368A6D-ABB2-45DD-A309-515161AF2091}"/>
                </a:ext>
              </a:extLst>
            </p:cNvPr>
            <p:cNvSpPr/>
            <p:nvPr/>
          </p:nvSpPr>
          <p:spPr>
            <a:xfrm>
              <a:off x="-13854" y="1759528"/>
              <a:ext cx="12205854" cy="4087994"/>
            </a:xfrm>
            <a:custGeom>
              <a:avLst/>
              <a:gdLst>
                <a:gd name="connsiteX0" fmla="*/ 1969948 w 12192000"/>
                <a:gd name="connsiteY0" fmla="*/ 0 h 3416299"/>
                <a:gd name="connsiteX1" fmla="*/ 12192000 w 12192000"/>
                <a:gd name="connsiteY1" fmla="*/ 1955676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0" fmla="*/ 1969948 w 12192000"/>
                <a:gd name="connsiteY0" fmla="*/ 0 h 3416299"/>
                <a:gd name="connsiteX1" fmla="*/ 12192000 w 12192000"/>
                <a:gd name="connsiteY1" fmla="*/ 1608332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5" fmla="*/ 1969948 w 12192000"/>
                <a:gd name="connsiteY5" fmla="*/ 0 h 3416299"/>
                <a:gd name="connsiteX0" fmla="*/ 1983802 w 12205854"/>
                <a:gd name="connsiteY0" fmla="*/ 0 h 3416299"/>
                <a:gd name="connsiteX1" fmla="*/ 12205854 w 12205854"/>
                <a:gd name="connsiteY1" fmla="*/ 1608332 h 3416299"/>
                <a:gd name="connsiteX2" fmla="*/ 12205854 w 12205854"/>
                <a:gd name="connsiteY2" fmla="*/ 3416299 h 3416299"/>
                <a:gd name="connsiteX3" fmla="*/ 13854 w 12205854"/>
                <a:gd name="connsiteY3" fmla="*/ 3416299 h 3416299"/>
                <a:gd name="connsiteX4" fmla="*/ 0 w 12205854"/>
                <a:gd name="connsiteY4" fmla="*/ 1408966 h 3416299"/>
                <a:gd name="connsiteX5" fmla="*/ 1983802 w 12205854"/>
                <a:gd name="connsiteY5" fmla="*/ 0 h 34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4" h="3416299">
                  <a:moveTo>
                    <a:pt x="1983802" y="0"/>
                  </a:moveTo>
                  <a:lnTo>
                    <a:pt x="12205854" y="1608332"/>
                  </a:lnTo>
                  <a:lnTo>
                    <a:pt x="12205854" y="3416299"/>
                  </a:lnTo>
                  <a:lnTo>
                    <a:pt x="13854" y="3416299"/>
                  </a:lnTo>
                  <a:lnTo>
                    <a:pt x="0" y="1408966"/>
                  </a:lnTo>
                  <a:lnTo>
                    <a:pt x="1983802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925B11-319B-47CF-BE4C-E802AEDE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9D18EB-A900-49D0-A081-68DF26D2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</a:p>
        </p:txBody>
      </p:sp>
    </p:spTree>
    <p:extLst>
      <p:ext uri="{BB962C8B-B14F-4D97-AF65-F5344CB8AC3E}">
        <p14:creationId xmlns:p14="http://schemas.microsoft.com/office/powerpoint/2010/main" val="2783487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E113884-B5C9-459E-B785-88DF562AF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71FEFEAA-9D64-4FB1-90AA-77E6C39C90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649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64181" y="165101"/>
            <a:ext cx="11858487" cy="4721860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846875"/>
            <a:ext cx="11860800" cy="404008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</a:t>
            </a:r>
            <a:r>
              <a:rPr lang="de-DE" noProof="0" dirty="0"/>
              <a:t>Headline</a:t>
            </a:r>
            <a:br>
              <a:rPr lang="de-DE" noProof="0" dirty="0"/>
            </a:br>
            <a:r>
              <a:rPr lang="de-DE" noProof="0" dirty="0"/>
              <a:t>mit farbigem GIZ Key Visual</a:t>
            </a:r>
            <a:endParaRPr lang="de-DE" dirty="0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  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6833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/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64181" y="165100"/>
            <a:ext cx="11858487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846875"/>
            <a:ext cx="11860800" cy="4040085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Headline</a:t>
            </a:r>
            <a:br>
              <a:rPr lang="de-DE" dirty="0"/>
            </a:br>
            <a:r>
              <a:rPr lang="de-DE" dirty="0"/>
              <a:t>mit s/w GIZ Key Visual</a:t>
            </a:r>
          </a:p>
        </p:txBody>
      </p:sp>
    </p:spTree>
    <p:extLst>
      <p:ext uri="{BB962C8B-B14F-4D97-AF65-F5344CB8AC3E}">
        <p14:creationId xmlns:p14="http://schemas.microsoft.com/office/powerpoint/2010/main" val="609668714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1"/>
            <a:ext cx="11858487" cy="4721860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7335817" y="170887"/>
            <a:ext cx="1968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9903959" y="170887"/>
            <a:ext cx="22627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3522369" y="237067"/>
            <a:ext cx="3440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12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2F80A22-ED8F-44E7-B2BE-85BF50D14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9938772" y="1136801"/>
            <a:ext cx="620963" cy="751359"/>
          </a:xfrm>
          <a:prstGeom prst="rect">
            <a:avLst/>
          </a:prstGeom>
        </p:spPr>
      </p:pic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846875"/>
            <a:ext cx="11858487" cy="4040085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Headline</a:t>
            </a:r>
            <a:br>
              <a:rPr lang="de-DE" dirty="0"/>
            </a:br>
            <a:r>
              <a:rPr lang="de-DE" dirty="0"/>
              <a:t>mit Hintergrundfoto (austauschbar)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5595441-F987-46F7-B0FF-6162DB53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53078" y="1136801"/>
            <a:ext cx="2113197" cy="751359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D653919A-E7CD-4FC8-8C22-019673316FC4}"/>
              </a:ext>
            </a:extLst>
          </p:cNvPr>
          <p:cNvSpPr/>
          <p:nvPr userDrawn="1"/>
        </p:nvSpPr>
        <p:spPr bwMode="gray">
          <a:xfrm>
            <a:off x="8734474" y="1509303"/>
            <a:ext cx="844305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id="{63D020A0-C673-400D-8D07-9B4444BF8D7C}"/>
              </a:ext>
            </a:extLst>
          </p:cNvPr>
          <p:cNvSpPr/>
          <p:nvPr userDrawn="1"/>
        </p:nvSpPr>
        <p:spPr bwMode="gray">
          <a:xfrm>
            <a:off x="9971276" y="1373457"/>
            <a:ext cx="575955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02694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k/Freist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5AD85A5-A6F8-4851-92FD-EA6609DAF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10007544" y="1136801"/>
            <a:ext cx="620963" cy="75135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F0518D7-2DF0-4D50-B3EB-3D64E2485A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078" y="1136801"/>
            <a:ext cx="2113197" cy="75135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3D8B1A33-9136-4498-A38F-1FAFEE6C912B}"/>
              </a:ext>
            </a:extLst>
          </p:cNvPr>
          <p:cNvSpPr/>
          <p:nvPr userDrawn="1"/>
        </p:nvSpPr>
        <p:spPr bwMode="gray">
          <a:xfrm>
            <a:off x="8734474" y="1509303"/>
            <a:ext cx="844305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id="{13815075-80B4-4697-8852-2EC6A756D3E7}"/>
              </a:ext>
            </a:extLst>
          </p:cNvPr>
          <p:cNvSpPr/>
          <p:nvPr userDrawn="1"/>
        </p:nvSpPr>
        <p:spPr bwMode="gray">
          <a:xfrm>
            <a:off x="10040048" y="1373457"/>
            <a:ext cx="575955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7335817" y="170887"/>
            <a:ext cx="1968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9903959" y="170887"/>
            <a:ext cx="22627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3522369" y="237067"/>
            <a:ext cx="3440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12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1"/>
            <a:ext cx="11858487" cy="4721860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846875"/>
            <a:ext cx="11858487" cy="4040085"/>
          </a:xfrm>
          <a:prstGeom prst="rect">
            <a:avLst/>
          </a:prstGeom>
          <a:blipFill dpi="0" rotWithShape="1">
            <a:blip r:embed="rId6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für Illustration/Freisteller </a:t>
            </a:r>
            <a:br>
              <a:rPr lang="de-DE" dirty="0"/>
            </a:br>
            <a:r>
              <a:rPr lang="de-DE" dirty="0"/>
              <a:t>mit weißem Hintergrund (austauschbar)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1AFA279-6BD4-4D5A-91D6-9AF666C8CC39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687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Alternative Titelfolie</a:t>
            </a:r>
            <a:br>
              <a:rPr lang="de-DE" dirty="0"/>
            </a:br>
            <a:r>
              <a:rPr lang="de-DE" dirty="0"/>
              <a:t>ohne Foto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64181" y="165101"/>
            <a:ext cx="5044017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250613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9563579" cy="4660625"/>
          </a:xfrm>
        </p:spPr>
        <p:txBody>
          <a:bodyPr/>
          <a:lstStyle>
            <a:lvl1pPr marL="304792" indent="-304792">
              <a:spcBef>
                <a:spcPts val="2400"/>
              </a:spcBef>
              <a:buFont typeface="+mj-lt"/>
              <a:buAutoNum type="arabicPeriod"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90577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62698C69-4EC2-5E49-8DC0-934B002311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DE8FA9-854A-7443-BBA1-1DBA1E1E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84DC44-70AF-C44B-A7C2-34C1056F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48A4757-FE1C-0B4C-9F8A-039A03F7F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25" name="Datumsplatzhalter 5">
            <a:extLst>
              <a:ext uri="{FF2B5EF4-FFF2-40B4-BE49-F238E27FC236}">
                <a16:creationId xmlns:a16="http://schemas.microsoft.com/office/drawing/2014/main" id="{295CC479-5777-1440-B0E1-06DDD111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EFC801E0-C099-6742-9C05-9E14FC5D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27" name="Foliennummernplatzhalter 7">
            <a:extLst>
              <a:ext uri="{FF2B5EF4-FFF2-40B4-BE49-F238E27FC236}">
                <a16:creationId xmlns:a16="http://schemas.microsoft.com/office/drawing/2014/main" id="{383085F9-E9BF-8343-8D9C-9329CABF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48030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9563579" cy="3746844"/>
          </a:xfrm>
        </p:spPr>
        <p:txBody>
          <a:bodyPr/>
          <a:lstStyle>
            <a:lvl1pPr marL="304792" indent="-304792">
              <a:spcBef>
                <a:spcPts val="2400"/>
              </a:spcBef>
              <a:buFont typeface="+mj-lt"/>
              <a:buAutoNum type="arabicPeriod"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70811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s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2093674"/>
            <a:ext cx="118608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4938863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3793150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noProof="0" dirty="0"/>
              <a:t>mit s/w GIZ Key Visual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360754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4D13A53-E295-469E-858E-7B58C3A9B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10001292" y="1136801"/>
            <a:ext cx="620963" cy="75135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39598BE-791E-4D95-98E2-387FD9AFF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078" y="1136801"/>
            <a:ext cx="2113197" cy="75135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15D7DBD6-6353-423F-8FD4-C16E2BBCE1B4}"/>
              </a:ext>
            </a:extLst>
          </p:cNvPr>
          <p:cNvSpPr/>
          <p:nvPr userDrawn="1"/>
        </p:nvSpPr>
        <p:spPr bwMode="gray">
          <a:xfrm>
            <a:off x="8734474" y="1509303"/>
            <a:ext cx="844305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id="{ED021507-F859-4746-88F8-317706961200}"/>
              </a:ext>
            </a:extLst>
          </p:cNvPr>
          <p:cNvSpPr/>
          <p:nvPr userDrawn="1"/>
        </p:nvSpPr>
        <p:spPr bwMode="gray">
          <a:xfrm>
            <a:off x="10033796" y="1373457"/>
            <a:ext cx="575955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0"/>
            <a:ext cx="11858487" cy="5968659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7335817" y="170887"/>
            <a:ext cx="1968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9903959" y="170887"/>
            <a:ext cx="22627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3522369" y="237067"/>
            <a:ext cx="3440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12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2093674"/>
            <a:ext cx="11858487" cy="404008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dirty="0"/>
              <a:t>mit Hintergrundfoto (austauschbar)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28" name="Subline">
            <a:extLst>
              <a:ext uri="{FF2B5EF4-FFF2-40B4-BE49-F238E27FC236}">
                <a16:creationId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4938863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2E200F4-77BE-447A-A909-46651560A0DE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4867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dirty="0"/>
              <a:t>Diese kann auch zweizeilig sein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64181" y="165101"/>
            <a:ext cx="5044017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DA937B-815A-4937-A580-EB446EC1E29C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79C62A-D416-4679-A185-87D192D151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4C1EF2-B6DF-42B8-821B-BF76B5E14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81840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s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071732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014728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64179" y="4525210"/>
            <a:ext cx="6050711" cy="1608548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8934717" y="165100"/>
            <a:ext cx="3087951" cy="820915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923421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0"/>
            <a:ext cx="11858487" cy="5968659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7335817" y="170887"/>
            <a:ext cx="1968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9903959" y="170887"/>
            <a:ext cx="22627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3522369" y="237067"/>
            <a:ext cx="3440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Bei Bedarf unter „Format/ Schneidewerkzeug“ </a:t>
            </a:r>
            <a:br>
              <a:rPr lang="de-DE" sz="12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2093674"/>
            <a:ext cx="11858487" cy="4040085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Zwischenfolie mit Hintergrundfoto </a:t>
            </a:r>
            <a:br>
              <a:rPr lang="de-DE" dirty="0"/>
            </a:br>
            <a:r>
              <a:rPr lang="de-DE" dirty="0"/>
              <a:t>(austauschbar) 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pic>
        <p:nvPicPr>
          <p:cNvPr id="28" name="Grafik 2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1DBC752-EBBC-4263-9446-7AAD2ADD5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10001292" y="1136801"/>
            <a:ext cx="620963" cy="751359"/>
          </a:xfrm>
          <a:prstGeom prst="rect">
            <a:avLst/>
          </a:prstGeom>
        </p:spPr>
      </p:pic>
      <p:pic>
        <p:nvPicPr>
          <p:cNvPr id="29" name="Grafik 2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F7AF15A-C526-4954-8322-2AC54E413E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53078" y="1136801"/>
            <a:ext cx="2113197" cy="751359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529302A3-2D45-4FC1-BF49-971AA95174F2}"/>
              </a:ext>
            </a:extLst>
          </p:cNvPr>
          <p:cNvSpPr/>
          <p:nvPr userDrawn="1"/>
        </p:nvSpPr>
        <p:spPr bwMode="gray">
          <a:xfrm>
            <a:off x="8734474" y="1509303"/>
            <a:ext cx="844305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">
            <a:extLst>
              <a:ext uri="{FF2B5EF4-FFF2-40B4-BE49-F238E27FC236}">
                <a16:creationId xmlns:a16="http://schemas.microsoft.com/office/drawing/2014/main" id="{59E4E17F-B8C7-48BE-82D7-2110F53F1AF1}"/>
              </a:ext>
            </a:extLst>
          </p:cNvPr>
          <p:cNvSpPr/>
          <p:nvPr userDrawn="1"/>
        </p:nvSpPr>
        <p:spPr bwMode="gray">
          <a:xfrm>
            <a:off x="10033796" y="1373457"/>
            <a:ext cx="575955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40810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9563579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8236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52037"/>
            <a:ext cx="11422911" cy="36075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99018" y="774701"/>
            <a:ext cx="11423649" cy="501651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867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9563577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732619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62CAB75-DC67-5244-936B-D34652C0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750DC60E-876F-5C47-9D62-DA65F81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AE7F25E3-627F-D847-89BA-19DBB9EC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6F4F742-D4B9-AD42-8C29-65C0135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678977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2"/>
            <a:ext cx="9563579" cy="378644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013718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5496243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517957" y="1361293"/>
            <a:ext cx="5496243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8994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284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2"/>
            <a:ext cx="5496243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89351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71926" y="167506"/>
            <a:ext cx="4653681" cy="5966593"/>
          </a:xfrm>
          <a:solidFill>
            <a:schemeClr val="bg2"/>
          </a:solidFill>
        </p:spPr>
        <p:txBody>
          <a:bodyPr tIns="1440000"/>
          <a:lstStyle>
            <a:lvl1pPr algn="ctr">
              <a:defRPr sz="1333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1"/>
            <a:ext cx="6452845" cy="477280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69453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71926" y="167506"/>
            <a:ext cx="4653681" cy="5966593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1"/>
            <a:ext cx="6452845" cy="37999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49190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71926" y="167506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1"/>
            <a:ext cx="6452845" cy="477280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7371926" y="3273373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6452847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36007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71926" y="167506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1"/>
            <a:ext cx="6452845" cy="37999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7371926" y="3273373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76988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304207" y="3259668"/>
            <a:ext cx="5718460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64179" y="3259668"/>
            <a:ext cx="5718460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3"/>
            <a:ext cx="5282881" cy="16663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740977" y="1361293"/>
            <a:ext cx="5273223" cy="16663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626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3 Fotos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187824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64180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3"/>
            <a:ext cx="3375623" cy="235883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623402" y="1361293"/>
            <a:ext cx="3375623" cy="235883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8211467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47046" y="1361293"/>
            <a:ext cx="3375623" cy="235883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64024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613833" y="4150517"/>
            <a:ext cx="3526768" cy="1983583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613832" y="1294229"/>
            <a:ext cx="3526368" cy="18534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613832" y="3228948"/>
            <a:ext cx="3526368" cy="845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3832" y="3223373"/>
            <a:ext cx="3526368" cy="282675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333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Name des Partners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6452847" cy="7207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3832" y="3532554"/>
            <a:ext cx="3526368" cy="525937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10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MM/JJJJ – MM/JJJJ</a:t>
            </a:r>
            <a:br>
              <a:rPr lang="de-DE" dirty="0"/>
            </a:br>
            <a:r>
              <a:rPr lang="de-DE" dirty="0"/>
              <a:t>Volumen: 00 Mio. €</a:t>
            </a:r>
            <a:br>
              <a:rPr lang="de-DE" dirty="0"/>
            </a:br>
            <a:r>
              <a:rPr lang="de-DE" dirty="0"/>
              <a:t>Öffentlicher Beitrag: 000.000 €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3832" y="1295081"/>
            <a:ext cx="3526368" cy="362396"/>
          </a:xfrm>
          <a:noFill/>
        </p:spPr>
        <p:txBody>
          <a:bodyPr lIns="72000" tIns="36000" bIns="36000" anchor="ctr"/>
          <a:lstStyle>
            <a:lvl1pPr>
              <a:defRPr sz="146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des Landes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13832" y="1657477"/>
            <a:ext cx="3526368" cy="1490155"/>
          </a:xfrm>
          <a:noFill/>
        </p:spPr>
        <p:txBody>
          <a:bodyPr lIns="72000" tIns="0" bIns="36000" anchor="t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333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/>
              <a:t>Text mit dem Namen des Landes.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4414129" y="1361017"/>
            <a:ext cx="7623355" cy="477308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129792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502FA58-971C-0346-9097-42FCC92A0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FCEABE72-6491-D347-8103-A0BFBC66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52A13DC6-31E5-7945-8F0C-393A2C9A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4E8553C-B690-6B42-ABCB-3A96F290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211535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412557" y="6568511"/>
            <a:ext cx="711519" cy="123111"/>
          </a:xfrm>
        </p:spPr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2377363" y="6568513"/>
            <a:ext cx="7785972" cy="123111"/>
          </a:xfrm>
        </p:spPr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599756" y="6568511"/>
            <a:ext cx="601133" cy="123111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11123323" cy="7207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53713" y="2760959"/>
            <a:ext cx="4492748" cy="13667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 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 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2853713" y="1857148"/>
            <a:ext cx="4492748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853713" y="2181304"/>
            <a:ext cx="4492748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599755" y="1857148"/>
            <a:ext cx="1957439" cy="227052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1046182" y="5403596"/>
            <a:ext cx="9895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3496266" y="5403596"/>
            <a:ext cx="224587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7004909" y="5403596"/>
            <a:ext cx="333796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https://www.linkedin.com/company/gizgmbh</a:t>
            </a:r>
          </a:p>
        </p:txBody>
      </p:sp>
      <p:pic>
        <p:nvPicPr>
          <p:cNvPr id="7" name="Grafik 6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D450C324-FEA4-4E9B-944B-3976E9889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7212" y="5403596"/>
            <a:ext cx="367696" cy="3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1390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412557" y="6568511"/>
            <a:ext cx="711519" cy="123111"/>
          </a:xfrm>
        </p:spPr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2377363" y="6568513"/>
            <a:ext cx="7785972" cy="123111"/>
          </a:xfrm>
        </p:spPr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599756" y="6568511"/>
            <a:ext cx="601133" cy="123111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1046182" y="5403596"/>
            <a:ext cx="9895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3496266" y="5403596"/>
            <a:ext cx="224587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612084" y="2760959"/>
            <a:ext cx="3426913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T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2612084" y="1857148"/>
            <a:ext cx="3426913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612084" y="2181304"/>
            <a:ext cx="3426913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599758" y="1857149"/>
            <a:ext cx="1789353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323537" y="2760959"/>
            <a:ext cx="3562099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8323537" y="1857148"/>
            <a:ext cx="3562099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323537" y="2181304"/>
            <a:ext cx="3562099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6311212" y="1857149"/>
            <a:ext cx="1789353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11285881" cy="7207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85EB4C2-F91B-4047-870C-A6A343DB55F1}"/>
              </a:ext>
            </a:extLst>
          </p:cNvPr>
          <p:cNvSpPr txBox="1"/>
          <p:nvPr userDrawn="1"/>
        </p:nvSpPr>
        <p:spPr bwMode="gray">
          <a:xfrm>
            <a:off x="7004909" y="5403596"/>
            <a:ext cx="333796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https://www.linkedin.com/company/gizgmbh</a:t>
            </a:r>
          </a:p>
        </p:txBody>
      </p:sp>
      <p:pic>
        <p:nvPicPr>
          <p:cNvPr id="7" name="Grafik 6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2FFFD481-FDCD-4A2C-9557-A283251742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7212" y="5403596"/>
            <a:ext cx="367696" cy="3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7674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412557" y="6568511"/>
            <a:ext cx="711519" cy="123111"/>
          </a:xfrm>
        </p:spPr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2377363" y="6568513"/>
            <a:ext cx="7785972" cy="123111"/>
          </a:xfrm>
        </p:spPr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599756" y="6568511"/>
            <a:ext cx="601133" cy="123111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99756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599756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99756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599757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8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64610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4464610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464610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4464612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8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329465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8329465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329465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8329467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8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1046182" y="5403596"/>
            <a:ext cx="9895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3496266" y="5403596"/>
            <a:ext cx="224587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32049C3-8397-46AA-A816-C0CC723F3052}"/>
              </a:ext>
            </a:extLst>
          </p:cNvPr>
          <p:cNvSpPr txBox="1"/>
          <p:nvPr userDrawn="1"/>
        </p:nvSpPr>
        <p:spPr bwMode="gray">
          <a:xfrm>
            <a:off x="7004909" y="5403596"/>
            <a:ext cx="333796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https://www.linkedin.com/company/gizgmbh</a:t>
            </a:r>
          </a:p>
        </p:txBody>
      </p:sp>
      <p:pic>
        <p:nvPicPr>
          <p:cNvPr id="7" name="Grafik 6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F65EEE99-48AC-45E6-8B4A-3BC3016461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7212" y="5403596"/>
            <a:ext cx="367696" cy="3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99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723976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20617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676649" y="431341"/>
            <a:ext cx="5765996" cy="574260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Hinweistext für Impressum: </a:t>
            </a:r>
            <a:b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Platzhaltertexte (Projekt-/Programmname, Anschrift, E-Mail etc.) bitte nach Bedarf anpassen/löschen. </a:t>
            </a:r>
            <a:b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Löschen Sie den Platzhalter für das logo des Kooperationspartners falls nicht passend.</a:t>
            </a:r>
            <a:b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(Dieser Hinweis ist im Präsentationsmodus nicht sichtbar und wird auch nicht ausgedruckt.)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600661" y="1475895"/>
            <a:ext cx="4286015" cy="168828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Als Bundesunternehmen unterstützt die GIZ </a:t>
            </a:r>
            <a:b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die deutsche Bundesregierung bei der Erreichung ihrer Ziele </a:t>
            </a:r>
            <a:b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der Internationalen Zusammenarbeit für nachhaltige Entwicklung.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Herausgeber: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für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Sitz der Gesellschaft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und Eschborn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0660" y="3397146"/>
            <a:ext cx="4619229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848718" y="1475896"/>
            <a:ext cx="4570903" cy="2494321"/>
          </a:xfrm>
        </p:spPr>
        <p:txBody>
          <a:bodyPr/>
          <a:lstStyle>
            <a:lvl1pPr>
              <a:lnSpc>
                <a:spcPct val="100000"/>
              </a:lnSpc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25948279-B0DD-4569-9447-FFB1B6C1C35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9757" y="320283"/>
            <a:ext cx="9020495" cy="720725"/>
          </a:xfrm>
          <a:prstGeom prst="rect">
            <a:avLst/>
          </a:prstGeom>
        </p:spPr>
        <p:txBody>
          <a:bodyPr vert="horz" lIns="0" tIns="0" rIns="96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Impressum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D9D2269-B68A-4FB7-81ED-4D5317C4B8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8351" y="4276011"/>
            <a:ext cx="3038475" cy="147733"/>
          </a:xfrm>
        </p:spPr>
        <p:txBody>
          <a:bodyPr wrap="none" lIns="0">
            <a:noAutofit/>
          </a:bodyPr>
          <a:lstStyle>
            <a:lvl1pPr>
              <a:defRPr lang="de-DE" sz="1067" smtClean="0">
                <a:solidFill>
                  <a:prstClr val="black"/>
                </a:solidFill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65935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nachweise und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0660" y="1475895"/>
            <a:ext cx="9563579" cy="4626708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0"/>
              </a:spcBef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1036949" y="6535917"/>
            <a:ext cx="1445444" cy="21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9757" y="320283"/>
            <a:ext cx="9020495" cy="720725"/>
          </a:xfrm>
          <a:prstGeom prst="rect">
            <a:avLst/>
          </a:prstGeom>
        </p:spPr>
        <p:txBody>
          <a:bodyPr vert="horz" lIns="0" tIns="0" rIns="96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/>
              <a:t>Fotonachweise / Quellen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08317122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64181" y="165101"/>
            <a:ext cx="11858487" cy="5444047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856567"/>
            <a:ext cx="11860800" cy="5214544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8815753" y="5609147"/>
            <a:ext cx="3206913" cy="1959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620789" y="2077320"/>
            <a:ext cx="4705732" cy="302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für</a:t>
            </a:r>
            <a:br>
              <a:rPr kumimoji="0" lang="de-DE" sz="14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Sitz der Gesellschaft 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und Eschborn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32 + 36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Deutschland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de-DE" sz="5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4700586" y="3413820"/>
            <a:ext cx="4294717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</a:t>
            </a:r>
            <a:r>
              <a:rPr kumimoji="0" lang="de-DE" sz="1467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Hammarskjöld</a:t>
            </a: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-Weg 1 - 5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Eschborn, Deutschland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02220" y="5929845"/>
            <a:ext cx="2200291" cy="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5533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text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FA5C08D-05AA-0748-BE59-73584EB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2970769-1149-914A-96DB-6AB77845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5376C742-CAF5-A046-8B09-13F20EC5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5880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A97641-7084-5748-A8D9-70A256712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FEEAFE84-A6EE-674C-9A22-E428D6AB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D57AF84-B48F-5343-8FCF-341B91C1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8B49E88D-EBE0-6745-9232-DFA9020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9182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494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microsoft.com/office/2007/relationships/hdphoto" Target="../media/hdphoto1.wdp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image" Target="../media/image44.png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dirty="0"/>
              <a:t>Mastertitelformat bearbeiten</a:t>
            </a:r>
            <a:endParaRPr lang="en-US" altLang="fr-FR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1233" y="6366395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7411" y="6368747"/>
            <a:ext cx="4883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00173" y="6366395"/>
            <a:ext cx="78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972561-30EA-184F-B113-7450C74CDA4D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914" r:id="rId3"/>
    <p:sldLayoutId id="2147483915" r:id="rId4"/>
    <p:sldLayoutId id="2147483916" r:id="rId5"/>
    <p:sldLayoutId id="2147483889" r:id="rId6"/>
    <p:sldLayoutId id="2147483899" r:id="rId7"/>
    <p:sldLayoutId id="2147483900" r:id="rId8"/>
    <p:sldLayoutId id="2147483901" r:id="rId9"/>
    <p:sldLayoutId id="2147483917" r:id="rId10"/>
    <p:sldLayoutId id="2147483902" r:id="rId11"/>
    <p:sldLayoutId id="2147483903" r:id="rId12"/>
    <p:sldLayoutId id="2147483904" r:id="rId13"/>
    <p:sldLayoutId id="2147483890" r:id="rId14"/>
    <p:sldLayoutId id="2147483891" r:id="rId15"/>
    <p:sldLayoutId id="2147483892" r:id="rId16"/>
    <p:sldLayoutId id="2147483893" r:id="rId17"/>
    <p:sldLayoutId id="2147483905" r:id="rId18"/>
    <p:sldLayoutId id="2147483906" r:id="rId19"/>
    <p:sldLayoutId id="2147483909" r:id="rId20"/>
    <p:sldLayoutId id="2147483907" r:id="rId21"/>
    <p:sldLayoutId id="2147483908" r:id="rId22"/>
    <p:sldLayoutId id="2147483910" r:id="rId23"/>
    <p:sldLayoutId id="2147483911" r:id="rId24"/>
    <p:sldLayoutId id="2147483912" r:id="rId25"/>
    <p:sldLayoutId id="2147483913" r:id="rId26"/>
    <p:sldLayoutId id="2147483976" r:id="rId27"/>
    <p:sldLayoutId id="2147483977" r:id="rId28"/>
    <p:sldLayoutId id="2147483979" r:id="rId29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accent1"/>
          </a:solidFill>
          <a:latin typeface="Poppins" pitchFamily="2" charset="77"/>
          <a:ea typeface="+mj-ea"/>
          <a:cs typeface="Poppins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Tx/>
        <a:buNone/>
        <a:defRPr sz="2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403225"/>
            <a:ext cx="11460163" cy="720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322912" y="6457306"/>
            <a:ext cx="6024857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l">
              <a:defRPr sz="900" spc="5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openIMIS Developments @ Nairobi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234950" y="6457305"/>
            <a:ext cx="929742" cy="230832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>
              <a:defRPr lang="de-DE" sz="900" spc="5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2023-04-27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2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7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orient="horz" pos="142">
          <p15:clr>
            <a:srgbClr val="F26B43"/>
          </p15:clr>
        </p15:guide>
        <p15:guide id="4" orient="horz" pos="4164">
          <p15:clr>
            <a:srgbClr val="F26B43"/>
          </p15:clr>
        </p15:guide>
        <p15:guide id="5" orient="horz" pos="4020">
          <p15:clr>
            <a:srgbClr val="F26B43"/>
          </p15:clr>
        </p15:guide>
        <p15:guide id="6" pos="257">
          <p15:clr>
            <a:srgbClr val="F26B43"/>
          </p15:clr>
        </p15:guide>
        <p15:guide id="7" pos="742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1589389" y="6371813"/>
            <a:ext cx="413113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10890251" y="6133759"/>
            <a:ext cx="1132416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377363" y="6568513"/>
            <a:ext cx="778597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spc="5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12557" y="6568511"/>
            <a:ext cx="7115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800" spc="5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99756" y="6568511"/>
            <a:ext cx="60113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800" spc="51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192865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22376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599757" y="1361292"/>
            <a:ext cx="9563579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>
              <a:buClr>
                <a:schemeClr val="accent1"/>
              </a:buClr>
            </a:pPr>
            <a:r>
              <a:rPr lang="de-DE" dirty="0"/>
              <a:t>Zweite Ebene</a:t>
            </a:r>
          </a:p>
          <a:p>
            <a:pPr lvl="2">
              <a:buClr>
                <a:schemeClr val="accent1"/>
              </a:buClr>
            </a:pPr>
            <a:r>
              <a:rPr lang="de-DE" dirty="0"/>
              <a:t>Dritte Ebene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9563579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178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3962" r:id="rId23"/>
    <p:sldLayoutId id="2147483963" r:id="rId24"/>
    <p:sldLayoutId id="2147483964" r:id="rId25"/>
    <p:sldLayoutId id="2147483965" r:id="rId26"/>
    <p:sldLayoutId id="2147483966" r:id="rId27"/>
    <p:sldLayoutId id="2147483967" r:id="rId28"/>
    <p:sldLayoutId id="2147483968" r:id="rId29"/>
    <p:sldLayoutId id="2147483969" r:id="rId30"/>
    <p:sldLayoutId id="2147483970" r:id="rId31"/>
    <p:sldLayoutId id="2147483971" r:id="rId32"/>
    <p:sldLayoutId id="2147483972" r:id="rId33"/>
    <p:sldLayoutId id="2147483973" r:id="rId34"/>
    <p:sldLayoutId id="2147483975" r:id="rId35"/>
  </p:sldLayoutIdLst>
  <p:transition>
    <p:fade/>
  </p:transition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41294" indent="-2412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76239" indent="-234945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Symbol" panose="05050102010706020507" pitchFamily="18" charset="2"/>
        <a:buChar char="-"/>
        <a:defRPr lang="de-DE" sz="1467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8">
          <p15:clr>
            <a:srgbClr val="F26B43"/>
          </p15:clr>
        </p15:guide>
        <p15:guide id="5" orient="horz" pos="3162">
          <p15:clr>
            <a:srgbClr val="F26B43"/>
          </p15:clr>
        </p15:guide>
        <p15:guide id="7" pos="5680">
          <p15:clr>
            <a:srgbClr val="F26B43"/>
          </p15:clr>
        </p15:guide>
        <p15:guide id="8" pos="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1446117478/FHIR+R4+Integration+-+bachelor+thesis" TargetMode="External"/><Relationship Id="rId2" Type="http://schemas.openxmlformats.org/officeDocument/2006/relationships/hyperlink" Target="https://openimis.atlassian.net/wiki/spaces/OP/pages/1277231105/Database+migration+to+PostgreSQL+explorative+pilo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penimis.atlassian.net/wiki/spaces/OP/pages/3241574401/Project+MARS+Software+La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1463582721/Gumzo+ya+mwezi" TargetMode="External"/><Relationship Id="rId2" Type="http://schemas.openxmlformats.org/officeDocument/2006/relationships/hyperlink" Target="https://openimis.atlassian.net/wiki/spaces/OP/pages/44105736/Weekly+Calls+of+the+Developers+Committee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penimis.atlassian.net/wiki/spaces/OP/pages/189595649/Events" TargetMode="External"/><Relationship Id="rId4" Type="http://schemas.openxmlformats.org/officeDocument/2006/relationships/hyperlink" Target="https://openimis.atlassian.net/wiki/spaces/OP/pages/1463287820/Special+Meetings+of+the+Developers+Committe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penimis.readthedocs.io/" TargetMode="External"/><Relationship Id="rId3" Type="http://schemas.openxmlformats.org/officeDocument/2006/relationships/hyperlink" Target="https://openimis.atlassian.net/servicedesk/customer/portals" TargetMode="External"/><Relationship Id="rId7" Type="http://schemas.openxmlformats.org/officeDocument/2006/relationships/hyperlink" Target="https://openimis.atlassian.net/wiki/spaces/OP/pages/40665111/Demo+server" TargetMode="External"/><Relationship Id="rId12" Type="http://schemas.openxmlformats.org/officeDocument/2006/relationships/image" Target="../media/image61.png"/><Relationship Id="rId2" Type="http://schemas.openxmlformats.org/officeDocument/2006/relationships/hyperlink" Target="https://discord.gg/khDgTDWUZV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p.lokalise.com/public/983881975d551c5fdba845.54008358/" TargetMode="External"/><Relationship Id="rId11" Type="http://schemas.openxmlformats.org/officeDocument/2006/relationships/image" Target="../media/image60.png"/><Relationship Id="rId5" Type="http://schemas.openxmlformats.org/officeDocument/2006/relationships/hyperlink" Target="https://github.com/openimis" TargetMode="External"/><Relationship Id="rId10" Type="http://schemas.openxmlformats.org/officeDocument/2006/relationships/image" Target="../media/image59.png"/><Relationship Id="rId4" Type="http://schemas.openxmlformats.org/officeDocument/2006/relationships/hyperlink" Target="https://openimis.atlassian.net/secure/Dashboard.jspa" TargetMode="External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jp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12" Type="http://schemas.openxmlformats.org/officeDocument/2006/relationships/image" Target="../media/image7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svg"/><Relationship Id="rId15" Type="http://schemas.openxmlformats.org/officeDocument/2006/relationships/image" Target="../media/image63.png"/><Relationship Id="rId10" Type="http://schemas.openxmlformats.org/officeDocument/2006/relationships/image" Target="../media/image65.jp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79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s://core-mis.org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13" Type="http://schemas.openxmlformats.org/officeDocument/2006/relationships/image" Target="../media/image94.svg"/><Relationship Id="rId3" Type="http://schemas.openxmlformats.org/officeDocument/2006/relationships/image" Target="../media/image86.svg"/><Relationship Id="rId7" Type="http://schemas.openxmlformats.org/officeDocument/2006/relationships/image" Target="../media/image90.svg"/><Relationship Id="rId12" Type="http://schemas.openxmlformats.org/officeDocument/2006/relationships/image" Target="../media/image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11" Type="http://schemas.openxmlformats.org/officeDocument/2006/relationships/image" Target="../media/image80.png"/><Relationship Id="rId5" Type="http://schemas.openxmlformats.org/officeDocument/2006/relationships/image" Target="../media/image88.svg"/><Relationship Id="rId15" Type="http://schemas.openxmlformats.org/officeDocument/2006/relationships/image" Target="../media/image96.svg"/><Relationship Id="rId10" Type="http://schemas.openxmlformats.org/officeDocument/2006/relationships/image" Target="../media/image93.sv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6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chart" Target="../charts/chart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3407904769/Development+Value+Chain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E231D8-C7A1-456F-8D36-A7FD39C3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openIMIS Initiative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533EAA-2B80-47D4-B93E-0F2956AC7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 Developments in the openIMIS Ecosystem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5D0B1-EA81-460E-9B88-CED83895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1F853-37A9-4588-B0E3-6BC24B5F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28676-B16D-4F79-887B-7402B815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488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E472-EBFA-40D1-A3BF-D3D43707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Developers &amp; Implementers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D76A-6832-4082-997E-2BC854D06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From countries implementing or piloting openIMIS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E.g. Nepal, Tanzania, Djibouti, Gambia, Zanzibar, Cameron, Ethiopia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Student projects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Database migration to PostgreSQL</a:t>
            </a:r>
            <a:endParaRPr lang="en-GB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Upgrade FHIR STU3 to FHIR R4</a:t>
            </a:r>
            <a:endParaRPr lang="en-GB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Mars Software Lab</a:t>
            </a:r>
            <a:endParaRPr lang="en-GB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AEHIN DRG Data-Thon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Google Summer of Code (next year ;-)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New Tenders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Open tenders, Payment Layer Project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800089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8487D-19BF-47F0-975B-2FA848A2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D3D8-2D2A-4907-8B8B-1E42913A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EF359-F14B-45E6-92AA-C1383DF1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25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F04E-E837-46C2-A28F-EF04C751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Co-Ordination: Calls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71E8A-51C6-4360-B6FC-4D970163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Weekly calls (Thursdays)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Daily business, troubleshooting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Minutes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Gumzo</a:t>
            </a:r>
            <a:r>
              <a:rPr lang="en-GB" dirty="0"/>
              <a:t> </a:t>
            </a:r>
            <a:r>
              <a:rPr lang="en-GB" dirty="0" err="1"/>
              <a:t>ya</a:t>
            </a:r>
            <a:r>
              <a:rPr lang="en-GB" dirty="0"/>
              <a:t> </a:t>
            </a:r>
            <a:r>
              <a:rPr lang="en-GB" dirty="0" err="1"/>
              <a:t>mwezi</a:t>
            </a:r>
            <a:r>
              <a:rPr lang="en-GB" dirty="0"/>
              <a:t> = Monthly calls (1</a:t>
            </a:r>
            <a:r>
              <a:rPr lang="en-GB" baseline="30000" dirty="0"/>
              <a:t>st</a:t>
            </a:r>
            <a:r>
              <a:rPr lang="en-GB" dirty="0"/>
              <a:t> Monday every month)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/>
              <a:t>Project progress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Minutes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Ad-Hoc calls</a:t>
            </a:r>
            <a:r>
              <a:rPr lang="en-GB" dirty="0"/>
              <a:t> &amp; Developer Deep Dives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Events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95380-9E9D-483F-989D-A4D22961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500C0-CCB7-4AF5-9140-3622E7F3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FF507-C632-410B-AC5C-AF569C40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03863-86D7-4EE1-9197-26167557CB70}"/>
              </a:ext>
            </a:extLst>
          </p:cNvPr>
          <p:cNvSpPr txBox="1"/>
          <p:nvPr/>
        </p:nvSpPr>
        <p:spPr>
          <a:xfrm rot="1305448">
            <a:off x="8538797" y="2050515"/>
            <a:ext cx="234872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/>
                </a:solidFill>
              </a:rPr>
              <a:t>Open &amp; Public </a:t>
            </a:r>
          </a:p>
        </p:txBody>
      </p:sp>
    </p:spTree>
    <p:extLst>
      <p:ext uri="{BB962C8B-B14F-4D97-AF65-F5344CB8AC3E}">
        <p14:creationId xmlns:p14="http://schemas.microsoft.com/office/powerpoint/2010/main" val="4265278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8BE99-D0CE-442F-B8D1-1558DB79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Tools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4F7A2FB-3A73-416D-9D7A-54B084E9F5E8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" action="ppaction://noaction"/>
              </a:rPr>
              <a:t>Homepage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" action="ppaction://noaction"/>
              </a:rPr>
              <a:t>Wiki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Document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Chatgroup</a:t>
            </a:r>
            <a:endParaRPr lang="en-GB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Service Desk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Issue Tracker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5"/>
              </a:rPr>
              <a:t>Code repository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Internationalization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Demo Server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Documentation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03BA4-F658-44C1-8CD2-EC568005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CB63D-5E72-4194-B1D6-FC522B56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05899-3F3F-4A9A-8CEA-0EF08448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38D2BF-C8F1-4E9C-BCCB-8A72733C7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6899" y="1452174"/>
            <a:ext cx="7034807" cy="5328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F0DAA8-32DB-4836-8884-9D010FFFB82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2060"/>
          <a:stretch/>
        </p:blipFill>
        <p:spPr>
          <a:xfrm>
            <a:off x="5694392" y="3246442"/>
            <a:ext cx="3887167" cy="31099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497AE7-FF50-4184-B247-A393FCD00E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7975" y="1027289"/>
            <a:ext cx="3887166" cy="2090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A4C1C0-0A83-4A90-A73D-B0F9F2BC36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4284" y="2877891"/>
            <a:ext cx="4172951" cy="2654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318E43-422F-4951-99F5-6B02CEE9E76B}"/>
              </a:ext>
            </a:extLst>
          </p:cNvPr>
          <p:cNvSpPr txBox="1"/>
          <p:nvPr/>
        </p:nvSpPr>
        <p:spPr>
          <a:xfrm rot="1305448">
            <a:off x="9645458" y="579190"/>
            <a:ext cx="234872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/>
                </a:solidFill>
              </a:rPr>
              <a:t>Open &amp; Public </a:t>
            </a:r>
          </a:p>
        </p:txBody>
      </p:sp>
    </p:spTree>
    <p:extLst>
      <p:ext uri="{BB962C8B-B14F-4D97-AF65-F5344CB8AC3E}">
        <p14:creationId xmlns:p14="http://schemas.microsoft.com/office/powerpoint/2010/main" val="3583346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6492-E571-4700-9478-DB91DC0A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Interoperability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A8679-B2D1-4D20-A2FE-D4E225E4E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Connecting the Pieces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72482-4987-41A1-8872-2870329B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63F31-F01B-4A6F-BB54-D12D9C1E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8F1A-64CA-4E83-8982-33258966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5640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2DA060-7B1D-4C6A-A298-70A271EB6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447" y="2789647"/>
            <a:ext cx="1901269" cy="88503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C498326-D335-45EB-82A1-5DB7ACA5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openIMIS Interoperability Standards</a:t>
            </a:r>
          </a:p>
        </p:txBody>
      </p:sp>
      <p:sp>
        <p:nvSpPr>
          <p:cNvPr id="54" name="Scroll: Horizontal 53">
            <a:extLst>
              <a:ext uri="{FF2B5EF4-FFF2-40B4-BE49-F238E27FC236}">
                <a16:creationId xmlns:a16="http://schemas.microsoft.com/office/drawing/2014/main" id="{887D613E-50B4-4A74-BE69-02D4782C6FA8}"/>
              </a:ext>
            </a:extLst>
          </p:cNvPr>
          <p:cNvSpPr/>
          <p:nvPr/>
        </p:nvSpPr>
        <p:spPr>
          <a:xfrm>
            <a:off x="1228725" y="1821019"/>
            <a:ext cx="2977440" cy="2124291"/>
          </a:xfrm>
          <a:prstGeom prst="horizontalScroll">
            <a:avLst>
              <a:gd name="adj" fmla="val 20201"/>
            </a:avLst>
          </a:prstGeom>
          <a:grp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OpenHIE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(Health)</a:t>
            </a:r>
          </a:p>
        </p:txBody>
      </p:sp>
      <p:sp>
        <p:nvSpPr>
          <p:cNvPr id="96" name="Cloud 95">
            <a:extLst>
              <a:ext uri="{FF2B5EF4-FFF2-40B4-BE49-F238E27FC236}">
                <a16:creationId xmlns:a16="http://schemas.microsoft.com/office/drawing/2014/main" id="{873B56FD-5D18-43C7-AFF1-859209ED3794}"/>
              </a:ext>
            </a:extLst>
          </p:cNvPr>
          <p:cNvSpPr/>
          <p:nvPr/>
        </p:nvSpPr>
        <p:spPr>
          <a:xfrm>
            <a:off x="6905008" y="1809257"/>
            <a:ext cx="4267480" cy="1954083"/>
          </a:xfrm>
          <a:prstGeom prst="cloud">
            <a:avLst/>
          </a:prstGeom>
          <a:noFill/>
          <a:ln w="254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D3069">
                    <a:lumMod val="60000"/>
                    <a:lumOff val="4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Convergence Initiative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D3069">
                    <a:lumMod val="60000"/>
                    <a:lumOff val="4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(Social Protection)</a:t>
            </a:r>
          </a:p>
        </p:txBody>
      </p:sp>
      <p:sp>
        <p:nvSpPr>
          <p:cNvPr id="97" name="Cloud 96">
            <a:extLst>
              <a:ext uri="{FF2B5EF4-FFF2-40B4-BE49-F238E27FC236}">
                <a16:creationId xmlns:a16="http://schemas.microsoft.com/office/drawing/2014/main" id="{55511D32-FE25-4634-B1AE-DF7467E3823D}"/>
              </a:ext>
            </a:extLst>
          </p:cNvPr>
          <p:cNvSpPr/>
          <p:nvPr/>
        </p:nvSpPr>
        <p:spPr>
          <a:xfrm>
            <a:off x="550416" y="4358643"/>
            <a:ext cx="4602609" cy="1877420"/>
          </a:xfrm>
          <a:prstGeom prst="cloud">
            <a:avLst/>
          </a:prstGeom>
          <a:solidFill>
            <a:schemeClr val="bg1"/>
          </a:solidFill>
          <a:ln w="254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D3069">
                    <a:lumMod val="60000"/>
                    <a:lumOff val="4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GovStack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1D3069">
                  <a:lumMod val="60000"/>
                  <a:lumOff val="40000"/>
                </a:srgbClr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D3069">
                    <a:lumMod val="60000"/>
                    <a:lumOff val="4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(Whole-of-Government)</a:t>
            </a:r>
          </a:p>
        </p:txBody>
      </p:sp>
      <p:sp>
        <p:nvSpPr>
          <p:cNvPr id="98" name="Cloud 97">
            <a:extLst>
              <a:ext uri="{FF2B5EF4-FFF2-40B4-BE49-F238E27FC236}">
                <a16:creationId xmlns:a16="http://schemas.microsoft.com/office/drawing/2014/main" id="{02DD226F-6E37-42A9-A38D-A1744975FD0F}"/>
              </a:ext>
            </a:extLst>
          </p:cNvPr>
          <p:cNvSpPr/>
          <p:nvPr/>
        </p:nvSpPr>
        <p:spPr>
          <a:xfrm>
            <a:off x="6555413" y="4154258"/>
            <a:ext cx="4602609" cy="1895841"/>
          </a:xfrm>
          <a:prstGeom prst="cloud">
            <a:avLst/>
          </a:prstGeom>
          <a:solidFill>
            <a:schemeClr val="bg1"/>
          </a:solidFill>
          <a:ln w="254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D3069">
                    <a:lumMod val="60000"/>
                    <a:lumOff val="4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OpenG2P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D3069">
                    <a:lumMod val="60000"/>
                    <a:lumOff val="40000"/>
                  </a:srgbClr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(Payment Layer)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D7FFD5B-E4F0-45DE-95F1-FAE7B30D10D7}"/>
              </a:ext>
            </a:extLst>
          </p:cNvPr>
          <p:cNvGrpSpPr/>
          <p:nvPr/>
        </p:nvGrpSpPr>
        <p:grpSpPr>
          <a:xfrm>
            <a:off x="9634439" y="5989193"/>
            <a:ext cx="1673471" cy="307777"/>
            <a:chOff x="6441813" y="5581808"/>
            <a:chExt cx="1673471" cy="307777"/>
          </a:xfrm>
        </p:grpSpPr>
        <p:sp>
          <p:nvSpPr>
            <p:cNvPr id="160" name="Google Shape;574;p21">
              <a:extLst>
                <a:ext uri="{FF2B5EF4-FFF2-40B4-BE49-F238E27FC236}">
                  <a16:creationId xmlns:a16="http://schemas.microsoft.com/office/drawing/2014/main" id="{35A59C49-EE4B-42AF-B871-0DE5C4C8DEB8}"/>
                </a:ext>
              </a:extLst>
            </p:cNvPr>
            <p:cNvSpPr/>
            <p:nvPr/>
          </p:nvSpPr>
          <p:spPr>
            <a:xfrm>
              <a:off x="6441813" y="5642715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DD5C7427-1DCB-41AA-A9D1-90549CAE9C00}"/>
                </a:ext>
              </a:extLst>
            </p:cNvPr>
            <p:cNvSpPr txBox="1"/>
            <p:nvPr/>
          </p:nvSpPr>
          <p:spPr>
            <a:xfrm>
              <a:off x="6688355" y="5581808"/>
              <a:ext cx="14269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3AE2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existing standard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C8C742E-2678-4B9C-8F34-5FFA7112DA20}"/>
              </a:ext>
            </a:extLst>
          </p:cNvPr>
          <p:cNvGrpSpPr/>
          <p:nvPr/>
        </p:nvGrpSpPr>
        <p:grpSpPr>
          <a:xfrm>
            <a:off x="9634439" y="6293725"/>
            <a:ext cx="1803956" cy="307777"/>
            <a:chOff x="6441813" y="5886340"/>
            <a:chExt cx="1803956" cy="307777"/>
          </a:xfrm>
        </p:grpSpPr>
        <p:sp>
          <p:nvSpPr>
            <p:cNvPr id="162" name="Google Shape;574;p21">
              <a:extLst>
                <a:ext uri="{FF2B5EF4-FFF2-40B4-BE49-F238E27FC236}">
                  <a16:creationId xmlns:a16="http://schemas.microsoft.com/office/drawing/2014/main" id="{9D20BA26-1A3E-4FBB-AFD9-1EEFB3DFDE80}"/>
                </a:ext>
              </a:extLst>
            </p:cNvPr>
            <p:cNvSpPr/>
            <p:nvPr/>
          </p:nvSpPr>
          <p:spPr>
            <a:xfrm>
              <a:off x="6441813" y="5947247"/>
              <a:ext cx="215120" cy="185963"/>
            </a:xfrm>
            <a:prstGeom prst="ellipse">
              <a:avLst/>
            </a:prstGeom>
            <a:solidFill>
              <a:schemeClr val="bg1"/>
            </a:solidFill>
            <a:ln w="38100" cap="flat" cmpd="sng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3AE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451C8BF-19B6-47A0-9670-88967E4CCFBD}"/>
                </a:ext>
              </a:extLst>
            </p:cNvPr>
            <p:cNvSpPr txBox="1"/>
            <p:nvPr/>
          </p:nvSpPr>
          <p:spPr>
            <a:xfrm>
              <a:off x="6688355" y="5886340"/>
              <a:ext cx="15574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D3069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emerging standard</a:t>
              </a:r>
            </a:p>
          </p:txBody>
        </p:sp>
      </p:grpSp>
      <p:sp>
        <p:nvSpPr>
          <p:cNvPr id="20" name="Datumsplatzhalter 1">
            <a:extLst>
              <a:ext uri="{FF2B5EF4-FFF2-40B4-BE49-F238E27FC236}">
                <a16:creationId xmlns:a16="http://schemas.microsoft.com/office/drawing/2014/main" id="{6E011886-0412-4B18-BDAF-B8C11326C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24914228-EBDC-453A-8B3E-DD6E7147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CD1B0-2135-4948-B32A-30CFC0C4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574" y="5271415"/>
            <a:ext cx="1385550" cy="699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BB0A1C-54DC-4164-BFB5-F0008D46D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943" y="5113090"/>
            <a:ext cx="1657350" cy="59151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3121FC8-6E78-4B65-BF0A-A59FD8BF7636}"/>
              </a:ext>
            </a:extLst>
          </p:cNvPr>
          <p:cNvSpPr/>
          <p:nvPr/>
        </p:nvSpPr>
        <p:spPr>
          <a:xfrm>
            <a:off x="5020753" y="3551387"/>
            <a:ext cx="1667774" cy="560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openIMIS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3F1172D-1041-4E94-BD62-5F4CE38A6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617" y="3489024"/>
            <a:ext cx="720000" cy="7200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BF182D-B3C4-44CA-8CB3-8E3B84A45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1778" y="2878192"/>
            <a:ext cx="1943100" cy="4148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A2CA2-D82E-4B29-A192-7CA3AF1E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14</a:t>
            </a:fld>
            <a:endParaRPr lang="fr-FR" alt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DF640-F6D7-4969-A508-532B33A82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95114">
            <a:off x="4417199" y="3012714"/>
            <a:ext cx="1567488" cy="37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12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openIMIS Interoperability Options</a:t>
            </a:r>
            <a:endParaRPr/>
          </a:p>
        </p:txBody>
      </p:sp>
      <p:sp>
        <p:nvSpPr>
          <p:cNvPr id="578" name="Google Shape;578;p46"/>
          <p:cNvSpPr txBox="1">
            <a:spLocks noGrp="1"/>
          </p:cNvSpPr>
          <p:nvPr>
            <p:ph type="dt" idx="10"/>
          </p:nvPr>
        </p:nvSpPr>
        <p:spPr>
          <a:xfrm>
            <a:off x="3461233" y="6366395"/>
            <a:ext cx="2247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2023-04-27</a:t>
            </a:r>
            <a:endParaRPr/>
          </a:p>
        </p:txBody>
      </p:sp>
      <p:sp>
        <p:nvSpPr>
          <p:cNvPr id="579" name="Google Shape;579;p46"/>
          <p:cNvSpPr txBox="1">
            <a:spLocks noGrp="1"/>
          </p:cNvSpPr>
          <p:nvPr>
            <p:ph type="ftr" idx="11"/>
          </p:nvPr>
        </p:nvSpPr>
        <p:spPr>
          <a:xfrm>
            <a:off x="5787411" y="6368747"/>
            <a:ext cx="4883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openIMIS Developments @ Nairobi</a:t>
            </a:r>
            <a:endParaRPr/>
          </a:p>
        </p:txBody>
      </p:sp>
      <p:sp>
        <p:nvSpPr>
          <p:cNvPr id="580" name="Google Shape;580;p46"/>
          <p:cNvSpPr txBox="1">
            <a:spLocks noGrp="1"/>
          </p:cNvSpPr>
          <p:nvPr>
            <p:ph type="sldNum" idx="12"/>
          </p:nvPr>
        </p:nvSpPr>
        <p:spPr>
          <a:xfrm>
            <a:off x="2600173" y="6366395"/>
            <a:ext cx="782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cxnSp>
        <p:nvCxnSpPr>
          <p:cNvPr id="581" name="Google Shape;581;p46"/>
          <p:cNvCxnSpPr>
            <a:stCxn id="582" idx="6"/>
            <a:endCxn id="583" idx="2"/>
          </p:cNvCxnSpPr>
          <p:nvPr/>
        </p:nvCxnSpPr>
        <p:spPr>
          <a:xfrm>
            <a:off x="5824854" y="2590915"/>
            <a:ext cx="1150200" cy="37170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84" name="Google Shape;584;p46"/>
          <p:cNvCxnSpPr>
            <a:stCxn id="585" idx="6"/>
            <a:endCxn id="586" idx="2"/>
          </p:cNvCxnSpPr>
          <p:nvPr/>
        </p:nvCxnSpPr>
        <p:spPr>
          <a:xfrm>
            <a:off x="5824854" y="2252786"/>
            <a:ext cx="2727900" cy="16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miter lim="800000"/>
            <a:headEnd type="triangle" w="lg" len="lg"/>
            <a:tailEnd type="triangle" w="lg" len="lg"/>
          </a:ln>
        </p:spPr>
      </p:cxnSp>
      <p:sp>
        <p:nvSpPr>
          <p:cNvPr id="583" name="Google Shape;583;p46"/>
          <p:cNvSpPr/>
          <p:nvPr/>
        </p:nvSpPr>
        <p:spPr>
          <a:xfrm>
            <a:off x="6974956" y="2869702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46"/>
          <p:cNvGrpSpPr/>
          <p:nvPr/>
        </p:nvGrpSpPr>
        <p:grpSpPr>
          <a:xfrm>
            <a:off x="8552609" y="2065130"/>
            <a:ext cx="1782640" cy="444300"/>
            <a:chOff x="4472784" y="2692771"/>
            <a:chExt cx="1782640" cy="444300"/>
          </a:xfrm>
        </p:grpSpPr>
        <p:sp>
          <p:nvSpPr>
            <p:cNvPr id="588" name="Google Shape;588;p46"/>
            <p:cNvSpPr txBox="1"/>
            <p:nvPr/>
          </p:nvSpPr>
          <p:spPr>
            <a:xfrm>
              <a:off x="4573774" y="2692771"/>
              <a:ext cx="1681650" cy="3651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DHIS2</a:t>
              </a:r>
              <a:endPara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6"/>
            <p:cNvSpPr/>
            <p:nvPr/>
          </p:nvSpPr>
          <p:spPr>
            <a:xfrm>
              <a:off x="4472784" y="2951108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p46"/>
          <p:cNvGrpSpPr/>
          <p:nvPr/>
        </p:nvGrpSpPr>
        <p:grpSpPr>
          <a:xfrm>
            <a:off x="7656937" y="4022227"/>
            <a:ext cx="1681650" cy="489449"/>
            <a:chOff x="7468682" y="3651990"/>
            <a:chExt cx="1681650" cy="489449"/>
          </a:xfrm>
        </p:grpSpPr>
        <p:sp>
          <p:nvSpPr>
            <p:cNvPr id="590" name="Google Shape;590;p46"/>
            <p:cNvSpPr txBox="1"/>
            <p:nvPr/>
          </p:nvSpPr>
          <p:spPr>
            <a:xfrm>
              <a:off x="7468682" y="3776314"/>
              <a:ext cx="1681650" cy="3651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OpenMRS</a:t>
              </a:r>
              <a:endPara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6"/>
            <p:cNvSpPr/>
            <p:nvPr/>
          </p:nvSpPr>
          <p:spPr>
            <a:xfrm>
              <a:off x="8260076" y="3651990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92" name="Google Shape;592;p46"/>
          <p:cNvCxnSpPr>
            <a:stCxn id="591" idx="0"/>
            <a:endCxn id="593" idx="4"/>
          </p:cNvCxnSpPr>
          <p:nvPr/>
        </p:nvCxnSpPr>
        <p:spPr>
          <a:xfrm rot="10800000" flipH="1">
            <a:off x="8555891" y="3409927"/>
            <a:ext cx="179100" cy="61230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594" name="Google Shape;594;p46"/>
          <p:cNvCxnSpPr>
            <a:stCxn id="595" idx="2"/>
            <a:endCxn id="596" idx="6"/>
          </p:cNvCxnSpPr>
          <p:nvPr/>
        </p:nvCxnSpPr>
        <p:spPr>
          <a:xfrm rot="10800000">
            <a:off x="8852160" y="2957359"/>
            <a:ext cx="669000" cy="358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97" name="Google Shape;597;p46"/>
          <p:cNvCxnSpPr>
            <a:stCxn id="596" idx="0"/>
            <a:endCxn id="586" idx="4"/>
          </p:cNvCxnSpPr>
          <p:nvPr/>
        </p:nvCxnSpPr>
        <p:spPr>
          <a:xfrm rot="10800000">
            <a:off x="8660300" y="2509407"/>
            <a:ext cx="84300" cy="3549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miter lim="800000"/>
            <a:headEnd type="triangle" w="lg" len="lg"/>
            <a:tailEnd type="triangle" w="lg" len="lg"/>
          </a:ln>
        </p:spPr>
      </p:cxnSp>
      <p:grpSp>
        <p:nvGrpSpPr>
          <p:cNvPr id="598" name="Google Shape;598;p46"/>
          <p:cNvGrpSpPr/>
          <p:nvPr/>
        </p:nvGrpSpPr>
        <p:grpSpPr>
          <a:xfrm>
            <a:off x="9521160" y="2692049"/>
            <a:ext cx="1869111" cy="1866173"/>
            <a:chOff x="9325362" y="2373025"/>
            <a:chExt cx="1869111" cy="1866173"/>
          </a:xfrm>
        </p:grpSpPr>
        <p:sp>
          <p:nvSpPr>
            <p:cNvPr id="599" name="Google Shape;599;p46"/>
            <p:cNvSpPr txBox="1"/>
            <p:nvPr/>
          </p:nvSpPr>
          <p:spPr>
            <a:xfrm>
              <a:off x="9388370" y="2373025"/>
              <a:ext cx="1806103" cy="186617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BAHMNI</a:t>
              </a:r>
              <a:endPara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6"/>
            <p:cNvSpPr txBox="1"/>
            <p:nvPr/>
          </p:nvSpPr>
          <p:spPr>
            <a:xfrm>
              <a:off x="9450216" y="3317026"/>
              <a:ext cx="1681650" cy="3651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OpenELIS</a:t>
              </a:r>
              <a:endPara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601" name="Google Shape;601;p46"/>
            <p:cNvGrpSpPr/>
            <p:nvPr/>
          </p:nvGrpSpPr>
          <p:grpSpPr>
            <a:xfrm>
              <a:off x="9325362" y="2823763"/>
              <a:ext cx="1806504" cy="365125"/>
              <a:chOff x="7016271" y="3094208"/>
              <a:chExt cx="1806504" cy="365125"/>
            </a:xfrm>
          </p:grpSpPr>
          <p:sp>
            <p:nvSpPr>
              <p:cNvPr id="602" name="Google Shape;602;p46"/>
              <p:cNvSpPr txBox="1"/>
              <p:nvPr/>
            </p:nvSpPr>
            <p:spPr>
              <a:xfrm>
                <a:off x="7141125" y="3094208"/>
                <a:ext cx="1681650" cy="36512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accent2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Odoo</a:t>
                </a:r>
                <a:endParaRPr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46"/>
              <p:cNvSpPr/>
              <p:nvPr/>
            </p:nvSpPr>
            <p:spPr>
              <a:xfrm>
                <a:off x="7016271" y="3174298"/>
                <a:ext cx="215120" cy="185963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p46"/>
            <p:cNvGrpSpPr/>
            <p:nvPr/>
          </p:nvGrpSpPr>
          <p:grpSpPr>
            <a:xfrm>
              <a:off x="9325362" y="3810358"/>
              <a:ext cx="1806504" cy="365125"/>
              <a:chOff x="7588377" y="4090297"/>
              <a:chExt cx="1809224" cy="365125"/>
            </a:xfrm>
          </p:grpSpPr>
          <p:sp>
            <p:nvSpPr>
              <p:cNvPr id="604" name="Google Shape;604;p46"/>
              <p:cNvSpPr txBox="1"/>
              <p:nvPr/>
            </p:nvSpPr>
            <p:spPr>
              <a:xfrm>
                <a:off x="7715951" y="4090297"/>
                <a:ext cx="1681650" cy="36512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accent2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OpenMRS</a:t>
                </a:r>
                <a:endParaRPr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46"/>
              <p:cNvSpPr/>
              <p:nvPr/>
            </p:nvSpPr>
            <p:spPr>
              <a:xfrm>
                <a:off x="7588377" y="4179878"/>
                <a:ext cx="215120" cy="185963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606" name="Google Shape;606;p46"/>
          <p:cNvCxnSpPr>
            <a:stCxn id="605" idx="2"/>
            <a:endCxn id="593" idx="5"/>
          </p:cNvCxnSpPr>
          <p:nvPr/>
        </p:nvCxnSpPr>
        <p:spPr>
          <a:xfrm rot="10800000">
            <a:off x="8811060" y="3382545"/>
            <a:ext cx="710100" cy="929400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sp>
        <p:nvSpPr>
          <p:cNvPr id="607" name="Google Shape;607;p46"/>
          <p:cNvSpPr/>
          <p:nvPr/>
        </p:nvSpPr>
        <p:spPr>
          <a:xfrm>
            <a:off x="6506901" y="1359189"/>
            <a:ext cx="5193442" cy="3685290"/>
          </a:xfrm>
          <a:prstGeom prst="horizontalScroll">
            <a:avLst>
              <a:gd name="adj" fmla="val 8051"/>
            </a:avLst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OpenHIE / FHIR</a:t>
            </a:r>
            <a:endParaRPr/>
          </a:p>
        </p:txBody>
      </p:sp>
      <p:grpSp>
        <p:nvGrpSpPr>
          <p:cNvPr id="608" name="Google Shape;608;p46"/>
          <p:cNvGrpSpPr/>
          <p:nvPr/>
        </p:nvGrpSpPr>
        <p:grpSpPr>
          <a:xfrm>
            <a:off x="4035644" y="2159804"/>
            <a:ext cx="1789210" cy="544254"/>
            <a:chOff x="2569103" y="2014734"/>
            <a:chExt cx="1789210" cy="54425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9" name="Google Shape;609;p46"/>
            <p:cNvSpPr txBox="1"/>
            <p:nvPr/>
          </p:nvSpPr>
          <p:spPr>
            <a:xfrm>
              <a:off x="2569103" y="2107716"/>
              <a:ext cx="1681650" cy="365125"/>
            </a:xfrm>
            <a:prstGeom prst="rect">
              <a:avLst/>
            </a:prstGeom>
            <a:grp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openIMIS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4143193" y="2014734"/>
              <a:ext cx="215120" cy="185963"/>
            </a:xfrm>
            <a:prstGeom prst="ellipse">
              <a:avLst/>
            </a:prstGeom>
            <a:grp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6"/>
            <p:cNvSpPr/>
            <p:nvPr/>
          </p:nvSpPr>
          <p:spPr>
            <a:xfrm>
              <a:off x="4143193" y="2352863"/>
              <a:ext cx="215120" cy="185963"/>
            </a:xfrm>
            <a:prstGeom prst="ellipse">
              <a:avLst/>
            </a:prstGeom>
            <a:grpFill/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6"/>
            <p:cNvSpPr/>
            <p:nvPr/>
          </p:nvSpPr>
          <p:spPr>
            <a:xfrm>
              <a:off x="2644501" y="2373025"/>
              <a:ext cx="215120" cy="185963"/>
            </a:xfrm>
            <a:prstGeom prst="ellipse">
              <a:avLst/>
            </a:prstGeom>
            <a:grp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1" name="Google Shape;611;p46"/>
          <p:cNvSpPr/>
          <p:nvPr/>
        </p:nvSpPr>
        <p:spPr>
          <a:xfrm>
            <a:off x="458075" y="2954009"/>
            <a:ext cx="5920207" cy="3240107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rgbClr val="4D6C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4D6CCE"/>
                </a:solidFill>
                <a:latin typeface="Poppins"/>
                <a:ea typeface="Poppins"/>
                <a:cs typeface="Poppins"/>
                <a:sym typeface="Poppins"/>
              </a:rPr>
              <a:t>GovStack</a:t>
            </a:r>
            <a:endParaRPr sz="1800" b="1">
              <a:solidFill>
                <a:srgbClr val="4D6CC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12" name="Google Shape;612;p46"/>
          <p:cNvGrpSpPr/>
          <p:nvPr/>
        </p:nvGrpSpPr>
        <p:grpSpPr>
          <a:xfrm>
            <a:off x="3122544" y="3297707"/>
            <a:ext cx="3058893" cy="2461866"/>
            <a:chOff x="3104132" y="3429000"/>
            <a:chExt cx="3058893" cy="2461866"/>
          </a:xfrm>
        </p:grpSpPr>
        <p:sp>
          <p:nvSpPr>
            <p:cNvPr id="613" name="Google Shape;613;p46"/>
            <p:cNvSpPr/>
            <p:nvPr/>
          </p:nvSpPr>
          <p:spPr>
            <a:xfrm>
              <a:off x="3104132" y="3429000"/>
              <a:ext cx="3058893" cy="2461866"/>
            </a:xfrm>
            <a:prstGeom prst="cloud">
              <a:avLst/>
            </a:prstGeom>
            <a:solidFill>
              <a:schemeClr val="lt1"/>
            </a:solidFill>
            <a:ln w="25400" cap="flat" cmpd="sng">
              <a:solidFill>
                <a:srgbClr val="4D6C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rgbClr val="4D6CCE"/>
                  </a:solidFill>
                  <a:latin typeface="Poppins"/>
                  <a:ea typeface="Poppins"/>
                  <a:cs typeface="Poppins"/>
                  <a:sym typeface="Poppins"/>
                </a:rPr>
                <a:t>openG2P</a:t>
              </a:r>
              <a:endParaRPr/>
            </a:p>
          </p:txBody>
        </p:sp>
        <p:grpSp>
          <p:nvGrpSpPr>
            <p:cNvPr id="614" name="Google Shape;614;p46"/>
            <p:cNvGrpSpPr/>
            <p:nvPr/>
          </p:nvGrpSpPr>
          <p:grpSpPr>
            <a:xfrm>
              <a:off x="3382955" y="4448115"/>
              <a:ext cx="1681650" cy="475529"/>
              <a:chOff x="1994726" y="3938864"/>
              <a:chExt cx="1681650" cy="475529"/>
            </a:xfrm>
          </p:grpSpPr>
          <p:sp>
            <p:nvSpPr>
              <p:cNvPr id="615" name="Google Shape;615;p46"/>
              <p:cNvSpPr txBox="1"/>
              <p:nvPr/>
            </p:nvSpPr>
            <p:spPr>
              <a:xfrm>
                <a:off x="1994726" y="4049268"/>
                <a:ext cx="1681650" cy="36512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accen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MojaLoop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46"/>
              <p:cNvSpPr/>
              <p:nvPr/>
            </p:nvSpPr>
            <p:spPr>
              <a:xfrm>
                <a:off x="2175708" y="3938864"/>
                <a:ext cx="215120" cy="185963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12DCF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17" name="Google Shape;617;p46"/>
            <p:cNvCxnSpPr>
              <a:stCxn id="616" idx="7"/>
              <a:endCxn id="618" idx="3"/>
            </p:cNvCxnSpPr>
            <p:nvPr/>
          </p:nvCxnSpPr>
          <p:spPr>
            <a:xfrm rot="10800000" flipH="1">
              <a:off x="3747553" y="4146549"/>
              <a:ext cx="455700" cy="3288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miter lim="800000"/>
              <a:headEnd type="triangle" w="lg" len="lg"/>
              <a:tailEnd type="triangle" w="lg" len="lg"/>
            </a:ln>
          </p:spPr>
        </p:cxnSp>
        <p:grpSp>
          <p:nvGrpSpPr>
            <p:cNvPr id="619" name="Google Shape;619;p46"/>
            <p:cNvGrpSpPr/>
            <p:nvPr/>
          </p:nvGrpSpPr>
          <p:grpSpPr>
            <a:xfrm>
              <a:off x="4171808" y="3898116"/>
              <a:ext cx="1857022" cy="365125"/>
              <a:chOff x="4055556" y="3845226"/>
              <a:chExt cx="1857022" cy="365125"/>
            </a:xfrm>
          </p:grpSpPr>
          <p:sp>
            <p:nvSpPr>
              <p:cNvPr id="620" name="Google Shape;620;p46"/>
              <p:cNvSpPr txBox="1"/>
              <p:nvPr/>
            </p:nvSpPr>
            <p:spPr>
              <a:xfrm>
                <a:off x="4143242" y="3845226"/>
                <a:ext cx="1681650" cy="36512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solidFill>
                      <a:schemeClr val="accen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MIFOS</a:t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46"/>
              <p:cNvSpPr/>
              <p:nvPr/>
            </p:nvSpPr>
            <p:spPr>
              <a:xfrm>
                <a:off x="5697458" y="3924874"/>
                <a:ext cx="215120" cy="185963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12DCF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46"/>
              <p:cNvSpPr/>
              <p:nvPr/>
            </p:nvSpPr>
            <p:spPr>
              <a:xfrm>
                <a:off x="4055556" y="3934806"/>
                <a:ext cx="215120" cy="185963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1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12DCF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622" name="Google Shape;622;p46"/>
          <p:cNvCxnSpPr>
            <a:stCxn id="616" idx="0"/>
            <a:endCxn id="610" idx="4"/>
          </p:cNvCxnSpPr>
          <p:nvPr/>
        </p:nvCxnSpPr>
        <p:spPr>
          <a:xfrm rot="10800000" flipH="1">
            <a:off x="3689909" y="2704022"/>
            <a:ext cx="528600" cy="1612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623" name="Google Shape;623;p46"/>
          <p:cNvCxnSpPr>
            <a:stCxn id="621" idx="7"/>
            <a:endCxn id="624" idx="3"/>
          </p:cNvCxnSpPr>
          <p:nvPr/>
        </p:nvCxnSpPr>
        <p:spPr>
          <a:xfrm rot="10800000" flipH="1">
            <a:off x="6015738" y="3376005"/>
            <a:ext cx="990600" cy="497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ot"/>
            <a:miter lim="800000"/>
            <a:headEnd type="triangle" w="lg" len="lg"/>
            <a:tailEnd type="triangle" w="lg" len="lg"/>
          </a:ln>
        </p:spPr>
      </p:cxnSp>
      <p:grpSp>
        <p:nvGrpSpPr>
          <p:cNvPr id="625" name="Google Shape;625;p46"/>
          <p:cNvGrpSpPr/>
          <p:nvPr/>
        </p:nvGrpSpPr>
        <p:grpSpPr>
          <a:xfrm>
            <a:off x="8506145" y="5221215"/>
            <a:ext cx="2573941" cy="307777"/>
            <a:chOff x="8510329" y="5221215"/>
            <a:chExt cx="2573941" cy="307777"/>
          </a:xfrm>
        </p:grpSpPr>
        <p:sp>
          <p:nvSpPr>
            <p:cNvPr id="626" name="Google Shape;626;p46"/>
            <p:cNvSpPr/>
            <p:nvPr/>
          </p:nvSpPr>
          <p:spPr>
            <a:xfrm>
              <a:off x="8510329" y="5282122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6"/>
            <p:cNvSpPr/>
            <p:nvPr/>
          </p:nvSpPr>
          <p:spPr>
            <a:xfrm>
              <a:off x="9558181" y="5282122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8" name="Google Shape;628;p46"/>
            <p:cNvCxnSpPr/>
            <p:nvPr/>
          </p:nvCxnSpPr>
          <p:spPr>
            <a:xfrm>
              <a:off x="8725449" y="5375103"/>
              <a:ext cx="83273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629" name="Google Shape;629;p46"/>
            <p:cNvSpPr txBox="1"/>
            <p:nvPr/>
          </p:nvSpPr>
          <p:spPr>
            <a:xfrm>
              <a:off x="9896701" y="5221215"/>
              <a:ext cx="118756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in production</a:t>
              </a:r>
              <a:endParaRPr/>
            </a:p>
          </p:txBody>
        </p:sp>
      </p:grpSp>
      <p:grpSp>
        <p:nvGrpSpPr>
          <p:cNvPr id="630" name="Google Shape;630;p46"/>
          <p:cNvGrpSpPr/>
          <p:nvPr/>
        </p:nvGrpSpPr>
        <p:grpSpPr>
          <a:xfrm>
            <a:off x="8506145" y="5553810"/>
            <a:ext cx="2858265" cy="307777"/>
            <a:chOff x="8506145" y="5534555"/>
            <a:chExt cx="2858265" cy="307777"/>
          </a:xfrm>
        </p:grpSpPr>
        <p:sp>
          <p:nvSpPr>
            <p:cNvPr id="631" name="Google Shape;631;p46"/>
            <p:cNvSpPr/>
            <p:nvPr/>
          </p:nvSpPr>
          <p:spPr>
            <a:xfrm>
              <a:off x="8506145" y="5595462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6"/>
            <p:cNvSpPr/>
            <p:nvPr/>
          </p:nvSpPr>
          <p:spPr>
            <a:xfrm>
              <a:off x="9553997" y="5595462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3" name="Google Shape;633;p46"/>
            <p:cNvCxnSpPr/>
            <p:nvPr/>
          </p:nvCxnSpPr>
          <p:spPr>
            <a:xfrm>
              <a:off x="8721265" y="5688443"/>
              <a:ext cx="83273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ash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634" name="Google Shape;634;p46"/>
            <p:cNvSpPr txBox="1"/>
            <p:nvPr/>
          </p:nvSpPr>
          <p:spPr>
            <a:xfrm>
              <a:off x="9896701" y="5534555"/>
              <a:ext cx="14677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production ready</a:t>
              </a:r>
              <a:endParaRPr/>
            </a:p>
          </p:txBody>
        </p:sp>
      </p:grpSp>
      <p:grpSp>
        <p:nvGrpSpPr>
          <p:cNvPr id="635" name="Google Shape;635;p46"/>
          <p:cNvGrpSpPr/>
          <p:nvPr/>
        </p:nvGrpSpPr>
        <p:grpSpPr>
          <a:xfrm>
            <a:off x="8506145" y="5886404"/>
            <a:ext cx="2804148" cy="307777"/>
            <a:chOff x="8506145" y="5886404"/>
            <a:chExt cx="2804148" cy="307777"/>
          </a:xfrm>
        </p:grpSpPr>
        <p:sp>
          <p:nvSpPr>
            <p:cNvPr id="636" name="Google Shape;636;p46"/>
            <p:cNvSpPr/>
            <p:nvPr/>
          </p:nvSpPr>
          <p:spPr>
            <a:xfrm>
              <a:off x="8506145" y="5947311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6"/>
            <p:cNvSpPr/>
            <p:nvPr/>
          </p:nvSpPr>
          <p:spPr>
            <a:xfrm>
              <a:off x="9553997" y="5947311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38" name="Google Shape;638;p46"/>
            <p:cNvCxnSpPr/>
            <p:nvPr/>
          </p:nvCxnSpPr>
          <p:spPr>
            <a:xfrm>
              <a:off x="8721265" y="6040292"/>
              <a:ext cx="832732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dot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639" name="Google Shape;639;p46"/>
            <p:cNvSpPr txBox="1"/>
            <p:nvPr/>
          </p:nvSpPr>
          <p:spPr>
            <a:xfrm>
              <a:off x="9896701" y="5886404"/>
              <a:ext cx="14135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proof of concept</a:t>
              </a:r>
              <a:endParaRPr/>
            </a:p>
          </p:txBody>
        </p:sp>
      </p:grpSp>
      <p:grpSp>
        <p:nvGrpSpPr>
          <p:cNvPr id="640" name="Google Shape;640;p46"/>
          <p:cNvGrpSpPr/>
          <p:nvPr/>
        </p:nvGrpSpPr>
        <p:grpSpPr>
          <a:xfrm>
            <a:off x="6974956" y="2863437"/>
            <a:ext cx="1877204" cy="546479"/>
            <a:chOff x="6974956" y="2863437"/>
            <a:chExt cx="1877204" cy="546479"/>
          </a:xfrm>
        </p:grpSpPr>
        <p:sp>
          <p:nvSpPr>
            <p:cNvPr id="641" name="Google Shape;641;p46"/>
            <p:cNvSpPr txBox="1"/>
            <p:nvPr/>
          </p:nvSpPr>
          <p:spPr>
            <a:xfrm>
              <a:off x="7073862" y="2956593"/>
              <a:ext cx="1681650" cy="3651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OpenHIM</a:t>
              </a:r>
              <a:endPara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8627392" y="3223953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8637040" y="2864307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6"/>
            <p:cNvSpPr/>
            <p:nvPr/>
          </p:nvSpPr>
          <p:spPr>
            <a:xfrm>
              <a:off x="6974956" y="2863437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6"/>
            <p:cNvSpPr/>
            <p:nvPr/>
          </p:nvSpPr>
          <p:spPr>
            <a:xfrm>
              <a:off x="6974956" y="3217349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3" name="Google Shape;643;p46"/>
          <p:cNvGrpSpPr/>
          <p:nvPr/>
        </p:nvGrpSpPr>
        <p:grpSpPr>
          <a:xfrm>
            <a:off x="6441813" y="5581808"/>
            <a:ext cx="1701299" cy="307777"/>
            <a:chOff x="6441813" y="5581808"/>
            <a:chExt cx="1701299" cy="307777"/>
          </a:xfrm>
        </p:grpSpPr>
        <p:sp>
          <p:nvSpPr>
            <p:cNvPr id="644" name="Google Shape;644;p46"/>
            <p:cNvSpPr/>
            <p:nvPr/>
          </p:nvSpPr>
          <p:spPr>
            <a:xfrm>
              <a:off x="6441813" y="5642715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6"/>
            <p:cNvSpPr txBox="1"/>
            <p:nvPr/>
          </p:nvSpPr>
          <p:spPr>
            <a:xfrm>
              <a:off x="6688355" y="5581808"/>
              <a:ext cx="14547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existing standard</a:t>
              </a:r>
              <a:endParaRPr/>
            </a:p>
          </p:txBody>
        </p:sp>
      </p:grpSp>
      <p:grpSp>
        <p:nvGrpSpPr>
          <p:cNvPr id="646" name="Google Shape;646;p46"/>
          <p:cNvGrpSpPr/>
          <p:nvPr/>
        </p:nvGrpSpPr>
        <p:grpSpPr>
          <a:xfrm>
            <a:off x="6441813" y="5886340"/>
            <a:ext cx="1827424" cy="307777"/>
            <a:chOff x="6441813" y="5886340"/>
            <a:chExt cx="1827424" cy="307777"/>
          </a:xfrm>
        </p:grpSpPr>
        <p:sp>
          <p:nvSpPr>
            <p:cNvPr id="647" name="Google Shape;647;p46"/>
            <p:cNvSpPr/>
            <p:nvPr/>
          </p:nvSpPr>
          <p:spPr>
            <a:xfrm>
              <a:off x="6441813" y="5947247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4D6CC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6"/>
            <p:cNvSpPr txBox="1"/>
            <p:nvPr/>
          </p:nvSpPr>
          <p:spPr>
            <a:xfrm>
              <a:off x="6688355" y="5886340"/>
              <a:ext cx="15808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4D6CCE"/>
                  </a:solidFill>
                  <a:latin typeface="Calibri"/>
                  <a:ea typeface="Calibri"/>
                  <a:cs typeface="Calibri"/>
                  <a:sym typeface="Calibri"/>
                </a:rPr>
                <a:t>emerging standard</a:t>
              </a:r>
              <a:endParaRPr/>
            </a:p>
          </p:txBody>
        </p:sp>
      </p:grpSp>
      <p:grpSp>
        <p:nvGrpSpPr>
          <p:cNvPr id="649" name="Google Shape;649;p46"/>
          <p:cNvGrpSpPr/>
          <p:nvPr/>
        </p:nvGrpSpPr>
        <p:grpSpPr>
          <a:xfrm>
            <a:off x="6441813" y="5220662"/>
            <a:ext cx="1290995" cy="307777"/>
            <a:chOff x="6441813" y="5220662"/>
            <a:chExt cx="1290995" cy="307777"/>
          </a:xfrm>
        </p:grpSpPr>
        <p:sp>
          <p:nvSpPr>
            <p:cNvPr id="650" name="Google Shape;650;p46"/>
            <p:cNvSpPr/>
            <p:nvPr/>
          </p:nvSpPr>
          <p:spPr>
            <a:xfrm>
              <a:off x="6441813" y="5281569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6"/>
            <p:cNvSpPr txBox="1"/>
            <p:nvPr/>
          </p:nvSpPr>
          <p:spPr>
            <a:xfrm>
              <a:off x="6688355" y="5220662"/>
              <a:ext cx="10444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native code</a:t>
              </a:r>
              <a:endParaRPr/>
            </a:p>
          </p:txBody>
        </p:sp>
      </p:grpSp>
      <p:grpSp>
        <p:nvGrpSpPr>
          <p:cNvPr id="652" name="Google Shape;652;p46"/>
          <p:cNvGrpSpPr/>
          <p:nvPr/>
        </p:nvGrpSpPr>
        <p:grpSpPr>
          <a:xfrm>
            <a:off x="8506145" y="6228562"/>
            <a:ext cx="2996445" cy="307777"/>
            <a:chOff x="8506145" y="5886404"/>
            <a:chExt cx="2996445" cy="307777"/>
          </a:xfrm>
        </p:grpSpPr>
        <p:sp>
          <p:nvSpPr>
            <p:cNvPr id="653" name="Google Shape;653;p46"/>
            <p:cNvSpPr/>
            <p:nvPr/>
          </p:nvSpPr>
          <p:spPr>
            <a:xfrm>
              <a:off x="8506145" y="5947311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6"/>
            <p:cNvSpPr/>
            <p:nvPr/>
          </p:nvSpPr>
          <p:spPr>
            <a:xfrm>
              <a:off x="9553997" y="5947311"/>
              <a:ext cx="215120" cy="185963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5" name="Google Shape;655;p46"/>
            <p:cNvCxnSpPr/>
            <p:nvPr/>
          </p:nvCxnSpPr>
          <p:spPr>
            <a:xfrm>
              <a:off x="8721265" y="6040292"/>
              <a:ext cx="832732" cy="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dot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656" name="Google Shape;656;p46"/>
            <p:cNvSpPr txBox="1"/>
            <p:nvPr/>
          </p:nvSpPr>
          <p:spPr>
            <a:xfrm>
              <a:off x="9896701" y="5886404"/>
              <a:ext cx="1605889" cy="307777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potential candidate</a:t>
              </a:r>
              <a:endParaRPr/>
            </a:p>
          </p:txBody>
        </p:sp>
      </p:grpSp>
      <p:sp>
        <p:nvSpPr>
          <p:cNvPr id="657" name="Google Shape;657;p46"/>
          <p:cNvSpPr/>
          <p:nvPr/>
        </p:nvSpPr>
        <p:spPr>
          <a:xfrm>
            <a:off x="152511" y="1986207"/>
            <a:ext cx="3033459" cy="2638043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rgbClr val="4D6C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4D6CCE"/>
                </a:solidFill>
                <a:latin typeface="Poppins"/>
                <a:ea typeface="Poppins"/>
                <a:cs typeface="Poppins"/>
                <a:sym typeface="Poppins"/>
              </a:rPr>
              <a:t>Convergence Initiative</a:t>
            </a:r>
            <a:endParaRPr/>
          </a:p>
        </p:txBody>
      </p:sp>
      <p:sp>
        <p:nvSpPr>
          <p:cNvPr id="658" name="Google Shape;658;p46"/>
          <p:cNvSpPr txBox="1"/>
          <p:nvPr/>
        </p:nvSpPr>
        <p:spPr>
          <a:xfrm>
            <a:off x="1543544" y="3781426"/>
            <a:ext cx="1681650" cy="365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Mosip</a:t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6"/>
          <p:cNvSpPr/>
          <p:nvPr/>
        </p:nvSpPr>
        <p:spPr>
          <a:xfrm>
            <a:off x="2986195" y="3699404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46"/>
          <p:cNvCxnSpPr>
            <a:stCxn id="659" idx="7"/>
            <a:endCxn id="610" idx="3"/>
          </p:cNvCxnSpPr>
          <p:nvPr/>
        </p:nvCxnSpPr>
        <p:spPr>
          <a:xfrm rot="10800000" flipH="1">
            <a:off x="3169811" y="2676938"/>
            <a:ext cx="972600" cy="104970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661" name="Google Shape;661;p46"/>
          <p:cNvCxnSpPr>
            <a:stCxn id="659" idx="5"/>
            <a:endCxn id="616" idx="1"/>
          </p:cNvCxnSpPr>
          <p:nvPr/>
        </p:nvCxnSpPr>
        <p:spPr>
          <a:xfrm>
            <a:off x="3169811" y="3858133"/>
            <a:ext cx="444000" cy="486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miter lim="800000"/>
            <a:headEnd type="triangle" w="lg" len="lg"/>
            <a:tailEnd type="triangle" w="lg" len="lg"/>
          </a:ln>
        </p:spPr>
      </p:cxnSp>
      <p:sp>
        <p:nvSpPr>
          <p:cNvPr id="662" name="Google Shape;662;p46"/>
          <p:cNvSpPr txBox="1"/>
          <p:nvPr/>
        </p:nvSpPr>
        <p:spPr>
          <a:xfrm>
            <a:off x="4499787" y="1418545"/>
            <a:ext cx="1681650" cy="365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Sormas</a:t>
            </a: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46"/>
          <p:cNvSpPr/>
          <p:nvPr/>
        </p:nvSpPr>
        <p:spPr>
          <a:xfrm>
            <a:off x="6028338" y="1640274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4" name="Google Shape;664;p46"/>
          <p:cNvCxnSpPr>
            <a:stCxn id="663" idx="5"/>
            <a:endCxn id="586" idx="1"/>
          </p:cNvCxnSpPr>
          <p:nvPr/>
        </p:nvCxnSpPr>
        <p:spPr>
          <a:xfrm>
            <a:off x="6211954" y="1799003"/>
            <a:ext cx="2372100" cy="551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665" name="Google Shape;665;p46"/>
          <p:cNvCxnSpPr>
            <a:stCxn id="663" idx="3"/>
            <a:endCxn id="585" idx="7"/>
          </p:cNvCxnSpPr>
          <p:nvPr/>
        </p:nvCxnSpPr>
        <p:spPr>
          <a:xfrm flipH="1">
            <a:off x="5793442" y="1799003"/>
            <a:ext cx="266400" cy="38790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dot"/>
            <a:miter lim="800000"/>
            <a:headEnd type="triangle" w="lg" len="lg"/>
            <a:tailEnd type="triangle" w="lg" len="lg"/>
          </a:ln>
        </p:spPr>
      </p:cxnSp>
      <p:sp>
        <p:nvSpPr>
          <p:cNvPr id="91" name="Google Shape;658;p46">
            <a:extLst>
              <a:ext uri="{FF2B5EF4-FFF2-40B4-BE49-F238E27FC236}">
                <a16:creationId xmlns:a16="http://schemas.microsoft.com/office/drawing/2014/main" id="{71E67003-1818-4A8C-A8F2-805AFFBA90D4}"/>
              </a:ext>
            </a:extLst>
          </p:cNvPr>
          <p:cNvSpPr txBox="1"/>
          <p:nvPr/>
        </p:nvSpPr>
        <p:spPr>
          <a:xfrm>
            <a:off x="6525128" y="3706592"/>
            <a:ext cx="1681650" cy="36512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openCRVS</a:t>
            </a:r>
            <a:endParaRPr sz="18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591;p46">
            <a:extLst>
              <a:ext uri="{FF2B5EF4-FFF2-40B4-BE49-F238E27FC236}">
                <a16:creationId xmlns:a16="http://schemas.microsoft.com/office/drawing/2014/main" id="{D4E88608-EA14-438E-9EBF-48763838225F}"/>
              </a:ext>
            </a:extLst>
          </p:cNvPr>
          <p:cNvSpPr/>
          <p:nvPr/>
        </p:nvSpPr>
        <p:spPr>
          <a:xfrm>
            <a:off x="8075444" y="3613610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665;p46">
            <a:extLst>
              <a:ext uri="{FF2B5EF4-FFF2-40B4-BE49-F238E27FC236}">
                <a16:creationId xmlns:a16="http://schemas.microsoft.com/office/drawing/2014/main" id="{0E2A8761-7A5A-4776-99F0-96FA0C63F704}"/>
              </a:ext>
            </a:extLst>
          </p:cNvPr>
          <p:cNvCxnSpPr>
            <a:cxnSpLocks/>
            <a:stCxn id="593" idx="2"/>
            <a:endCxn id="92" idx="7"/>
          </p:cNvCxnSpPr>
          <p:nvPr/>
        </p:nvCxnSpPr>
        <p:spPr>
          <a:xfrm flipH="1">
            <a:off x="8259060" y="3316935"/>
            <a:ext cx="368332" cy="323909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dot"/>
            <a:miter lim="800000"/>
            <a:headEnd type="triangl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64089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21EC0A-64F3-4268-B12D-5515CE1B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Payment Lab: Tooling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37B8F-40DB-4E1C-B9CB-3F28D58E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36D06-0E25-409E-84AF-A571AF15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EEA-381C-4C4B-A0DC-D6E873E2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16</a:t>
            </a:fld>
            <a:endParaRPr lang="fr-FR" altLang="fr-FR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228678-9D46-45F9-A316-C7A66C42AAF0}"/>
              </a:ext>
            </a:extLst>
          </p:cNvPr>
          <p:cNvSpPr/>
          <p:nvPr/>
        </p:nvSpPr>
        <p:spPr>
          <a:xfrm>
            <a:off x="1584843" y="1690688"/>
            <a:ext cx="2209800" cy="44103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accent5"/>
                </a:solidFill>
              </a:rPr>
              <a:t>Scheme</a:t>
            </a:r>
          </a:p>
          <a:p>
            <a:r>
              <a:rPr lang="en-GB" dirty="0">
                <a:solidFill>
                  <a:schemeClr val="accent5"/>
                </a:solidFill>
              </a:rPr>
              <a:t>Provider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C89A1E-768A-4BED-B5F5-007C3631ADD6}"/>
              </a:ext>
            </a:extLst>
          </p:cNvPr>
          <p:cNvSpPr/>
          <p:nvPr/>
        </p:nvSpPr>
        <p:spPr>
          <a:xfrm>
            <a:off x="1855856" y="5292882"/>
            <a:ext cx="1667774" cy="560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openIMIS</a:t>
            </a:r>
          </a:p>
        </p:txBody>
      </p:sp>
      <p:pic>
        <p:nvPicPr>
          <p:cNvPr id="9" name="Graphic 8" descr="Building">
            <a:extLst>
              <a:ext uri="{FF2B5EF4-FFF2-40B4-BE49-F238E27FC236}">
                <a16:creationId xmlns:a16="http://schemas.microsoft.com/office/drawing/2014/main" id="{42340C8B-6E46-4E62-BE1F-90376B829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5191" y="1864751"/>
            <a:ext cx="914400" cy="9144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9CA928-158F-4369-8FDD-89D690F6AA5F}"/>
              </a:ext>
            </a:extLst>
          </p:cNvPr>
          <p:cNvSpPr/>
          <p:nvPr/>
        </p:nvSpPr>
        <p:spPr>
          <a:xfrm>
            <a:off x="1855856" y="3634206"/>
            <a:ext cx="1667774" cy="6671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Accounting </a:t>
            </a:r>
            <a:r>
              <a:rPr lang="en-GB" dirty="0">
                <a:solidFill>
                  <a:schemeClr val="accent4"/>
                </a:solidFill>
              </a:rPr>
              <a:t>DPG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A6CD9C-C62B-4FB3-8361-D8CD66E370AE}"/>
              </a:ext>
            </a:extLst>
          </p:cNvPr>
          <p:cNvSpPr/>
          <p:nvPr/>
        </p:nvSpPr>
        <p:spPr>
          <a:xfrm>
            <a:off x="7737446" y="3456891"/>
            <a:ext cx="3164802" cy="973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Banks</a:t>
            </a:r>
          </a:p>
        </p:txBody>
      </p:sp>
      <p:pic>
        <p:nvPicPr>
          <p:cNvPr id="12" name="Graphic 11" descr="Bank">
            <a:extLst>
              <a:ext uri="{FF2B5EF4-FFF2-40B4-BE49-F238E27FC236}">
                <a16:creationId xmlns:a16="http://schemas.microsoft.com/office/drawing/2014/main" id="{34C64276-376F-43D2-B08F-DDEC36516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6881" y="3426861"/>
            <a:ext cx="914400" cy="9144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D04E2A-F0CD-4AC2-8247-52FFDA3082D8}"/>
              </a:ext>
            </a:extLst>
          </p:cNvPr>
          <p:cNvSpPr/>
          <p:nvPr/>
        </p:nvSpPr>
        <p:spPr>
          <a:xfrm>
            <a:off x="7732747" y="5127803"/>
            <a:ext cx="3175428" cy="973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Government</a:t>
            </a:r>
          </a:p>
        </p:txBody>
      </p:sp>
      <p:pic>
        <p:nvPicPr>
          <p:cNvPr id="37" name="Graphic 36" descr="Flag">
            <a:extLst>
              <a:ext uri="{FF2B5EF4-FFF2-40B4-BE49-F238E27FC236}">
                <a16:creationId xmlns:a16="http://schemas.microsoft.com/office/drawing/2014/main" id="{2C37E17B-0F89-4CF4-B2C3-AA632C50B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55054" y="5172433"/>
            <a:ext cx="914400" cy="914400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8CD1F79-1A02-479B-A474-71BF44A33F4A}"/>
              </a:ext>
            </a:extLst>
          </p:cNvPr>
          <p:cNvSpPr/>
          <p:nvPr/>
        </p:nvSpPr>
        <p:spPr>
          <a:xfrm>
            <a:off x="7732747" y="1687047"/>
            <a:ext cx="3169501" cy="973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Mobile Network</a:t>
            </a:r>
            <a:br>
              <a:rPr lang="en-GB" dirty="0">
                <a:solidFill>
                  <a:schemeClr val="accent5"/>
                </a:solidFill>
              </a:rPr>
            </a:br>
            <a:r>
              <a:rPr lang="en-GB" dirty="0">
                <a:solidFill>
                  <a:schemeClr val="accent5"/>
                </a:solidFill>
              </a:rPr>
              <a:t>Provider</a:t>
            </a:r>
          </a:p>
        </p:txBody>
      </p:sp>
      <p:pic>
        <p:nvPicPr>
          <p:cNvPr id="45" name="Graphic 44" descr="Speaker Phone">
            <a:extLst>
              <a:ext uri="{FF2B5EF4-FFF2-40B4-BE49-F238E27FC236}">
                <a16:creationId xmlns:a16="http://schemas.microsoft.com/office/drawing/2014/main" id="{79817B17-7C19-4DEE-9545-B6DF6D0CC4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49127" y="1715892"/>
            <a:ext cx="914400" cy="9144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97A4395-8530-4DDE-8477-5A19A6CA14C1}"/>
              </a:ext>
            </a:extLst>
          </p:cNvPr>
          <p:cNvGrpSpPr/>
          <p:nvPr/>
        </p:nvGrpSpPr>
        <p:grpSpPr>
          <a:xfrm rot="3442115">
            <a:off x="7034402" y="2543010"/>
            <a:ext cx="370103" cy="573094"/>
            <a:chOff x="1758048" y="3882890"/>
            <a:chExt cx="370103" cy="573094"/>
          </a:xfrm>
        </p:grpSpPr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303DC27E-1366-45BE-9907-C55B13BF0FBC}"/>
                </a:ext>
              </a:extLst>
            </p:cNvPr>
            <p:cNvSpPr/>
            <p:nvPr/>
          </p:nvSpPr>
          <p:spPr>
            <a:xfrm>
              <a:off x="1758048" y="3882890"/>
              <a:ext cx="190500" cy="573094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3AE43EFE-0298-4A7C-90AF-0B8EA4CF521B}"/>
                </a:ext>
              </a:extLst>
            </p:cNvPr>
            <p:cNvSpPr/>
            <p:nvPr/>
          </p:nvSpPr>
          <p:spPr>
            <a:xfrm flipV="1">
              <a:off x="1937651" y="3896600"/>
              <a:ext cx="190500" cy="550812"/>
            </a:xfrm>
            <a:prstGeom prst="down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F3244F9-AFFE-4DCA-9571-9439F6CF2E26}"/>
              </a:ext>
            </a:extLst>
          </p:cNvPr>
          <p:cNvGrpSpPr/>
          <p:nvPr/>
        </p:nvGrpSpPr>
        <p:grpSpPr>
          <a:xfrm rot="5400000">
            <a:off x="7010301" y="3557283"/>
            <a:ext cx="370103" cy="653555"/>
            <a:chOff x="1758048" y="3882890"/>
            <a:chExt cx="370103" cy="573094"/>
          </a:xfrm>
        </p:grpSpPr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F240ABA5-479A-469A-ACC9-BB687720716A}"/>
                </a:ext>
              </a:extLst>
            </p:cNvPr>
            <p:cNvSpPr/>
            <p:nvPr/>
          </p:nvSpPr>
          <p:spPr>
            <a:xfrm>
              <a:off x="1758048" y="3882890"/>
              <a:ext cx="190500" cy="573094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1D282BDA-3424-4470-BD63-CB7479A8E834}"/>
                </a:ext>
              </a:extLst>
            </p:cNvPr>
            <p:cNvSpPr/>
            <p:nvPr/>
          </p:nvSpPr>
          <p:spPr>
            <a:xfrm flipV="1">
              <a:off x="1937651" y="3896600"/>
              <a:ext cx="190500" cy="550812"/>
            </a:xfrm>
            <a:prstGeom prst="down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DFE867E-7473-443E-9062-966F40B5874F}"/>
              </a:ext>
            </a:extLst>
          </p:cNvPr>
          <p:cNvGrpSpPr/>
          <p:nvPr/>
        </p:nvGrpSpPr>
        <p:grpSpPr>
          <a:xfrm rot="7561309">
            <a:off x="7005854" y="4627524"/>
            <a:ext cx="370103" cy="573094"/>
            <a:chOff x="1758048" y="3882890"/>
            <a:chExt cx="370103" cy="573094"/>
          </a:xfrm>
        </p:grpSpPr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id="{CEDBF488-AB84-43FB-BDA1-18B224AABA8E}"/>
                </a:ext>
              </a:extLst>
            </p:cNvPr>
            <p:cNvSpPr/>
            <p:nvPr/>
          </p:nvSpPr>
          <p:spPr>
            <a:xfrm>
              <a:off x="1758048" y="3882890"/>
              <a:ext cx="190500" cy="573094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" name="Arrow: Down 53">
              <a:extLst>
                <a:ext uri="{FF2B5EF4-FFF2-40B4-BE49-F238E27FC236}">
                  <a16:creationId xmlns:a16="http://schemas.microsoft.com/office/drawing/2014/main" id="{FC1D1ABE-BB3F-40BC-96AB-9F2F5F546184}"/>
                </a:ext>
              </a:extLst>
            </p:cNvPr>
            <p:cNvSpPr/>
            <p:nvPr/>
          </p:nvSpPr>
          <p:spPr>
            <a:xfrm flipV="1">
              <a:off x="1937651" y="3896600"/>
              <a:ext cx="190500" cy="550812"/>
            </a:xfrm>
            <a:prstGeom prst="down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7024A93E-D8E9-466C-8CEA-E4B3D07FE701}"/>
              </a:ext>
            </a:extLst>
          </p:cNvPr>
          <p:cNvSpPr/>
          <p:nvPr/>
        </p:nvSpPr>
        <p:spPr>
          <a:xfrm>
            <a:off x="4633978" y="2816467"/>
            <a:ext cx="2100266" cy="225412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5"/>
                </a:solidFill>
              </a:rPr>
              <a:t>Payment</a:t>
            </a:r>
          </a:p>
          <a:p>
            <a:pPr algn="ctr"/>
            <a:r>
              <a:rPr lang="en-GB" dirty="0">
                <a:solidFill>
                  <a:schemeClr val="accent5"/>
                </a:solidFill>
              </a:rPr>
              <a:t>Layer </a:t>
            </a:r>
            <a:r>
              <a:rPr lang="en-GB" dirty="0">
                <a:solidFill>
                  <a:schemeClr val="accent4"/>
                </a:solidFill>
              </a:rPr>
              <a:t>DPG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0479BE-5898-40AB-9187-D4308BC7DD33}"/>
              </a:ext>
            </a:extLst>
          </p:cNvPr>
          <p:cNvGrpSpPr/>
          <p:nvPr/>
        </p:nvGrpSpPr>
        <p:grpSpPr>
          <a:xfrm>
            <a:off x="2470699" y="4491538"/>
            <a:ext cx="370103" cy="573094"/>
            <a:chOff x="1758048" y="3882890"/>
            <a:chExt cx="370103" cy="573094"/>
          </a:xfrm>
        </p:grpSpPr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1E267550-C866-4D41-A379-B517F4890D34}"/>
                </a:ext>
              </a:extLst>
            </p:cNvPr>
            <p:cNvSpPr/>
            <p:nvPr/>
          </p:nvSpPr>
          <p:spPr>
            <a:xfrm>
              <a:off x="1758048" y="3882890"/>
              <a:ext cx="190500" cy="573094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383EC06E-FFD3-4756-A33A-B99D7447B9DC}"/>
                </a:ext>
              </a:extLst>
            </p:cNvPr>
            <p:cNvSpPr/>
            <p:nvPr/>
          </p:nvSpPr>
          <p:spPr>
            <a:xfrm flipV="1">
              <a:off x="1937651" y="3896600"/>
              <a:ext cx="190500" cy="550812"/>
            </a:xfrm>
            <a:prstGeom prst="down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7D870BD-6306-458E-AF7F-A1253370D15C}"/>
              </a:ext>
            </a:extLst>
          </p:cNvPr>
          <p:cNvGrpSpPr/>
          <p:nvPr/>
        </p:nvGrpSpPr>
        <p:grpSpPr>
          <a:xfrm rot="5400000">
            <a:off x="3989377" y="3641022"/>
            <a:ext cx="370103" cy="653555"/>
            <a:chOff x="1758048" y="3882890"/>
            <a:chExt cx="370103" cy="573094"/>
          </a:xfrm>
        </p:grpSpPr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84F40D86-10B9-4370-9177-9EAFFF88D65C}"/>
                </a:ext>
              </a:extLst>
            </p:cNvPr>
            <p:cNvSpPr/>
            <p:nvPr/>
          </p:nvSpPr>
          <p:spPr>
            <a:xfrm>
              <a:off x="1758048" y="3882890"/>
              <a:ext cx="190500" cy="573094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192E6943-2628-4198-861B-63B90967C1ED}"/>
                </a:ext>
              </a:extLst>
            </p:cNvPr>
            <p:cNvSpPr/>
            <p:nvPr/>
          </p:nvSpPr>
          <p:spPr>
            <a:xfrm flipV="1">
              <a:off x="1937651" y="3896600"/>
              <a:ext cx="190500" cy="550812"/>
            </a:xfrm>
            <a:prstGeom prst="down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B16A04E-E4C0-45A2-984D-4E3CEB9E3793}"/>
              </a:ext>
            </a:extLst>
          </p:cNvPr>
          <p:cNvGrpSpPr/>
          <p:nvPr/>
        </p:nvGrpSpPr>
        <p:grpSpPr>
          <a:xfrm rot="3442115">
            <a:off x="4001764" y="4638236"/>
            <a:ext cx="370103" cy="573094"/>
            <a:chOff x="1758048" y="3882890"/>
            <a:chExt cx="370103" cy="573094"/>
          </a:xfrm>
        </p:grpSpPr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1E23B442-D864-402E-9C43-3C7C24A6CF11}"/>
                </a:ext>
              </a:extLst>
            </p:cNvPr>
            <p:cNvSpPr/>
            <p:nvPr/>
          </p:nvSpPr>
          <p:spPr>
            <a:xfrm>
              <a:off x="1758048" y="3882890"/>
              <a:ext cx="190500" cy="573094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id="{F7A15E42-715A-4415-A38C-9B5DB85C7E04}"/>
                </a:ext>
              </a:extLst>
            </p:cNvPr>
            <p:cNvSpPr/>
            <p:nvPr/>
          </p:nvSpPr>
          <p:spPr>
            <a:xfrm flipV="1">
              <a:off x="1937651" y="3896600"/>
              <a:ext cx="190500" cy="550812"/>
            </a:xfrm>
            <a:prstGeom prst="down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F59043E-9D25-4FD7-BBE2-6A84CD8090FC}"/>
              </a:ext>
            </a:extLst>
          </p:cNvPr>
          <p:cNvGrpSpPr/>
          <p:nvPr/>
        </p:nvGrpSpPr>
        <p:grpSpPr>
          <a:xfrm rot="5400000">
            <a:off x="5526788" y="3742727"/>
            <a:ext cx="370103" cy="3648616"/>
            <a:chOff x="1758048" y="3882890"/>
            <a:chExt cx="370103" cy="573094"/>
          </a:xfrm>
        </p:grpSpPr>
        <p:sp>
          <p:nvSpPr>
            <p:cNvPr id="57" name="Arrow: Down 56">
              <a:extLst>
                <a:ext uri="{FF2B5EF4-FFF2-40B4-BE49-F238E27FC236}">
                  <a16:creationId xmlns:a16="http://schemas.microsoft.com/office/drawing/2014/main" id="{ABF5CB7A-47D5-44CC-8D99-0426EF27B3FF}"/>
                </a:ext>
              </a:extLst>
            </p:cNvPr>
            <p:cNvSpPr/>
            <p:nvPr/>
          </p:nvSpPr>
          <p:spPr>
            <a:xfrm>
              <a:off x="1758048" y="3882890"/>
              <a:ext cx="190500" cy="573094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:a16="http://schemas.microsoft.com/office/drawing/2014/main" id="{473B0476-474C-4A59-B5B1-40B4E33D55F7}"/>
                </a:ext>
              </a:extLst>
            </p:cNvPr>
            <p:cNvSpPr/>
            <p:nvPr/>
          </p:nvSpPr>
          <p:spPr>
            <a:xfrm flipV="1">
              <a:off x="1937651" y="3896600"/>
              <a:ext cx="190500" cy="550812"/>
            </a:xfrm>
            <a:prstGeom prst="down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7AD961-0834-4F43-8518-AD14D85298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720" y="5230519"/>
            <a:ext cx="720000" cy="7200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0316956-5F7C-442C-8FD0-7F11D30642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0891" y="4250094"/>
            <a:ext cx="1183604" cy="37579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B3C39E9-81E2-420E-AF62-D3308704D0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162" y="3453945"/>
            <a:ext cx="1381289" cy="54330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47AE5F88-9D7F-42B9-A097-67AF2FCCAA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89743" y="4481820"/>
            <a:ext cx="1609724" cy="4829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350460C-726A-443C-B5B1-E3940CEBA7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1894" y="5537323"/>
            <a:ext cx="1251853" cy="6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9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43F724-5BFD-41E3-8E4B-149D3A04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51120C-EE8C-448C-AC79-D4EF90BF3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9B377-9D7E-472B-9582-D507D84C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76431-8979-4BF7-9B59-7D77F36E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51087-6428-42EE-AE95-CE80E070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5074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486566-41A8-4B72-8E3B-C8F39030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the Sectors’ Leading Software Coalition with the WB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90AA6-E789-4BBD-9CC7-1FF948E3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2023-04-27</a:t>
            </a: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D625-B75F-412B-891E-8212496F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openIMIS Developments @ Nairobi</a:t>
            </a: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FB80-73B8-48B3-B932-A818DCFD4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E6166-7C68-437E-A233-7D0704065D0C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7BFA2E0-B51C-42BE-BEB7-B9DE91044522}"/>
              </a:ext>
            </a:extLst>
          </p:cNvPr>
          <p:cNvSpPr/>
          <p:nvPr/>
        </p:nvSpPr>
        <p:spPr>
          <a:xfrm>
            <a:off x="5765934" y="2278433"/>
            <a:ext cx="5735379" cy="38225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2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eck: abgerundete Ecken 8">
            <a:extLst>
              <a:ext uri="{FF2B5EF4-FFF2-40B4-BE49-F238E27FC236}">
                <a16:creationId xmlns:a16="http://schemas.microsoft.com/office/drawing/2014/main" id="{D472492E-74E2-457B-824F-8F1CAED1371D}"/>
              </a:ext>
            </a:extLst>
          </p:cNvPr>
          <p:cNvSpPr/>
          <p:nvPr/>
        </p:nvSpPr>
        <p:spPr>
          <a:xfrm>
            <a:off x="838201" y="2278433"/>
            <a:ext cx="5923104" cy="38225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89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feld 10">
            <a:extLst>
              <a:ext uri="{FF2B5EF4-FFF2-40B4-BE49-F238E27FC236}">
                <a16:creationId xmlns:a16="http://schemas.microsoft.com/office/drawing/2014/main" id="{407BA486-10D3-43B5-B019-D2E30BA8BEE0}"/>
              </a:ext>
            </a:extLst>
          </p:cNvPr>
          <p:cNvSpPr txBox="1"/>
          <p:nvPr/>
        </p:nvSpPr>
        <p:spPr>
          <a:xfrm>
            <a:off x="1302026" y="2598254"/>
            <a:ext cx="4286283" cy="3309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feld 11">
            <a:extLst>
              <a:ext uri="{FF2B5EF4-FFF2-40B4-BE49-F238E27FC236}">
                <a16:creationId xmlns:a16="http://schemas.microsoft.com/office/drawing/2014/main" id="{07389904-5B5D-4040-9166-076DBF6C5E07}"/>
              </a:ext>
            </a:extLst>
          </p:cNvPr>
          <p:cNvSpPr txBox="1"/>
          <p:nvPr/>
        </p:nvSpPr>
        <p:spPr>
          <a:xfrm>
            <a:off x="1033673" y="2628074"/>
            <a:ext cx="52914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Insurance (non-/contributory)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Salary compensation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Voucher schemes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Cash transfer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</p:txBody>
      </p:sp>
      <p:pic>
        <p:nvPicPr>
          <p:cNvPr id="14" name="Grafik 18">
            <a:extLst>
              <a:ext uri="{FF2B5EF4-FFF2-40B4-BE49-F238E27FC236}">
                <a16:creationId xmlns:a16="http://schemas.microsoft.com/office/drawing/2014/main" id="{89193F76-689A-4F5E-B16A-3447D457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46" y="3076350"/>
            <a:ext cx="1822016" cy="486000"/>
          </a:xfrm>
          <a:prstGeom prst="rect">
            <a:avLst/>
          </a:prstGeom>
        </p:spPr>
      </p:pic>
      <p:pic>
        <p:nvPicPr>
          <p:cNvPr id="15" name="Google Shape;153;p19">
            <a:extLst>
              <a:ext uri="{FF2B5EF4-FFF2-40B4-BE49-F238E27FC236}">
                <a16:creationId xmlns:a16="http://schemas.microsoft.com/office/drawing/2014/main" id="{43CACA81-A19D-4A06-AB96-2D7ACEA90F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3300" y="3045016"/>
            <a:ext cx="523601" cy="52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800B58-4859-409F-BDE5-889C52E56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871" y="3493852"/>
            <a:ext cx="1174283" cy="1044000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B4E06B82-A23F-48C6-BC1D-FCE1E5B91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972" y="3463836"/>
            <a:ext cx="1249680" cy="1254253"/>
          </a:xfrm>
          <a:prstGeom prst="rect">
            <a:avLst/>
          </a:prstGeom>
        </p:spPr>
      </p:pic>
      <p:sp>
        <p:nvSpPr>
          <p:cNvPr id="18" name="Kreis: nicht ausgefüllt 14">
            <a:extLst>
              <a:ext uri="{FF2B5EF4-FFF2-40B4-BE49-F238E27FC236}">
                <a16:creationId xmlns:a16="http://schemas.microsoft.com/office/drawing/2014/main" id="{12978892-229B-41E4-B1D9-6FDA4623FF51}"/>
              </a:ext>
            </a:extLst>
          </p:cNvPr>
          <p:cNvSpPr/>
          <p:nvPr/>
        </p:nvSpPr>
        <p:spPr>
          <a:xfrm>
            <a:off x="5701629" y="3509995"/>
            <a:ext cx="1080000" cy="1080000"/>
          </a:xfrm>
          <a:prstGeom prst="donut">
            <a:avLst>
              <a:gd name="adj" fmla="val 6991"/>
            </a:avLst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Kreis: nicht ausgefüllt 15">
            <a:extLst>
              <a:ext uri="{FF2B5EF4-FFF2-40B4-BE49-F238E27FC236}">
                <a16:creationId xmlns:a16="http://schemas.microsoft.com/office/drawing/2014/main" id="{7A38F354-A27C-47AE-857F-886C142E9E8A}"/>
              </a:ext>
            </a:extLst>
          </p:cNvPr>
          <p:cNvSpPr/>
          <p:nvPr/>
        </p:nvSpPr>
        <p:spPr>
          <a:xfrm>
            <a:off x="6799249" y="3498011"/>
            <a:ext cx="1080000" cy="1080000"/>
          </a:xfrm>
          <a:prstGeom prst="donut">
            <a:avLst>
              <a:gd name="adj" fmla="val 6991"/>
            </a:avLst>
          </a:prstGeom>
          <a:solidFill>
            <a:srgbClr val="EFBC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feld 16">
            <a:extLst>
              <a:ext uri="{FF2B5EF4-FFF2-40B4-BE49-F238E27FC236}">
                <a16:creationId xmlns:a16="http://schemas.microsoft.com/office/drawing/2014/main" id="{ECD86B6B-07FD-4ABB-B0E8-1F62BD4C9EFE}"/>
              </a:ext>
            </a:extLst>
          </p:cNvPr>
          <p:cNvSpPr txBox="1"/>
          <p:nvPr/>
        </p:nvSpPr>
        <p:spPr>
          <a:xfrm>
            <a:off x="838200" y="2405226"/>
            <a:ext cx="10663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DPG to manage social protection schemes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Rechteck: abgerundete Ecken 4">
            <a:extLst>
              <a:ext uri="{FF2B5EF4-FFF2-40B4-BE49-F238E27FC236}">
                <a16:creationId xmlns:a16="http://schemas.microsoft.com/office/drawing/2014/main" id="{07D97C62-8C7F-4DD7-A651-B841107CA59D}"/>
              </a:ext>
            </a:extLst>
          </p:cNvPr>
          <p:cNvSpPr/>
          <p:nvPr/>
        </p:nvSpPr>
        <p:spPr>
          <a:xfrm>
            <a:off x="838200" y="2286446"/>
            <a:ext cx="10673882" cy="381581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feld 17">
            <a:extLst>
              <a:ext uri="{FF2B5EF4-FFF2-40B4-BE49-F238E27FC236}">
                <a16:creationId xmlns:a16="http://schemas.microsoft.com/office/drawing/2014/main" id="{130E7A0F-7C97-4ABB-A5D8-A7A62B35CF74}"/>
              </a:ext>
            </a:extLst>
          </p:cNvPr>
          <p:cNvSpPr txBox="1"/>
          <p:nvPr/>
        </p:nvSpPr>
        <p:spPr>
          <a:xfrm>
            <a:off x="7921068" y="2621774"/>
            <a:ext cx="35978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</a:rPr>
              <a:t>Core MIS		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Cash transfer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Targeting / PMT</a:t>
            </a: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‘Cash </a:t>
            </a:r>
            <a:r>
              <a:rPr lang="en-US" sz="2400" dirty="0">
                <a:solidFill>
                  <a:srgbClr val="FFFFFF"/>
                </a:solidFill>
              </a:rPr>
              <a:t>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’ </a:t>
            </a:r>
          </a:p>
          <a:p>
            <a:pPr marL="914400" marR="0" lvl="1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 Works </a:t>
            </a:r>
          </a:p>
          <a:p>
            <a:pPr marL="914400" marR="0" lvl="1" indent="-4572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20B0604020202020204" charset="0"/>
              <a:ea typeface="+mn-ea"/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1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E019D9-A208-4756-B0CB-D3E37BF7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C55E2F-1B24-473B-AB0A-8474B436C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172" y="1825625"/>
            <a:ext cx="8753627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CORE-MIS: social protection management software from the </a:t>
            </a:r>
            <a:r>
              <a:rPr lang="en-GB" dirty="0" err="1"/>
              <a:t>WorldBank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>
                <a:hlinkClick r:id="rId2"/>
              </a:rPr>
              <a:t>https://core-mis.org/</a:t>
            </a:r>
            <a:r>
              <a:rPr lang="en-GB" dirty="0"/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Joint feasibility workshop in September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Agreement to join forces signed last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Aim: migrate CORE-MIS functionality to openIMIS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Distribution: not yet specified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48E6C-E8F1-4A67-ABF7-322C8381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2023-04-27</a:t>
            </a:r>
            <a:endParaRPr lang="en-US" altLang="fr-FR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231E3-CCBE-4BC2-B418-5FF2D9F6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/>
              <a:t>openIMIS Developments @ Nairobi</a:t>
            </a:r>
            <a:endParaRPr lang="en-US" altLang="fr-FR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CFE76-BD25-4C21-BC20-B7F18700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19</a:t>
            </a:fld>
            <a:endParaRPr lang="en-US" altLang="fr-FR" noProof="0" dirty="0"/>
          </a:p>
        </p:txBody>
      </p:sp>
      <p:pic>
        <p:nvPicPr>
          <p:cNvPr id="8" name="Google Shape;153;p19">
            <a:extLst>
              <a:ext uri="{FF2B5EF4-FFF2-40B4-BE49-F238E27FC236}">
                <a16:creationId xmlns:a16="http://schemas.microsoft.com/office/drawing/2014/main" id="{F492195A-AB53-4C4D-9738-701981F6B5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242" y="1825625"/>
            <a:ext cx="1668035" cy="1793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81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Maturity of Global Goods</a:t>
            </a:r>
          </a:p>
        </p:txBody>
      </p:sp>
      <p:sp>
        <p:nvSpPr>
          <p:cNvPr id="52" name="Date Placeholder 51">
            <a:extLst>
              <a:ext uri="{FF2B5EF4-FFF2-40B4-BE49-F238E27FC236}">
                <a16:creationId xmlns:a16="http://schemas.microsoft.com/office/drawing/2014/main" id="{C9F4E0F8-6C16-44A4-820A-5BFBDC0D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7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openIMIS Developments @ Nairobi</a:t>
            </a:r>
            <a:endParaRPr kumimoji="0" lang="de-DE" sz="1000" b="1" i="0" u="none" strike="noStrike" kern="1200" cap="none" spc="70" normalizeH="0" baseline="0" noProof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DFAE30A2-0C8F-43A5-A25C-841C8E74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2</a:t>
            </a:fld>
            <a:endParaRPr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3241011"/>
              </p:ext>
            </p:extLst>
          </p:nvPr>
        </p:nvGraphicFramePr>
        <p:xfrm>
          <a:off x="5709133" y="1468081"/>
          <a:ext cx="4557932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Community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Developer, Contributor and Implementer Community Engagement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Community Governance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Software Roadmap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User Documentation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Multi-Lingual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99A9C3FE-84C0-4D37-8CCE-BB7ABB708E8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36803" y="1747481"/>
          <a:ext cx="34565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810">
                <a:tc>
                  <a:txBody>
                    <a:bodyPr/>
                    <a:lstStyle/>
                    <a:p>
                      <a:r>
                        <a:rPr lang="en-GB" dirty="0"/>
                        <a:t>Global Utility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Country Utilization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Country Strategy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Digital Health Interventions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Source Code Accessibility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Funding and 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B654B6-190E-4958-B03A-85EF230C5F15}"/>
              </a:ext>
            </a:extLst>
          </p:cNvPr>
          <p:cNvCxnSpPr>
            <a:cxnSpLocks/>
            <a:stCxn id="22" idx="7"/>
            <a:endCxn id="9" idx="2"/>
          </p:cNvCxnSpPr>
          <p:nvPr/>
        </p:nvCxnSpPr>
        <p:spPr bwMode="auto">
          <a:xfrm flipH="1" flipV="1">
            <a:off x="2965061" y="3576281"/>
            <a:ext cx="1004760" cy="12123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425819-64EF-4F62-B60C-D7A9DF76DA84}"/>
              </a:ext>
            </a:extLst>
          </p:cNvPr>
          <p:cNvCxnSpPr>
            <a:cxnSpLocks/>
            <a:stCxn id="22" idx="7"/>
            <a:endCxn id="6" idx="1"/>
          </p:cNvCxnSpPr>
          <p:nvPr/>
        </p:nvCxnSpPr>
        <p:spPr bwMode="auto">
          <a:xfrm flipV="1">
            <a:off x="3969821" y="2522181"/>
            <a:ext cx="1739312" cy="22664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FA9272-45E1-45F0-B0ED-1E4F75A42764}"/>
              </a:ext>
            </a:extLst>
          </p:cNvPr>
          <p:cNvCxnSpPr>
            <a:cxnSpLocks/>
            <a:stCxn id="22" idx="7"/>
          </p:cNvCxnSpPr>
          <p:nvPr/>
        </p:nvCxnSpPr>
        <p:spPr bwMode="auto">
          <a:xfrm>
            <a:off x="3969821" y="4788650"/>
            <a:ext cx="2341389" cy="2499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0BE8B9-A27B-44D7-BFF0-BC86C73906B1}"/>
              </a:ext>
            </a:extLst>
          </p:cNvPr>
          <p:cNvSpPr/>
          <p:nvPr/>
        </p:nvSpPr>
        <p:spPr>
          <a:xfrm>
            <a:off x="2304496" y="4611688"/>
            <a:ext cx="1951050" cy="1208374"/>
          </a:xfrm>
          <a:prstGeom prst="ellipse">
            <a:avLst/>
          </a:prstGeom>
          <a:solidFill>
            <a:schemeClr val="accent5">
              <a:alpha val="15000"/>
            </a:schemeClr>
          </a:solidFill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de-DE" b="1" dirty="0">
                <a:solidFill>
                  <a:srgbClr val="0077B2"/>
                </a:solidFill>
                <a:latin typeface="Arial" charset="0"/>
              </a:rPr>
              <a:t>Global </a:t>
            </a:r>
            <a:r>
              <a:rPr lang="de-DE" b="1" dirty="0" err="1">
                <a:solidFill>
                  <a:srgbClr val="0077B2"/>
                </a:solidFill>
                <a:latin typeface="Arial" charset="0"/>
              </a:rPr>
              <a:t>Good</a:t>
            </a:r>
            <a:r>
              <a:rPr lang="de-DE" b="1" dirty="0">
                <a:solidFill>
                  <a:srgbClr val="0077B2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rgbClr val="0077B2"/>
                </a:solidFill>
                <a:latin typeface="Arial" charset="0"/>
              </a:rPr>
              <a:t>Maturity</a:t>
            </a:r>
            <a:endParaRPr lang="de-DE" b="1" dirty="0">
              <a:solidFill>
                <a:srgbClr val="0077B2"/>
              </a:solidFill>
              <a:latin typeface="Arial" charset="0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1E2F769-70CD-40F6-917B-27DFB3EBF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997866"/>
              </p:ext>
            </p:extLst>
          </p:nvPr>
        </p:nvGraphicFramePr>
        <p:xfrm>
          <a:off x="6311210" y="4121709"/>
          <a:ext cx="453839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Software Maturity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Technical Documentation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Software Productization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Interoperability and Data Accessibility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Security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Scalability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2E5C58C-C93E-4C94-8975-0B45CEDC7435}"/>
              </a:ext>
            </a:extLst>
          </p:cNvPr>
          <p:cNvSpPr txBox="1"/>
          <p:nvPr/>
        </p:nvSpPr>
        <p:spPr>
          <a:xfrm rot="1305448">
            <a:off x="9048009" y="739836"/>
            <a:ext cx="212231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/>
                </a:solidFill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868014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 descr="Screen Shot 2022-02-22 at 15.28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15" y="1492291"/>
            <a:ext cx="9402535" cy="5250917"/>
          </a:xfrm>
          <a:prstGeom prst="rect">
            <a:avLst/>
          </a:prstGeom>
        </p:spPr>
      </p:pic>
      <p:sp>
        <p:nvSpPr>
          <p:cNvPr id="229" name="Google Shape;229;p20"/>
          <p:cNvSpPr txBox="1">
            <a:spLocks noGrp="1"/>
          </p:cNvSpPr>
          <p:nvPr>
            <p:ph type="title"/>
          </p:nvPr>
        </p:nvSpPr>
        <p:spPr>
          <a:xfrm>
            <a:off x="1715633" y="255067"/>
            <a:ext cx="9385200" cy="1218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/>
              <a:t>Several modules are already available </a:t>
            </a:r>
            <a:br>
              <a:rPr lang="en-US" b="1" dirty="0"/>
            </a:br>
            <a:r>
              <a:rPr lang="en-US" b="1" dirty="0"/>
              <a:t>and more are being developed</a:t>
            </a:r>
            <a:endParaRPr lang="en-US" dirty="0"/>
          </a:p>
        </p:txBody>
      </p:sp>
      <p:sp>
        <p:nvSpPr>
          <p:cNvPr id="4" name="Rettangolo arrotondato 3"/>
          <p:cNvSpPr/>
          <p:nvPr/>
        </p:nvSpPr>
        <p:spPr>
          <a:xfrm>
            <a:off x="1216398" y="1543232"/>
            <a:ext cx="10075228" cy="669965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B5850-8AE6-462B-9EB1-16DAAA823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3792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B7C7EF2C-52C9-4BE9-B8E1-FB14EBEA79E6}"/>
              </a:ext>
            </a:extLst>
          </p:cNvPr>
          <p:cNvSpPr/>
          <p:nvPr/>
        </p:nvSpPr>
        <p:spPr>
          <a:xfrm rot="20343862">
            <a:off x="1285991" y="2241555"/>
            <a:ext cx="6547104" cy="3511296"/>
          </a:xfrm>
          <a:prstGeom prst="curvedLeftArrow">
            <a:avLst>
              <a:gd name="adj1" fmla="val 5568"/>
              <a:gd name="adj2" fmla="val 22395"/>
              <a:gd name="adj3" fmla="val 25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6B0B5-4295-478F-883B-0FB4BE18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Objects to Migrate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8CD14-ACBE-4FC2-92E2-ACDC14A06F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(don’t nail me down on this)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15CED-6D61-4F80-9E85-954EB24BB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848" y="0"/>
            <a:ext cx="3502152" cy="466953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D1E774-0062-4D2A-97D4-C889C70F5F62}"/>
              </a:ext>
            </a:extLst>
          </p:cNvPr>
          <p:cNvSpPr/>
          <p:nvPr/>
        </p:nvSpPr>
        <p:spPr>
          <a:xfrm>
            <a:off x="91440" y="3317606"/>
            <a:ext cx="1862328" cy="5929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Groups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71E46-9A33-4864-9E10-8956E8E2A0C2}"/>
              </a:ext>
            </a:extLst>
          </p:cNvPr>
          <p:cNvSpPr/>
          <p:nvPr/>
        </p:nvSpPr>
        <p:spPr>
          <a:xfrm>
            <a:off x="448056" y="2836057"/>
            <a:ext cx="1862328" cy="5929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Individuals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539FF0-3905-4466-A60B-278D0E1A6AF2}"/>
              </a:ext>
            </a:extLst>
          </p:cNvPr>
          <p:cNvSpPr/>
          <p:nvPr/>
        </p:nvSpPr>
        <p:spPr>
          <a:xfrm>
            <a:off x="6096000" y="2306569"/>
            <a:ext cx="1862328" cy="5929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Benefit Schemes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99767A-F1E9-4A0A-8799-400048A1BC6C}"/>
              </a:ext>
            </a:extLst>
          </p:cNvPr>
          <p:cNvSpPr/>
          <p:nvPr/>
        </p:nvSpPr>
        <p:spPr>
          <a:xfrm>
            <a:off x="4619244" y="3825876"/>
            <a:ext cx="1862328" cy="5929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Benefit Assessment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E9AD05-9651-4D7A-A40F-59C9204E988F}"/>
              </a:ext>
            </a:extLst>
          </p:cNvPr>
          <p:cNvSpPr/>
          <p:nvPr/>
        </p:nvSpPr>
        <p:spPr>
          <a:xfrm>
            <a:off x="3046477" y="2963930"/>
            <a:ext cx="1862328" cy="5929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Targeting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1BEF5A-6ED4-497E-BEA3-650D59B88B34}"/>
              </a:ext>
            </a:extLst>
          </p:cNvPr>
          <p:cNvSpPr/>
          <p:nvPr/>
        </p:nvSpPr>
        <p:spPr>
          <a:xfrm>
            <a:off x="3470149" y="3445481"/>
            <a:ext cx="1862328" cy="5929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Assessment Data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03AF3-7483-4CD5-BB00-5E037963EF0D}"/>
              </a:ext>
            </a:extLst>
          </p:cNvPr>
          <p:cNvSpPr/>
          <p:nvPr/>
        </p:nvSpPr>
        <p:spPr>
          <a:xfrm>
            <a:off x="3473197" y="5168986"/>
            <a:ext cx="1862328" cy="5929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Payment / Benefit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81961A-88C1-46C7-BF43-F17FCA7D4C95}"/>
              </a:ext>
            </a:extLst>
          </p:cNvPr>
          <p:cNvSpPr/>
          <p:nvPr/>
        </p:nvSpPr>
        <p:spPr>
          <a:xfrm>
            <a:off x="6160009" y="2849345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8EBA79-9F7C-492C-96A7-5D34DCEFE8EE}"/>
              </a:ext>
            </a:extLst>
          </p:cNvPr>
          <p:cNvSpPr/>
          <p:nvPr/>
        </p:nvSpPr>
        <p:spPr>
          <a:xfrm>
            <a:off x="2898648" y="3373571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22A489-4AD5-41F8-B9AC-66085D1F5DA5}"/>
              </a:ext>
            </a:extLst>
          </p:cNvPr>
          <p:cNvSpPr/>
          <p:nvPr/>
        </p:nvSpPr>
        <p:spPr>
          <a:xfrm>
            <a:off x="6842759" y="3112729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866AFB-C9E6-4FA7-BC7D-5DA8140B550D}"/>
              </a:ext>
            </a:extLst>
          </p:cNvPr>
          <p:cNvSpPr/>
          <p:nvPr/>
        </p:nvSpPr>
        <p:spPr>
          <a:xfrm>
            <a:off x="4297681" y="2788549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BFEE2E-4107-45F5-B951-1467E9E4156D}"/>
              </a:ext>
            </a:extLst>
          </p:cNvPr>
          <p:cNvSpPr/>
          <p:nvPr/>
        </p:nvSpPr>
        <p:spPr>
          <a:xfrm>
            <a:off x="7312151" y="2949226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4B6792D-88AD-4411-B3E8-86BA79FB6130}"/>
              </a:ext>
            </a:extLst>
          </p:cNvPr>
          <p:cNvSpPr/>
          <p:nvPr/>
        </p:nvSpPr>
        <p:spPr>
          <a:xfrm>
            <a:off x="4934715" y="2977994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8E2BEC-7E15-4569-BBA2-DD5A43290E58}"/>
              </a:ext>
            </a:extLst>
          </p:cNvPr>
          <p:cNvSpPr/>
          <p:nvPr/>
        </p:nvSpPr>
        <p:spPr>
          <a:xfrm>
            <a:off x="7626095" y="2940996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E2F66D-5B23-4F43-88AC-5EC1245FD28C}"/>
              </a:ext>
            </a:extLst>
          </p:cNvPr>
          <p:cNvSpPr/>
          <p:nvPr/>
        </p:nvSpPr>
        <p:spPr>
          <a:xfrm>
            <a:off x="4514091" y="4313768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BE8A7D-A6E7-497F-A25B-E26ED8C60821}"/>
              </a:ext>
            </a:extLst>
          </p:cNvPr>
          <p:cNvSpPr/>
          <p:nvPr/>
        </p:nvSpPr>
        <p:spPr>
          <a:xfrm>
            <a:off x="7466606" y="2097515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2DBA73E-71DE-4558-8D68-B17C24A22FEE}"/>
              </a:ext>
            </a:extLst>
          </p:cNvPr>
          <p:cNvSpPr/>
          <p:nvPr/>
        </p:nvSpPr>
        <p:spPr>
          <a:xfrm>
            <a:off x="5156689" y="4469133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CC864ED-4F2A-4449-BD70-4ACCF80FC42A}"/>
              </a:ext>
            </a:extLst>
          </p:cNvPr>
          <p:cNvSpPr/>
          <p:nvPr/>
        </p:nvSpPr>
        <p:spPr>
          <a:xfrm>
            <a:off x="6579108" y="2980163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BB23BE4-E690-4492-BD5C-2DD17D6ACBC8}"/>
              </a:ext>
            </a:extLst>
          </p:cNvPr>
          <p:cNvSpPr/>
          <p:nvPr/>
        </p:nvSpPr>
        <p:spPr>
          <a:xfrm>
            <a:off x="5836922" y="3544470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190BE28-A2AA-4C74-B930-32A19CB22CFB}"/>
              </a:ext>
            </a:extLst>
          </p:cNvPr>
          <p:cNvSpPr/>
          <p:nvPr/>
        </p:nvSpPr>
        <p:spPr>
          <a:xfrm>
            <a:off x="6250918" y="4405419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61C94A5-4460-41AE-B31A-9E3B6A330F90}"/>
              </a:ext>
            </a:extLst>
          </p:cNvPr>
          <p:cNvSpPr/>
          <p:nvPr/>
        </p:nvSpPr>
        <p:spPr>
          <a:xfrm>
            <a:off x="203684" y="3233506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2A2A7D-E2EC-4143-8E79-0239CAA2F021}"/>
              </a:ext>
            </a:extLst>
          </p:cNvPr>
          <p:cNvSpPr/>
          <p:nvPr/>
        </p:nvSpPr>
        <p:spPr>
          <a:xfrm>
            <a:off x="1821180" y="3905552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63693F2-D2DB-451D-B803-5D1459673E3C}"/>
              </a:ext>
            </a:extLst>
          </p:cNvPr>
          <p:cNvSpPr/>
          <p:nvPr/>
        </p:nvSpPr>
        <p:spPr>
          <a:xfrm>
            <a:off x="1649498" y="2646589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47E283A-F907-4426-A8EB-6BB08EAA0410}"/>
              </a:ext>
            </a:extLst>
          </p:cNvPr>
          <p:cNvSpPr/>
          <p:nvPr/>
        </p:nvSpPr>
        <p:spPr>
          <a:xfrm>
            <a:off x="1967749" y="3341987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FFF2738-5DC2-4C31-80A2-23C62D168004}"/>
              </a:ext>
            </a:extLst>
          </p:cNvPr>
          <p:cNvSpPr/>
          <p:nvPr/>
        </p:nvSpPr>
        <p:spPr>
          <a:xfrm>
            <a:off x="3770377" y="5807011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44F4D29-9BB5-4B19-9340-1820CF7C0901}"/>
              </a:ext>
            </a:extLst>
          </p:cNvPr>
          <p:cNvSpPr/>
          <p:nvPr/>
        </p:nvSpPr>
        <p:spPr>
          <a:xfrm>
            <a:off x="325606" y="2716210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C523CC8-909D-4646-92AB-B9E53BE657B5}"/>
              </a:ext>
            </a:extLst>
          </p:cNvPr>
          <p:cNvSpPr/>
          <p:nvPr/>
        </p:nvSpPr>
        <p:spPr>
          <a:xfrm>
            <a:off x="4285489" y="5863930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A01954A-D25F-422B-810E-0AC03E310C8F}"/>
              </a:ext>
            </a:extLst>
          </p:cNvPr>
          <p:cNvSpPr/>
          <p:nvPr/>
        </p:nvSpPr>
        <p:spPr>
          <a:xfrm>
            <a:off x="993650" y="2652755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932AEDF-A01D-486D-B776-FABC98ED093A}"/>
              </a:ext>
            </a:extLst>
          </p:cNvPr>
          <p:cNvSpPr/>
          <p:nvPr/>
        </p:nvSpPr>
        <p:spPr>
          <a:xfrm>
            <a:off x="4908805" y="5715360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376BFDA-CD02-434F-A998-29437A7B1757}"/>
              </a:ext>
            </a:extLst>
          </p:cNvPr>
          <p:cNvSpPr/>
          <p:nvPr/>
        </p:nvSpPr>
        <p:spPr>
          <a:xfrm>
            <a:off x="508488" y="3946773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4428E00-6CF9-48FD-ACC6-16F95BAEF609}"/>
              </a:ext>
            </a:extLst>
          </p:cNvPr>
          <p:cNvSpPr/>
          <p:nvPr/>
        </p:nvSpPr>
        <p:spPr>
          <a:xfrm>
            <a:off x="3879575" y="4955717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01E4896-B371-4DE2-8C82-26A6BCBAD006}"/>
              </a:ext>
            </a:extLst>
          </p:cNvPr>
          <p:cNvSpPr/>
          <p:nvPr/>
        </p:nvSpPr>
        <p:spPr>
          <a:xfrm>
            <a:off x="973304" y="3835106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41E1D5A-0C49-4E8B-9CD6-D8EB0087A1AA}"/>
              </a:ext>
            </a:extLst>
          </p:cNvPr>
          <p:cNvSpPr/>
          <p:nvPr/>
        </p:nvSpPr>
        <p:spPr>
          <a:xfrm>
            <a:off x="3393420" y="3917533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94AABE7-80AD-46B1-B631-B22966D52630}"/>
              </a:ext>
            </a:extLst>
          </p:cNvPr>
          <p:cNvSpPr/>
          <p:nvPr/>
        </p:nvSpPr>
        <p:spPr>
          <a:xfrm>
            <a:off x="1379220" y="3946773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A9F1BD3-10AB-43B6-BF42-40F175DDBC36}"/>
              </a:ext>
            </a:extLst>
          </p:cNvPr>
          <p:cNvSpPr/>
          <p:nvPr/>
        </p:nvSpPr>
        <p:spPr>
          <a:xfrm>
            <a:off x="5498595" y="4439243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97EDAFD-F10E-4789-9E8A-A226EFE401E9}"/>
              </a:ext>
            </a:extLst>
          </p:cNvPr>
          <p:cNvSpPr/>
          <p:nvPr/>
        </p:nvSpPr>
        <p:spPr>
          <a:xfrm>
            <a:off x="6923532" y="2039636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9637EB3-96CF-4474-8DF6-C3C805628207}"/>
              </a:ext>
            </a:extLst>
          </p:cNvPr>
          <p:cNvSpPr/>
          <p:nvPr/>
        </p:nvSpPr>
        <p:spPr>
          <a:xfrm>
            <a:off x="8875776" y="5297109"/>
            <a:ext cx="929640" cy="2997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6640A8C-D177-4E96-BAE1-77A845E0F230}"/>
              </a:ext>
            </a:extLst>
          </p:cNvPr>
          <p:cNvSpPr/>
          <p:nvPr/>
        </p:nvSpPr>
        <p:spPr>
          <a:xfrm>
            <a:off x="8875776" y="5801126"/>
            <a:ext cx="207264" cy="1833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74388DE-3354-4C20-948F-DE0A7701C316}"/>
              </a:ext>
            </a:extLst>
          </p:cNvPr>
          <p:cNvSpPr/>
          <p:nvPr/>
        </p:nvSpPr>
        <p:spPr>
          <a:xfrm>
            <a:off x="8875776" y="6166906"/>
            <a:ext cx="207264" cy="183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928C30-7A9A-4459-B125-FAAEC5BCA86D}"/>
              </a:ext>
            </a:extLst>
          </p:cNvPr>
          <p:cNvSpPr txBox="1"/>
          <p:nvPr/>
        </p:nvSpPr>
        <p:spPr>
          <a:xfrm>
            <a:off x="9444228" y="6108523"/>
            <a:ext cx="1524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openIMIS features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F04DD2-FA21-461C-A9DC-CE409CD4F5AB}"/>
              </a:ext>
            </a:extLst>
          </p:cNvPr>
          <p:cNvSpPr txBox="1"/>
          <p:nvPr/>
        </p:nvSpPr>
        <p:spPr>
          <a:xfrm>
            <a:off x="9444227" y="5738888"/>
            <a:ext cx="155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CORE-MIS</a:t>
            </a:r>
            <a:r>
              <a:rPr lang="en-GB" sz="1400" dirty="0"/>
              <a:t> features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5F01D-36A5-4DE8-8658-D1F4ACA5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2023-04-27</a:t>
            </a:r>
            <a:endParaRPr lang="en-US" altLang="fr-FR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1DB1E-EAD2-4B90-A84F-7B25CD54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/>
              <a:t>openIMIS Developments @ Nairobi</a:t>
            </a:r>
            <a:endParaRPr lang="en-US" altLang="fr-FR" noProof="0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CF275790-2FD9-4587-B3B7-93B250DA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21</a:t>
            </a:fld>
            <a:endParaRPr lang="en-US" altLang="fr-FR" noProof="0" dirty="0"/>
          </a:p>
        </p:txBody>
      </p:sp>
    </p:spTree>
    <p:extLst>
      <p:ext uri="{BB962C8B-B14F-4D97-AF65-F5344CB8AC3E}">
        <p14:creationId xmlns:p14="http://schemas.microsoft.com/office/powerpoint/2010/main" val="117758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170B2C4-16B9-44E1-ACA6-1631B0988901}"/>
              </a:ext>
            </a:extLst>
          </p:cNvPr>
          <p:cNvGrpSpPr/>
          <p:nvPr/>
        </p:nvGrpSpPr>
        <p:grpSpPr>
          <a:xfrm>
            <a:off x="8564723" y="3054064"/>
            <a:ext cx="3502790" cy="1899242"/>
            <a:chOff x="8564723" y="3054064"/>
            <a:chExt cx="3502790" cy="1899242"/>
          </a:xfrm>
        </p:grpSpPr>
        <p:pic>
          <p:nvPicPr>
            <p:cNvPr id="90" name="Graphic 89" descr="Shopping bag">
              <a:extLst>
                <a:ext uri="{FF2B5EF4-FFF2-40B4-BE49-F238E27FC236}">
                  <a16:creationId xmlns:a16="http://schemas.microsoft.com/office/drawing/2014/main" id="{E909150B-1EB9-451E-BCBB-5676C3486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4723" y="3054064"/>
              <a:ext cx="3502790" cy="1899242"/>
            </a:xfrm>
            <a:prstGeom prst="rect">
              <a:avLst/>
            </a:prstGeom>
          </p:spPr>
        </p:pic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2EB2C77D-A6A3-46FF-A214-A2FC9F484451}"/>
                </a:ext>
              </a:extLst>
            </p:cNvPr>
            <p:cNvSpPr/>
            <p:nvPr/>
          </p:nvSpPr>
          <p:spPr>
            <a:xfrm>
              <a:off x="9707400" y="3653011"/>
              <a:ext cx="1087957" cy="1029402"/>
            </a:xfrm>
            <a:prstGeom prst="chord">
              <a:avLst>
                <a:gd name="adj1" fmla="val 19676499"/>
                <a:gd name="adj2" fmla="val 12748446"/>
              </a:avLst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8BA48E8-F5FB-4BE5-824F-FF0053D5E318}"/>
                </a:ext>
              </a:extLst>
            </p:cNvPr>
            <p:cNvSpPr/>
            <p:nvPr/>
          </p:nvSpPr>
          <p:spPr>
            <a:xfrm>
              <a:off x="10495565" y="419698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148235D-1F78-4351-A9C1-0A17967041E0}"/>
                </a:ext>
              </a:extLst>
            </p:cNvPr>
            <p:cNvSpPr/>
            <p:nvPr/>
          </p:nvSpPr>
          <p:spPr>
            <a:xfrm>
              <a:off x="10379737" y="3897015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73AF07-45C8-4B98-95F9-7B4430F89566}"/>
                </a:ext>
              </a:extLst>
            </p:cNvPr>
            <p:cNvSpPr/>
            <p:nvPr/>
          </p:nvSpPr>
          <p:spPr>
            <a:xfrm>
              <a:off x="10150740" y="408233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FB38150-A03E-4607-9899-CB085CB80D24}"/>
                </a:ext>
              </a:extLst>
            </p:cNvPr>
            <p:cNvSpPr/>
            <p:nvPr/>
          </p:nvSpPr>
          <p:spPr>
            <a:xfrm>
              <a:off x="10415087" y="4413548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8985E7E-8753-47B8-89EB-8826C47DB979}"/>
                </a:ext>
              </a:extLst>
            </p:cNvPr>
            <p:cNvSpPr/>
            <p:nvPr/>
          </p:nvSpPr>
          <p:spPr>
            <a:xfrm>
              <a:off x="10223797" y="4284622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F7465DE-7A0F-44DC-9E88-3C79332ACDAB}"/>
                </a:ext>
              </a:extLst>
            </p:cNvPr>
            <p:cNvSpPr/>
            <p:nvPr/>
          </p:nvSpPr>
          <p:spPr>
            <a:xfrm>
              <a:off x="9896077" y="396012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76309B9-DA76-4446-A09F-A15B3B9F0C65}"/>
                </a:ext>
              </a:extLst>
            </p:cNvPr>
            <p:cNvSpPr/>
            <p:nvPr/>
          </p:nvSpPr>
          <p:spPr>
            <a:xfrm>
              <a:off x="9856932" y="423704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78BEB22-A2E9-4B31-8B1E-C996D5D2C1EE}"/>
                </a:ext>
              </a:extLst>
            </p:cNvPr>
            <p:cNvSpPr/>
            <p:nvPr/>
          </p:nvSpPr>
          <p:spPr>
            <a:xfrm>
              <a:off x="10132765" y="3925040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3C964D6-E813-4DD1-AD29-7CE407EFDEA6}"/>
                </a:ext>
              </a:extLst>
            </p:cNvPr>
            <p:cNvSpPr/>
            <p:nvPr/>
          </p:nvSpPr>
          <p:spPr>
            <a:xfrm>
              <a:off x="10069686" y="4412344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D1CA7EC-5D14-4EBD-8308-29761C417CAE}"/>
                </a:ext>
              </a:extLst>
            </p:cNvPr>
            <p:cNvSpPr/>
            <p:nvPr/>
          </p:nvSpPr>
          <p:spPr>
            <a:xfrm>
              <a:off x="10369453" y="406855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2AD0B8D-0D23-4B9E-9391-340E88C01088}"/>
                </a:ext>
              </a:extLst>
            </p:cNvPr>
            <p:cNvSpPr/>
            <p:nvPr/>
          </p:nvSpPr>
          <p:spPr>
            <a:xfrm>
              <a:off x="10582405" y="3996214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2193135-6B06-4201-AE31-3AA5E4A32E70}"/>
                </a:ext>
              </a:extLst>
            </p:cNvPr>
            <p:cNvSpPr/>
            <p:nvPr/>
          </p:nvSpPr>
          <p:spPr>
            <a:xfrm>
              <a:off x="9739223" y="4082330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0C77CF7-9712-41F8-9B9D-BBA74019A321}"/>
                </a:ext>
              </a:extLst>
            </p:cNvPr>
            <p:cNvSpPr/>
            <p:nvPr/>
          </p:nvSpPr>
          <p:spPr>
            <a:xfrm>
              <a:off x="10023104" y="421567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D867DB-EA15-432D-B30C-559CBD0C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Migration of Features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3A9804C-5105-4A51-94AA-0BAD335132D6}"/>
              </a:ext>
            </a:extLst>
          </p:cNvPr>
          <p:cNvGrpSpPr/>
          <p:nvPr/>
        </p:nvGrpSpPr>
        <p:grpSpPr>
          <a:xfrm>
            <a:off x="1270477" y="2261616"/>
            <a:ext cx="1897148" cy="1897148"/>
            <a:chOff x="339147" y="2208867"/>
            <a:chExt cx="2442963" cy="2442963"/>
          </a:xfrm>
        </p:grpSpPr>
        <p:pic>
          <p:nvPicPr>
            <p:cNvPr id="8" name="Graphic 7" descr="Shopping bag">
              <a:extLst>
                <a:ext uri="{FF2B5EF4-FFF2-40B4-BE49-F238E27FC236}">
                  <a16:creationId xmlns:a16="http://schemas.microsoft.com/office/drawing/2014/main" id="{177BFBA9-7263-4E63-A13D-4DA388200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9147" y="2208867"/>
              <a:ext cx="2442963" cy="2442963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E43D7B3-AED2-45C2-AC66-957263C147D6}"/>
                </a:ext>
              </a:extLst>
            </p:cNvPr>
            <p:cNvGrpSpPr/>
            <p:nvPr/>
          </p:nvGrpSpPr>
          <p:grpSpPr>
            <a:xfrm>
              <a:off x="1031552" y="3003378"/>
              <a:ext cx="858862" cy="1325564"/>
              <a:chOff x="8732348" y="2327342"/>
              <a:chExt cx="858862" cy="1325564"/>
            </a:xfrm>
          </p:grpSpPr>
          <p:sp>
            <p:nvSpPr>
              <p:cNvPr id="39" name="Chord 38">
                <a:extLst>
                  <a:ext uri="{FF2B5EF4-FFF2-40B4-BE49-F238E27FC236}">
                    <a16:creationId xmlns:a16="http://schemas.microsoft.com/office/drawing/2014/main" id="{049C16B4-F501-401D-A930-06B318258BB1}"/>
                  </a:ext>
                </a:extLst>
              </p:cNvPr>
              <p:cNvSpPr/>
              <p:nvPr/>
            </p:nvSpPr>
            <p:spPr>
              <a:xfrm>
                <a:off x="8732348" y="2327342"/>
                <a:ext cx="858862" cy="1325564"/>
              </a:xfrm>
              <a:prstGeom prst="chord">
                <a:avLst>
                  <a:gd name="adj1" fmla="val 18806040"/>
                  <a:gd name="adj2" fmla="val 13595034"/>
                </a:avLst>
              </a:prstGeom>
              <a:solidFill>
                <a:srgbClr val="13DCFF">
                  <a:alpha val="20000"/>
                </a:srgbClr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18585E1-E179-450E-A298-BC27E537549C}"/>
                  </a:ext>
                </a:extLst>
              </p:cNvPr>
              <p:cNvSpPr/>
              <p:nvPr/>
            </p:nvSpPr>
            <p:spPr>
              <a:xfrm>
                <a:off x="8768656" y="2964182"/>
                <a:ext cx="207264" cy="1833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8069804-98B3-47B2-B58E-107BCAD20505}"/>
                  </a:ext>
                </a:extLst>
              </p:cNvPr>
              <p:cNvSpPr/>
              <p:nvPr/>
            </p:nvSpPr>
            <p:spPr>
              <a:xfrm>
                <a:off x="8992034" y="2729012"/>
                <a:ext cx="207264" cy="1833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1E95290-E3EE-44B8-A19D-A552CA98AF85}"/>
                  </a:ext>
                </a:extLst>
              </p:cNvPr>
              <p:cNvSpPr/>
              <p:nvPr/>
            </p:nvSpPr>
            <p:spPr>
              <a:xfrm>
                <a:off x="9153047" y="2984399"/>
                <a:ext cx="207264" cy="1833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48EF3DF-54DB-41BF-95B1-51981EF099EA}"/>
                  </a:ext>
                </a:extLst>
              </p:cNvPr>
              <p:cNvSpPr/>
              <p:nvPr/>
            </p:nvSpPr>
            <p:spPr>
              <a:xfrm>
                <a:off x="8913257" y="3255249"/>
                <a:ext cx="207264" cy="1833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F5A8137-C89D-4006-B9FD-8FD2FC2F1644}"/>
                  </a:ext>
                </a:extLst>
              </p:cNvPr>
              <p:cNvSpPr/>
              <p:nvPr/>
            </p:nvSpPr>
            <p:spPr>
              <a:xfrm>
                <a:off x="9234162" y="3310045"/>
                <a:ext cx="207264" cy="1833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05CB565-E4D6-4C0F-89A6-7DDB8DD00E3C}"/>
                  </a:ext>
                </a:extLst>
              </p:cNvPr>
              <p:cNvSpPr/>
              <p:nvPr/>
            </p:nvSpPr>
            <p:spPr>
              <a:xfrm>
                <a:off x="9304107" y="2673391"/>
                <a:ext cx="207264" cy="1833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04B9F3-435C-4E28-894A-AF8C9583098A}"/>
              </a:ext>
            </a:extLst>
          </p:cNvPr>
          <p:cNvGrpSpPr/>
          <p:nvPr/>
        </p:nvGrpSpPr>
        <p:grpSpPr>
          <a:xfrm>
            <a:off x="1303963" y="4288200"/>
            <a:ext cx="1899242" cy="1899242"/>
            <a:chOff x="2213449" y="2206170"/>
            <a:chExt cx="2445660" cy="2445660"/>
          </a:xfrm>
        </p:grpSpPr>
        <p:pic>
          <p:nvPicPr>
            <p:cNvPr id="7" name="Graphic 6" descr="Shopping bag">
              <a:extLst>
                <a:ext uri="{FF2B5EF4-FFF2-40B4-BE49-F238E27FC236}">
                  <a16:creationId xmlns:a16="http://schemas.microsoft.com/office/drawing/2014/main" id="{6FDCF094-F5BA-45F3-9E31-2500D00D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13449" y="2206170"/>
              <a:ext cx="2445660" cy="2445660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8B43422-E4D3-4567-BD58-B2005C999542}"/>
                </a:ext>
              </a:extLst>
            </p:cNvPr>
            <p:cNvGrpSpPr/>
            <p:nvPr/>
          </p:nvGrpSpPr>
          <p:grpSpPr>
            <a:xfrm>
              <a:off x="2886919" y="3003378"/>
              <a:ext cx="858862" cy="1325564"/>
              <a:chOff x="9822109" y="2311665"/>
              <a:chExt cx="858862" cy="1325564"/>
            </a:xfrm>
          </p:grpSpPr>
          <p:sp>
            <p:nvSpPr>
              <p:cNvPr id="38" name="Chord 37">
                <a:extLst>
                  <a:ext uri="{FF2B5EF4-FFF2-40B4-BE49-F238E27FC236}">
                    <a16:creationId xmlns:a16="http://schemas.microsoft.com/office/drawing/2014/main" id="{E08155D2-516B-4A40-B6F8-17B0B6BCACB1}"/>
                  </a:ext>
                </a:extLst>
              </p:cNvPr>
              <p:cNvSpPr/>
              <p:nvPr/>
            </p:nvSpPr>
            <p:spPr>
              <a:xfrm>
                <a:off x="9822109" y="2311665"/>
                <a:ext cx="858862" cy="1325564"/>
              </a:xfrm>
              <a:prstGeom prst="chord">
                <a:avLst>
                  <a:gd name="adj1" fmla="val 18806040"/>
                  <a:gd name="adj2" fmla="val 13595034"/>
                </a:avLst>
              </a:prstGeom>
              <a:solidFill>
                <a:schemeClr val="accent1">
                  <a:alpha val="2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7931EC7-0F27-4047-8F86-88CEF93D1811}"/>
                  </a:ext>
                </a:extLst>
              </p:cNvPr>
              <p:cNvSpPr/>
              <p:nvPr/>
            </p:nvSpPr>
            <p:spPr>
              <a:xfrm>
                <a:off x="10294928" y="3012135"/>
                <a:ext cx="207264" cy="1833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12DE786-FF5E-40B3-9E8B-926E116FB4C5}"/>
                  </a:ext>
                </a:extLst>
              </p:cNvPr>
              <p:cNvSpPr/>
              <p:nvPr/>
            </p:nvSpPr>
            <p:spPr>
              <a:xfrm>
                <a:off x="10145776" y="2625870"/>
                <a:ext cx="207264" cy="1833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257261C-C696-41F9-A950-11E8AE1B2F9E}"/>
                  </a:ext>
                </a:extLst>
              </p:cNvPr>
              <p:cNvSpPr/>
              <p:nvPr/>
            </p:nvSpPr>
            <p:spPr>
              <a:xfrm>
                <a:off x="9850896" y="2864501"/>
                <a:ext cx="207264" cy="1833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EEDD963-18C5-4927-B008-478C0E6923CB}"/>
                  </a:ext>
                </a:extLst>
              </p:cNvPr>
              <p:cNvSpPr/>
              <p:nvPr/>
            </p:nvSpPr>
            <p:spPr>
              <a:xfrm>
                <a:off x="10319202" y="3306387"/>
                <a:ext cx="207264" cy="1833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2B0E4A9-D949-4FCD-81F5-F7959EDB38D6}"/>
                  </a:ext>
                </a:extLst>
              </p:cNvPr>
              <p:cNvSpPr/>
              <p:nvPr/>
            </p:nvSpPr>
            <p:spPr>
              <a:xfrm>
                <a:off x="9944971" y="3124993"/>
                <a:ext cx="207264" cy="18330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24393A4-8D1E-45E3-9DAC-27D736563A3B}"/>
              </a:ext>
            </a:extLst>
          </p:cNvPr>
          <p:cNvGrpSpPr/>
          <p:nvPr/>
        </p:nvGrpSpPr>
        <p:grpSpPr>
          <a:xfrm>
            <a:off x="4293098" y="4386992"/>
            <a:ext cx="3502790" cy="1899242"/>
            <a:chOff x="6929175" y="2206170"/>
            <a:chExt cx="4510553" cy="2445660"/>
          </a:xfrm>
        </p:grpSpPr>
        <p:pic>
          <p:nvPicPr>
            <p:cNvPr id="45" name="Graphic 44" descr="Shopping bag">
              <a:extLst>
                <a:ext uri="{FF2B5EF4-FFF2-40B4-BE49-F238E27FC236}">
                  <a16:creationId xmlns:a16="http://schemas.microsoft.com/office/drawing/2014/main" id="{CFCCB362-CF16-4D30-8A65-5CFA563CD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29175" y="2206170"/>
              <a:ext cx="4510553" cy="2445660"/>
            </a:xfrm>
            <a:prstGeom prst="rect">
              <a:avLst/>
            </a:prstGeom>
          </p:spPr>
        </p:pic>
        <p:sp>
          <p:nvSpPr>
            <p:cNvPr id="56" name="Chord 55">
              <a:extLst>
                <a:ext uri="{FF2B5EF4-FFF2-40B4-BE49-F238E27FC236}">
                  <a16:creationId xmlns:a16="http://schemas.microsoft.com/office/drawing/2014/main" id="{F218CA4F-6C38-49B5-8B46-66075462DDFB}"/>
                </a:ext>
              </a:extLst>
            </p:cNvPr>
            <p:cNvSpPr/>
            <p:nvPr/>
          </p:nvSpPr>
          <p:spPr>
            <a:xfrm>
              <a:off x="8400603" y="2977436"/>
              <a:ext cx="1400966" cy="1325564"/>
            </a:xfrm>
            <a:prstGeom prst="chord">
              <a:avLst>
                <a:gd name="adj1" fmla="val 19676499"/>
                <a:gd name="adj2" fmla="val 12748446"/>
              </a:avLst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441CDDD-F59B-49A2-B826-578AA143399F}"/>
                </a:ext>
              </a:extLst>
            </p:cNvPr>
            <p:cNvSpPr/>
            <p:nvPr/>
          </p:nvSpPr>
          <p:spPr>
            <a:xfrm>
              <a:off x="9415526" y="3677906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51511F7-BE54-4368-99E2-3170561D8516}"/>
                </a:ext>
              </a:extLst>
            </p:cNvPr>
            <p:cNvSpPr/>
            <p:nvPr/>
          </p:nvSpPr>
          <p:spPr>
            <a:xfrm>
              <a:off x="9266374" y="3291641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896CCA6-0E8F-46EE-A123-BDBB1D6BA8B5}"/>
                </a:ext>
              </a:extLst>
            </p:cNvPr>
            <p:cNvSpPr/>
            <p:nvPr/>
          </p:nvSpPr>
          <p:spPr>
            <a:xfrm>
              <a:off x="8971494" y="3530272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9D058B4-011D-4562-B79B-638F0336B166}"/>
                </a:ext>
              </a:extLst>
            </p:cNvPr>
            <p:cNvSpPr/>
            <p:nvPr/>
          </p:nvSpPr>
          <p:spPr>
            <a:xfrm>
              <a:off x="9311894" y="3956782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2516FD5-6F27-4374-ACE0-D7A48F8AD321}"/>
                </a:ext>
              </a:extLst>
            </p:cNvPr>
            <p:cNvSpPr/>
            <p:nvPr/>
          </p:nvSpPr>
          <p:spPr>
            <a:xfrm>
              <a:off x="9065569" y="3790764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8A8C8E1-CE4F-422A-8AEF-A03DA519ACFD}"/>
                </a:ext>
              </a:extLst>
            </p:cNvPr>
            <p:cNvSpPr/>
            <p:nvPr/>
          </p:nvSpPr>
          <p:spPr>
            <a:xfrm>
              <a:off x="8643563" y="3372912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6A64302-3A72-4EB3-87AD-00BBE6FF0A9A}"/>
                </a:ext>
              </a:extLst>
            </p:cNvPr>
            <p:cNvSpPr/>
            <p:nvPr/>
          </p:nvSpPr>
          <p:spPr>
            <a:xfrm>
              <a:off x="8593156" y="3729502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A3DF70D-7AFC-4DCB-8FF9-B30A95274A23}"/>
                </a:ext>
              </a:extLst>
            </p:cNvPr>
            <p:cNvSpPr/>
            <p:nvPr/>
          </p:nvSpPr>
          <p:spPr>
            <a:xfrm>
              <a:off x="8948347" y="3327728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7F92D2D-EECD-408A-9C74-7BB0CC2BE1DC}"/>
                </a:ext>
              </a:extLst>
            </p:cNvPr>
            <p:cNvSpPr/>
            <p:nvPr/>
          </p:nvSpPr>
          <p:spPr>
            <a:xfrm>
              <a:off x="8867120" y="3955231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BE79F29-3FD2-4084-B912-4863B48FF0DE}"/>
                </a:ext>
              </a:extLst>
            </p:cNvPr>
            <p:cNvSpPr/>
            <p:nvPr/>
          </p:nvSpPr>
          <p:spPr>
            <a:xfrm>
              <a:off x="9253131" y="3512537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18B8A7F-A319-4F06-88A7-FEBFE80E86D7}"/>
                </a:ext>
              </a:extLst>
            </p:cNvPr>
            <p:cNvSpPr/>
            <p:nvPr/>
          </p:nvSpPr>
          <p:spPr>
            <a:xfrm>
              <a:off x="9527350" y="3419379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50DAAD2-26CF-46D7-B28E-DF14490FCDFF}"/>
              </a:ext>
            </a:extLst>
          </p:cNvPr>
          <p:cNvGrpSpPr/>
          <p:nvPr/>
        </p:nvGrpSpPr>
        <p:grpSpPr>
          <a:xfrm>
            <a:off x="4376858" y="2268040"/>
            <a:ext cx="3502790" cy="1899242"/>
            <a:chOff x="3823095" y="2252113"/>
            <a:chExt cx="4510553" cy="2445660"/>
          </a:xfrm>
        </p:grpSpPr>
        <p:pic>
          <p:nvPicPr>
            <p:cNvPr id="70" name="Graphic 69" descr="Shopping bag">
              <a:extLst>
                <a:ext uri="{FF2B5EF4-FFF2-40B4-BE49-F238E27FC236}">
                  <a16:creationId xmlns:a16="http://schemas.microsoft.com/office/drawing/2014/main" id="{4A9436EF-CC8B-4C7A-B062-BAC22D0EE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23095" y="2252113"/>
              <a:ext cx="4510553" cy="2445660"/>
            </a:xfrm>
            <a:prstGeom prst="rect">
              <a:avLst/>
            </a:prstGeom>
          </p:spPr>
        </p:pic>
        <p:sp>
          <p:nvSpPr>
            <p:cNvPr id="71" name="Chord 70">
              <a:extLst>
                <a:ext uri="{FF2B5EF4-FFF2-40B4-BE49-F238E27FC236}">
                  <a16:creationId xmlns:a16="http://schemas.microsoft.com/office/drawing/2014/main" id="{97E07592-D99E-4E09-A62D-F4233BD3B613}"/>
                </a:ext>
              </a:extLst>
            </p:cNvPr>
            <p:cNvSpPr/>
            <p:nvPr/>
          </p:nvSpPr>
          <p:spPr>
            <a:xfrm>
              <a:off x="5294523" y="3023379"/>
              <a:ext cx="1400966" cy="1325564"/>
            </a:xfrm>
            <a:prstGeom prst="chord">
              <a:avLst>
                <a:gd name="adj1" fmla="val 19676499"/>
                <a:gd name="adj2" fmla="val 12748446"/>
              </a:avLst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1AD6C0D-048E-485E-B672-FA71EE9A3F62}"/>
                </a:ext>
              </a:extLst>
            </p:cNvPr>
            <p:cNvSpPr/>
            <p:nvPr/>
          </p:nvSpPr>
          <p:spPr>
            <a:xfrm>
              <a:off x="6309446" y="3723849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40B7415-97BE-4CC6-AFED-3C175B52479C}"/>
                </a:ext>
              </a:extLst>
            </p:cNvPr>
            <p:cNvSpPr/>
            <p:nvPr/>
          </p:nvSpPr>
          <p:spPr>
            <a:xfrm>
              <a:off x="6160294" y="3337584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62F7645-1348-45C7-A198-BE35DA8F8A88}"/>
                </a:ext>
              </a:extLst>
            </p:cNvPr>
            <p:cNvSpPr/>
            <p:nvPr/>
          </p:nvSpPr>
          <p:spPr>
            <a:xfrm>
              <a:off x="5865414" y="3576215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3B4DBCD-605E-489C-BC42-8F3F10F38A91}"/>
                </a:ext>
              </a:extLst>
            </p:cNvPr>
            <p:cNvSpPr/>
            <p:nvPr/>
          </p:nvSpPr>
          <p:spPr>
            <a:xfrm>
              <a:off x="6205814" y="4002725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CF744C9-9F5A-44FE-A132-58C1AEB25699}"/>
                </a:ext>
              </a:extLst>
            </p:cNvPr>
            <p:cNvSpPr/>
            <p:nvPr/>
          </p:nvSpPr>
          <p:spPr>
            <a:xfrm>
              <a:off x="5959489" y="3836707"/>
              <a:ext cx="207264" cy="1833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53CB2D0-D2A5-4A63-A06F-1F423ECD2283}"/>
                </a:ext>
              </a:extLst>
            </p:cNvPr>
            <p:cNvSpPr/>
            <p:nvPr/>
          </p:nvSpPr>
          <p:spPr>
            <a:xfrm>
              <a:off x="5537483" y="3418855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91721B9-CE0D-4AF0-9889-F08C4E33CAAB}"/>
                </a:ext>
              </a:extLst>
            </p:cNvPr>
            <p:cNvSpPr/>
            <p:nvPr/>
          </p:nvSpPr>
          <p:spPr>
            <a:xfrm>
              <a:off x="5487076" y="3775445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0B1C6D-4F1A-46BA-9588-D3DBD57B2F62}"/>
                </a:ext>
              </a:extLst>
            </p:cNvPr>
            <p:cNvSpPr/>
            <p:nvPr/>
          </p:nvSpPr>
          <p:spPr>
            <a:xfrm>
              <a:off x="5842267" y="3373671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2CC09F0-9A4A-4C14-A301-FAE8EBB809DA}"/>
                </a:ext>
              </a:extLst>
            </p:cNvPr>
            <p:cNvSpPr/>
            <p:nvPr/>
          </p:nvSpPr>
          <p:spPr>
            <a:xfrm>
              <a:off x="5761040" y="4001174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5D27DFA-9ED6-471D-BD1A-8F5922553A80}"/>
                </a:ext>
              </a:extLst>
            </p:cNvPr>
            <p:cNvSpPr/>
            <p:nvPr/>
          </p:nvSpPr>
          <p:spPr>
            <a:xfrm>
              <a:off x="6147051" y="3558480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A8C6BBD-C555-4E85-8EC2-75A8F3227897}"/>
                </a:ext>
              </a:extLst>
            </p:cNvPr>
            <p:cNvSpPr/>
            <p:nvPr/>
          </p:nvSpPr>
          <p:spPr>
            <a:xfrm>
              <a:off x="6421270" y="3465322"/>
              <a:ext cx="207264" cy="183302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AE595EB-0498-4353-8CFB-13B69891F63E}"/>
                </a:ext>
              </a:extLst>
            </p:cNvPr>
            <p:cNvSpPr/>
            <p:nvPr/>
          </p:nvSpPr>
          <p:spPr>
            <a:xfrm>
              <a:off x="5002515" y="3798029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F52F2A8-5209-4608-A335-5F2B55F43FA8}"/>
                </a:ext>
              </a:extLst>
            </p:cNvPr>
            <p:cNvSpPr/>
            <p:nvPr/>
          </p:nvSpPr>
          <p:spPr>
            <a:xfrm>
              <a:off x="5120946" y="4136237"/>
              <a:ext cx="207264" cy="1833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FA311A2-6DC3-44C3-A8B6-0EBBBFACDA67}"/>
              </a:ext>
            </a:extLst>
          </p:cNvPr>
          <p:cNvGrpSpPr/>
          <p:nvPr/>
        </p:nvGrpSpPr>
        <p:grpSpPr>
          <a:xfrm>
            <a:off x="544336" y="1956904"/>
            <a:ext cx="1368858" cy="1368858"/>
            <a:chOff x="136812" y="1304823"/>
            <a:chExt cx="1368858" cy="1368858"/>
          </a:xfrm>
        </p:grpSpPr>
        <p:pic>
          <p:nvPicPr>
            <p:cNvPr id="106" name="Graphic 105" descr="Tag">
              <a:extLst>
                <a:ext uri="{FF2B5EF4-FFF2-40B4-BE49-F238E27FC236}">
                  <a16:creationId xmlns:a16="http://schemas.microsoft.com/office/drawing/2014/main" id="{E5CE6D66-86F5-4943-BE9C-D45701A27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058571">
              <a:off x="136812" y="1304823"/>
              <a:ext cx="1368858" cy="1368858"/>
            </a:xfrm>
            <a:prstGeom prst="rect">
              <a:avLst/>
            </a:prstGeom>
          </p:spPr>
        </p:pic>
        <p:pic>
          <p:nvPicPr>
            <p:cNvPr id="4" name="Google Shape;153;p19">
              <a:extLst>
                <a:ext uri="{FF2B5EF4-FFF2-40B4-BE49-F238E27FC236}">
                  <a16:creationId xmlns:a16="http://schemas.microsoft.com/office/drawing/2014/main" id="{C1CFA103-EEB3-421E-8970-FD0B840340A0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20289013">
              <a:off x="447111" y="1743208"/>
              <a:ext cx="473738" cy="4994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6CAFB9A-1317-4764-B4A1-4E3829303D50}"/>
              </a:ext>
            </a:extLst>
          </p:cNvPr>
          <p:cNvGrpSpPr/>
          <p:nvPr/>
        </p:nvGrpSpPr>
        <p:grpSpPr>
          <a:xfrm>
            <a:off x="579894" y="4010039"/>
            <a:ext cx="1368858" cy="1368858"/>
            <a:chOff x="121873" y="3660152"/>
            <a:chExt cx="1368858" cy="1368858"/>
          </a:xfrm>
        </p:grpSpPr>
        <p:pic>
          <p:nvPicPr>
            <p:cNvPr id="107" name="Graphic 106" descr="Tag">
              <a:extLst>
                <a:ext uri="{FF2B5EF4-FFF2-40B4-BE49-F238E27FC236}">
                  <a16:creationId xmlns:a16="http://schemas.microsoft.com/office/drawing/2014/main" id="{77665F5C-E2C6-480B-974E-F20CEBEA1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058571">
              <a:off x="121873" y="3660152"/>
              <a:ext cx="1368858" cy="1368858"/>
            </a:xfrm>
            <a:prstGeom prst="rect">
              <a:avLst/>
            </a:prstGeom>
          </p:spPr>
        </p:pic>
        <p:pic>
          <p:nvPicPr>
            <p:cNvPr id="5" name="Grafik 3">
              <a:extLst>
                <a:ext uri="{FF2B5EF4-FFF2-40B4-BE49-F238E27FC236}">
                  <a16:creationId xmlns:a16="http://schemas.microsoft.com/office/drawing/2014/main" id="{82F6A6D3-42BE-4E8B-AFC7-C725A2E46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68596"/>
            <a:stretch/>
          </p:blipFill>
          <p:spPr>
            <a:xfrm rot="20358521">
              <a:off x="401639" y="4117072"/>
              <a:ext cx="571710" cy="485593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0B85787-23A9-4B37-A91D-A6FC7DD99874}"/>
              </a:ext>
            </a:extLst>
          </p:cNvPr>
          <p:cNvGrpSpPr/>
          <p:nvPr/>
        </p:nvGrpSpPr>
        <p:grpSpPr>
          <a:xfrm>
            <a:off x="4213242" y="2001178"/>
            <a:ext cx="1368858" cy="1368858"/>
            <a:chOff x="136812" y="1304823"/>
            <a:chExt cx="1368858" cy="1368858"/>
          </a:xfrm>
        </p:grpSpPr>
        <p:pic>
          <p:nvPicPr>
            <p:cNvPr id="110" name="Graphic 109" descr="Tag">
              <a:extLst>
                <a:ext uri="{FF2B5EF4-FFF2-40B4-BE49-F238E27FC236}">
                  <a16:creationId xmlns:a16="http://schemas.microsoft.com/office/drawing/2014/main" id="{C1640A21-A971-4334-9D9D-AD4FA7938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058571">
              <a:off x="136812" y="1304823"/>
              <a:ext cx="1368858" cy="1368858"/>
            </a:xfrm>
            <a:prstGeom prst="rect">
              <a:avLst/>
            </a:prstGeom>
          </p:spPr>
        </p:pic>
        <p:pic>
          <p:nvPicPr>
            <p:cNvPr id="111" name="Google Shape;153;p19">
              <a:extLst>
                <a:ext uri="{FF2B5EF4-FFF2-40B4-BE49-F238E27FC236}">
                  <a16:creationId xmlns:a16="http://schemas.microsoft.com/office/drawing/2014/main" id="{5FC96D87-AAE1-45EE-98F8-54C26DC64F3E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20289013">
              <a:off x="447111" y="1743208"/>
              <a:ext cx="473738" cy="4994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DA9895B-0BB0-42FC-9EEE-679DFDB1C28B}"/>
              </a:ext>
            </a:extLst>
          </p:cNvPr>
          <p:cNvGrpSpPr/>
          <p:nvPr/>
        </p:nvGrpSpPr>
        <p:grpSpPr>
          <a:xfrm>
            <a:off x="8383518" y="2799006"/>
            <a:ext cx="1368858" cy="1368858"/>
            <a:chOff x="8490526" y="2799006"/>
            <a:chExt cx="1368858" cy="1368858"/>
          </a:xfrm>
        </p:grpSpPr>
        <p:pic>
          <p:nvPicPr>
            <p:cNvPr id="116" name="Graphic 115" descr="Tag">
              <a:extLst>
                <a:ext uri="{FF2B5EF4-FFF2-40B4-BE49-F238E27FC236}">
                  <a16:creationId xmlns:a16="http://schemas.microsoft.com/office/drawing/2014/main" id="{4BF95F15-300D-49AD-8165-5277DE411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058571">
              <a:off x="8490526" y="2799006"/>
              <a:ext cx="1368858" cy="1368858"/>
            </a:xfrm>
            <a:prstGeom prst="rect">
              <a:avLst/>
            </a:prstGeom>
          </p:spPr>
        </p:pic>
        <p:sp>
          <p:nvSpPr>
            <p:cNvPr id="117" name="Star: 5 Points 116">
              <a:extLst>
                <a:ext uri="{FF2B5EF4-FFF2-40B4-BE49-F238E27FC236}">
                  <a16:creationId xmlns:a16="http://schemas.microsoft.com/office/drawing/2014/main" id="{CF7E92F2-7693-4200-AE1F-32C362012005}"/>
                </a:ext>
              </a:extLst>
            </p:cNvPr>
            <p:cNvSpPr/>
            <p:nvPr/>
          </p:nvSpPr>
          <p:spPr>
            <a:xfrm rot="20590617">
              <a:off x="8826946" y="3323274"/>
              <a:ext cx="348276" cy="333866"/>
            </a:xfrm>
            <a:prstGeom prst="star5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A860A17-29ED-499D-A17D-E11F3E5092F8}"/>
              </a:ext>
            </a:extLst>
          </p:cNvPr>
          <p:cNvGrpSpPr/>
          <p:nvPr/>
        </p:nvGrpSpPr>
        <p:grpSpPr>
          <a:xfrm>
            <a:off x="8479247" y="4883297"/>
            <a:ext cx="3502790" cy="1899242"/>
            <a:chOff x="8564723" y="3054064"/>
            <a:chExt cx="3502790" cy="1899242"/>
          </a:xfrm>
        </p:grpSpPr>
        <p:pic>
          <p:nvPicPr>
            <p:cNvPr id="123" name="Graphic 122" descr="Shopping bag">
              <a:extLst>
                <a:ext uri="{FF2B5EF4-FFF2-40B4-BE49-F238E27FC236}">
                  <a16:creationId xmlns:a16="http://schemas.microsoft.com/office/drawing/2014/main" id="{21FAC2B6-24EB-46EE-8AEB-EEB9F573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564723" y="3054064"/>
              <a:ext cx="3502790" cy="1899242"/>
            </a:xfrm>
            <a:prstGeom prst="rect">
              <a:avLst/>
            </a:prstGeom>
          </p:spPr>
        </p:pic>
        <p:sp>
          <p:nvSpPr>
            <p:cNvPr id="124" name="Chord 123">
              <a:extLst>
                <a:ext uri="{FF2B5EF4-FFF2-40B4-BE49-F238E27FC236}">
                  <a16:creationId xmlns:a16="http://schemas.microsoft.com/office/drawing/2014/main" id="{08004355-BA13-4C86-B856-223FC2676B70}"/>
                </a:ext>
              </a:extLst>
            </p:cNvPr>
            <p:cNvSpPr/>
            <p:nvPr/>
          </p:nvSpPr>
          <p:spPr>
            <a:xfrm>
              <a:off x="9707400" y="3653011"/>
              <a:ext cx="1087957" cy="1029402"/>
            </a:xfrm>
            <a:prstGeom prst="chord">
              <a:avLst>
                <a:gd name="adj1" fmla="val 19676499"/>
                <a:gd name="adj2" fmla="val 12748446"/>
              </a:avLst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70AFCC0-CD00-4413-BBFA-6B516FBEA16C}"/>
                </a:ext>
              </a:extLst>
            </p:cNvPr>
            <p:cNvSpPr/>
            <p:nvPr/>
          </p:nvSpPr>
          <p:spPr>
            <a:xfrm>
              <a:off x="10495565" y="419698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638911D-5D6D-4577-8973-CACA1397306C}"/>
                </a:ext>
              </a:extLst>
            </p:cNvPr>
            <p:cNvSpPr/>
            <p:nvPr/>
          </p:nvSpPr>
          <p:spPr>
            <a:xfrm>
              <a:off x="10379737" y="3897015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B6CBB4C-9174-4CBB-9C9D-A749BE9A361B}"/>
                </a:ext>
              </a:extLst>
            </p:cNvPr>
            <p:cNvSpPr/>
            <p:nvPr/>
          </p:nvSpPr>
          <p:spPr>
            <a:xfrm>
              <a:off x="10150740" y="408233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6262CD7-182D-431D-8A2D-8AB056AA232F}"/>
                </a:ext>
              </a:extLst>
            </p:cNvPr>
            <p:cNvSpPr/>
            <p:nvPr/>
          </p:nvSpPr>
          <p:spPr>
            <a:xfrm>
              <a:off x="10415087" y="4413548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24A66E1-AAD0-4D33-82A5-E62B39AA172F}"/>
                </a:ext>
              </a:extLst>
            </p:cNvPr>
            <p:cNvSpPr/>
            <p:nvPr/>
          </p:nvSpPr>
          <p:spPr>
            <a:xfrm>
              <a:off x="10223797" y="4284622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C591606-F690-4AF2-9787-7B2D5D7FCD45}"/>
                </a:ext>
              </a:extLst>
            </p:cNvPr>
            <p:cNvSpPr/>
            <p:nvPr/>
          </p:nvSpPr>
          <p:spPr>
            <a:xfrm>
              <a:off x="9896077" y="396012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2B256B1-8366-405E-8A1D-94E8196A45ED}"/>
                </a:ext>
              </a:extLst>
            </p:cNvPr>
            <p:cNvSpPr/>
            <p:nvPr/>
          </p:nvSpPr>
          <p:spPr>
            <a:xfrm>
              <a:off x="9856932" y="423704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B20AE179-0340-4611-8FA3-9819EE0BF08C}"/>
                </a:ext>
              </a:extLst>
            </p:cNvPr>
            <p:cNvSpPr/>
            <p:nvPr/>
          </p:nvSpPr>
          <p:spPr>
            <a:xfrm>
              <a:off x="10132765" y="3925040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98604D2-AE90-4F49-BA00-85D1A138E07D}"/>
                </a:ext>
              </a:extLst>
            </p:cNvPr>
            <p:cNvSpPr/>
            <p:nvPr/>
          </p:nvSpPr>
          <p:spPr>
            <a:xfrm>
              <a:off x="10069686" y="4412344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FC6F586-7E99-4E14-85A1-980419AF6AA5}"/>
                </a:ext>
              </a:extLst>
            </p:cNvPr>
            <p:cNvSpPr/>
            <p:nvPr/>
          </p:nvSpPr>
          <p:spPr>
            <a:xfrm>
              <a:off x="10369453" y="406855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E070620-DEDA-4889-BA42-FCE89733A577}"/>
                </a:ext>
              </a:extLst>
            </p:cNvPr>
            <p:cNvSpPr/>
            <p:nvPr/>
          </p:nvSpPr>
          <p:spPr>
            <a:xfrm>
              <a:off x="10582405" y="3996214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BAC90E4-C6B8-402D-9FDE-5AD898FD6FD1}"/>
                </a:ext>
              </a:extLst>
            </p:cNvPr>
            <p:cNvSpPr/>
            <p:nvPr/>
          </p:nvSpPr>
          <p:spPr>
            <a:xfrm>
              <a:off x="9739223" y="4082330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8D0CB7D-4C9A-4754-93EF-C9A81C78F5F8}"/>
                </a:ext>
              </a:extLst>
            </p:cNvPr>
            <p:cNvSpPr/>
            <p:nvPr/>
          </p:nvSpPr>
          <p:spPr>
            <a:xfrm>
              <a:off x="10023104" y="421567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ACD2FEA-B80F-417A-9CD1-6C6A1E3BB5B9}"/>
              </a:ext>
            </a:extLst>
          </p:cNvPr>
          <p:cNvGrpSpPr/>
          <p:nvPr/>
        </p:nvGrpSpPr>
        <p:grpSpPr>
          <a:xfrm>
            <a:off x="8614248" y="1188518"/>
            <a:ext cx="3502790" cy="1899242"/>
            <a:chOff x="8564723" y="3054064"/>
            <a:chExt cx="3502790" cy="1899242"/>
          </a:xfrm>
        </p:grpSpPr>
        <p:pic>
          <p:nvPicPr>
            <p:cNvPr id="139" name="Graphic 138" descr="Shopping bag">
              <a:extLst>
                <a:ext uri="{FF2B5EF4-FFF2-40B4-BE49-F238E27FC236}">
                  <a16:creationId xmlns:a16="http://schemas.microsoft.com/office/drawing/2014/main" id="{0FB13587-32D2-4BB4-A027-DCAC2CBEA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64723" y="3054064"/>
              <a:ext cx="3502790" cy="1899242"/>
            </a:xfrm>
            <a:prstGeom prst="rect">
              <a:avLst/>
            </a:prstGeom>
          </p:spPr>
        </p:pic>
        <p:sp>
          <p:nvSpPr>
            <p:cNvPr id="140" name="Chord 139">
              <a:extLst>
                <a:ext uri="{FF2B5EF4-FFF2-40B4-BE49-F238E27FC236}">
                  <a16:creationId xmlns:a16="http://schemas.microsoft.com/office/drawing/2014/main" id="{4AEA1979-2620-43E0-AB5C-220DF9056346}"/>
                </a:ext>
              </a:extLst>
            </p:cNvPr>
            <p:cNvSpPr/>
            <p:nvPr/>
          </p:nvSpPr>
          <p:spPr>
            <a:xfrm>
              <a:off x="9707400" y="3653011"/>
              <a:ext cx="1087957" cy="1029402"/>
            </a:xfrm>
            <a:prstGeom prst="chord">
              <a:avLst>
                <a:gd name="adj1" fmla="val 19676499"/>
                <a:gd name="adj2" fmla="val 12748446"/>
              </a:avLst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EF1448C-BE84-4947-8C49-6D78B7F5C77D}"/>
                </a:ext>
              </a:extLst>
            </p:cNvPr>
            <p:cNvSpPr/>
            <p:nvPr/>
          </p:nvSpPr>
          <p:spPr>
            <a:xfrm>
              <a:off x="10495565" y="419698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FE05384-C27B-4FE2-AE10-04C607B7B5C3}"/>
                </a:ext>
              </a:extLst>
            </p:cNvPr>
            <p:cNvSpPr/>
            <p:nvPr/>
          </p:nvSpPr>
          <p:spPr>
            <a:xfrm>
              <a:off x="10379737" y="3897015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1ED5DE8-A084-4A61-9592-F813C59A9BFF}"/>
                </a:ext>
              </a:extLst>
            </p:cNvPr>
            <p:cNvSpPr/>
            <p:nvPr/>
          </p:nvSpPr>
          <p:spPr>
            <a:xfrm>
              <a:off x="10150740" y="408233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8E2A6C5C-55A4-4CDF-8522-CB0955CA8295}"/>
                </a:ext>
              </a:extLst>
            </p:cNvPr>
            <p:cNvSpPr/>
            <p:nvPr/>
          </p:nvSpPr>
          <p:spPr>
            <a:xfrm>
              <a:off x="10415087" y="4413548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EA6B1BD-52A7-414D-970B-21ED0391DFC1}"/>
                </a:ext>
              </a:extLst>
            </p:cNvPr>
            <p:cNvSpPr/>
            <p:nvPr/>
          </p:nvSpPr>
          <p:spPr>
            <a:xfrm>
              <a:off x="10223797" y="4284622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0418C651-76E1-4949-BD8B-DE42CEA01AE8}"/>
                </a:ext>
              </a:extLst>
            </p:cNvPr>
            <p:cNvSpPr/>
            <p:nvPr/>
          </p:nvSpPr>
          <p:spPr>
            <a:xfrm>
              <a:off x="9896077" y="396012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304B2F22-7EDD-40C1-8351-2F28E5644B9C}"/>
                </a:ext>
              </a:extLst>
            </p:cNvPr>
            <p:cNvSpPr/>
            <p:nvPr/>
          </p:nvSpPr>
          <p:spPr>
            <a:xfrm>
              <a:off x="9856932" y="423704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E31A11B-6FF5-4967-87B6-027E2CCB7FC1}"/>
                </a:ext>
              </a:extLst>
            </p:cNvPr>
            <p:cNvSpPr/>
            <p:nvPr/>
          </p:nvSpPr>
          <p:spPr>
            <a:xfrm>
              <a:off x="10132765" y="3925040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AD5242C1-3C4D-4FC7-81F4-C4911AB78EF3}"/>
                </a:ext>
              </a:extLst>
            </p:cNvPr>
            <p:cNvSpPr/>
            <p:nvPr/>
          </p:nvSpPr>
          <p:spPr>
            <a:xfrm>
              <a:off x="10069686" y="4412344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D47893F-ACEA-4563-BE8C-DB33027813BC}"/>
                </a:ext>
              </a:extLst>
            </p:cNvPr>
            <p:cNvSpPr/>
            <p:nvPr/>
          </p:nvSpPr>
          <p:spPr>
            <a:xfrm>
              <a:off x="10369453" y="4068558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0DAAABEC-DC91-4F10-BD83-FBFA0A79BA00}"/>
                </a:ext>
              </a:extLst>
            </p:cNvPr>
            <p:cNvSpPr/>
            <p:nvPr/>
          </p:nvSpPr>
          <p:spPr>
            <a:xfrm>
              <a:off x="10582405" y="3996214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84F9427-05E8-4E6E-9A85-1D198E77E208}"/>
                </a:ext>
              </a:extLst>
            </p:cNvPr>
            <p:cNvSpPr/>
            <p:nvPr/>
          </p:nvSpPr>
          <p:spPr>
            <a:xfrm>
              <a:off x="9739223" y="4082330"/>
              <a:ext cx="160956" cy="142348"/>
            </a:xfrm>
            <a:prstGeom prst="ellips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CCA366A-6757-4D21-9CA3-2F8445DA979E}"/>
                </a:ext>
              </a:extLst>
            </p:cNvPr>
            <p:cNvSpPr/>
            <p:nvPr/>
          </p:nvSpPr>
          <p:spPr>
            <a:xfrm>
              <a:off x="10023104" y="4215670"/>
              <a:ext cx="160956" cy="1423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2A7E5C8-C997-4D80-B6AF-FABDD80834FB}"/>
              </a:ext>
            </a:extLst>
          </p:cNvPr>
          <p:cNvGrpSpPr/>
          <p:nvPr/>
        </p:nvGrpSpPr>
        <p:grpSpPr>
          <a:xfrm>
            <a:off x="8391012" y="943483"/>
            <a:ext cx="1368858" cy="1368858"/>
            <a:chOff x="136812" y="1304823"/>
            <a:chExt cx="1368858" cy="1368858"/>
          </a:xfrm>
        </p:grpSpPr>
        <p:pic>
          <p:nvPicPr>
            <p:cNvPr id="155" name="Graphic 154" descr="Tag">
              <a:extLst>
                <a:ext uri="{FF2B5EF4-FFF2-40B4-BE49-F238E27FC236}">
                  <a16:creationId xmlns:a16="http://schemas.microsoft.com/office/drawing/2014/main" id="{AB82A68D-966E-49BF-A1FC-C1A5CF01F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058571">
              <a:off x="136812" y="1304823"/>
              <a:ext cx="1368858" cy="1368858"/>
            </a:xfrm>
            <a:prstGeom prst="rect">
              <a:avLst/>
            </a:prstGeom>
          </p:spPr>
        </p:pic>
        <p:pic>
          <p:nvPicPr>
            <p:cNvPr id="156" name="Google Shape;153;p19">
              <a:extLst>
                <a:ext uri="{FF2B5EF4-FFF2-40B4-BE49-F238E27FC236}">
                  <a16:creationId xmlns:a16="http://schemas.microsoft.com/office/drawing/2014/main" id="{6A7A0FBB-26A6-47B8-A118-E5B2C8968F33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20289013">
              <a:off x="447111" y="1743208"/>
              <a:ext cx="473738" cy="4994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1DFB526-5850-4AC2-9E65-55F980CAE5F2}"/>
              </a:ext>
            </a:extLst>
          </p:cNvPr>
          <p:cNvGrpSpPr/>
          <p:nvPr/>
        </p:nvGrpSpPr>
        <p:grpSpPr>
          <a:xfrm>
            <a:off x="8268978" y="4628100"/>
            <a:ext cx="1368858" cy="1368858"/>
            <a:chOff x="121873" y="3660152"/>
            <a:chExt cx="1368858" cy="1368858"/>
          </a:xfrm>
        </p:grpSpPr>
        <p:pic>
          <p:nvPicPr>
            <p:cNvPr id="158" name="Graphic 157" descr="Tag">
              <a:extLst>
                <a:ext uri="{FF2B5EF4-FFF2-40B4-BE49-F238E27FC236}">
                  <a16:creationId xmlns:a16="http://schemas.microsoft.com/office/drawing/2014/main" id="{D509756F-80C5-495D-AFF1-3CEC3C96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058571">
              <a:off x="121873" y="3660152"/>
              <a:ext cx="1368858" cy="1368858"/>
            </a:xfrm>
            <a:prstGeom prst="rect">
              <a:avLst/>
            </a:prstGeom>
          </p:spPr>
        </p:pic>
        <p:pic>
          <p:nvPicPr>
            <p:cNvPr id="159" name="Grafik 3">
              <a:extLst>
                <a:ext uri="{FF2B5EF4-FFF2-40B4-BE49-F238E27FC236}">
                  <a16:creationId xmlns:a16="http://schemas.microsoft.com/office/drawing/2014/main" id="{C78E8CBC-D213-46AB-8729-E7417CD66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68596"/>
            <a:stretch/>
          </p:blipFill>
          <p:spPr>
            <a:xfrm rot="20358521">
              <a:off x="401639" y="4117072"/>
              <a:ext cx="571710" cy="485593"/>
            </a:xfrm>
            <a:prstGeom prst="rect">
              <a:avLst/>
            </a:prstGeom>
          </p:spPr>
        </p:pic>
      </p:grp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CC68CF-741A-4599-899B-2ADCEA6940A7}"/>
              </a:ext>
            </a:extLst>
          </p:cNvPr>
          <p:cNvCxnSpPr>
            <a:stCxn id="56" idx="2"/>
          </p:cNvCxnSpPr>
          <p:nvPr/>
        </p:nvCxnSpPr>
        <p:spPr>
          <a:xfrm flipV="1">
            <a:off x="5980874" y="3916352"/>
            <a:ext cx="69613" cy="129860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27940661-5463-423C-8610-39D497AF97C0}"/>
              </a:ext>
            </a:extLst>
          </p:cNvPr>
          <p:cNvSpPr txBox="1"/>
          <p:nvPr/>
        </p:nvSpPr>
        <p:spPr>
          <a:xfrm rot="940633">
            <a:off x="2649440" y="1864357"/>
            <a:ext cx="602601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now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47D8401-0053-447D-B967-23621660081B}"/>
              </a:ext>
            </a:extLst>
          </p:cNvPr>
          <p:cNvSpPr txBox="1"/>
          <p:nvPr/>
        </p:nvSpPr>
        <p:spPr>
          <a:xfrm rot="893646">
            <a:off x="6438122" y="1901937"/>
            <a:ext cx="1424685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intermediary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6433372-F5DE-4074-928D-D8B2C6ECC006}"/>
              </a:ext>
            </a:extLst>
          </p:cNvPr>
          <p:cNvSpPr txBox="1"/>
          <p:nvPr/>
        </p:nvSpPr>
        <p:spPr>
          <a:xfrm rot="1118327">
            <a:off x="10616385" y="786932"/>
            <a:ext cx="940322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future ?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500D0BF-C9AE-4694-87B2-FB97E4A0447A}"/>
              </a:ext>
            </a:extLst>
          </p:cNvPr>
          <p:cNvGrpSpPr/>
          <p:nvPr/>
        </p:nvGrpSpPr>
        <p:grpSpPr>
          <a:xfrm>
            <a:off x="4079919" y="4125740"/>
            <a:ext cx="1368858" cy="1368858"/>
            <a:chOff x="121873" y="3660152"/>
            <a:chExt cx="1368858" cy="1368858"/>
          </a:xfrm>
        </p:grpSpPr>
        <p:pic>
          <p:nvPicPr>
            <p:cNvPr id="114" name="Graphic 113" descr="Tag">
              <a:extLst>
                <a:ext uri="{FF2B5EF4-FFF2-40B4-BE49-F238E27FC236}">
                  <a16:creationId xmlns:a16="http://schemas.microsoft.com/office/drawing/2014/main" id="{1FDB937B-040E-4100-A381-17684AE10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7058571">
              <a:off x="121873" y="3660152"/>
              <a:ext cx="1368858" cy="1368858"/>
            </a:xfrm>
            <a:prstGeom prst="rect">
              <a:avLst/>
            </a:prstGeom>
          </p:spPr>
        </p:pic>
        <p:pic>
          <p:nvPicPr>
            <p:cNvPr id="115" name="Grafik 3">
              <a:extLst>
                <a:ext uri="{FF2B5EF4-FFF2-40B4-BE49-F238E27FC236}">
                  <a16:creationId xmlns:a16="http://schemas.microsoft.com/office/drawing/2014/main" id="{27330E3F-2416-44D8-A871-0B531006F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68596"/>
            <a:stretch/>
          </p:blipFill>
          <p:spPr>
            <a:xfrm rot="20358521">
              <a:off x="401639" y="4117072"/>
              <a:ext cx="571710" cy="485593"/>
            </a:xfrm>
            <a:prstGeom prst="rect">
              <a:avLst/>
            </a:prstGeom>
          </p:spPr>
        </p:pic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4C0DFC14-944C-4159-B2FD-6D2CE6C5D632}"/>
              </a:ext>
            </a:extLst>
          </p:cNvPr>
          <p:cNvCxnSpPr>
            <a:stCxn id="26" idx="5"/>
            <a:endCxn id="62" idx="1"/>
          </p:cNvCxnSpPr>
          <p:nvPr/>
        </p:nvCxnSpPr>
        <p:spPr>
          <a:xfrm>
            <a:off x="2389583" y="3268851"/>
            <a:ext cx="3258440" cy="2045051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C709FDDF-CAD4-43ED-84A4-37EA99BA387E}"/>
              </a:ext>
            </a:extLst>
          </p:cNvPr>
          <p:cNvCxnSpPr>
            <a:cxnSpLocks/>
            <a:stCxn id="23" idx="5"/>
            <a:endCxn id="63" idx="1"/>
          </p:cNvCxnSpPr>
          <p:nvPr/>
        </p:nvCxnSpPr>
        <p:spPr>
          <a:xfrm>
            <a:off x="2272273" y="3510372"/>
            <a:ext cx="3336605" cy="208045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Date Placeholder 169">
            <a:extLst>
              <a:ext uri="{FF2B5EF4-FFF2-40B4-BE49-F238E27FC236}">
                <a16:creationId xmlns:a16="http://schemas.microsoft.com/office/drawing/2014/main" id="{4735FDD9-69C2-43D0-B8BE-1EA90C07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noProof="0"/>
              <a:t>2023-04-27</a:t>
            </a:r>
            <a:endParaRPr lang="en-US" altLang="fr-FR" noProof="0" dirty="0"/>
          </a:p>
        </p:txBody>
      </p:sp>
      <p:sp>
        <p:nvSpPr>
          <p:cNvPr id="171" name="Footer Placeholder 170">
            <a:extLst>
              <a:ext uri="{FF2B5EF4-FFF2-40B4-BE49-F238E27FC236}">
                <a16:creationId xmlns:a16="http://schemas.microsoft.com/office/drawing/2014/main" id="{CC0BAA91-E0E0-4E55-9987-CC13204F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 noProof="0"/>
              <a:t>openIMIS Developments @ Nairobi</a:t>
            </a:r>
            <a:endParaRPr lang="en-US" altLang="fr-FR" noProof="0" dirty="0"/>
          </a:p>
        </p:txBody>
      </p:sp>
      <p:sp>
        <p:nvSpPr>
          <p:cNvPr id="172" name="Slide Number Placeholder 171">
            <a:extLst>
              <a:ext uri="{FF2B5EF4-FFF2-40B4-BE49-F238E27FC236}">
                <a16:creationId xmlns:a16="http://schemas.microsoft.com/office/drawing/2014/main" id="{7F0DC81B-AEE6-4091-B0FC-9A711F30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noProof="0" smtClean="0"/>
              <a:pPr>
                <a:defRPr/>
              </a:pPr>
              <a:t>22</a:t>
            </a:fld>
            <a:endParaRPr lang="en-US" altLang="fr-FR" noProof="0" dirty="0"/>
          </a:p>
        </p:txBody>
      </p:sp>
    </p:spTree>
    <p:extLst>
      <p:ext uri="{BB962C8B-B14F-4D97-AF65-F5344CB8AC3E}">
        <p14:creationId xmlns:p14="http://schemas.microsoft.com/office/powerpoint/2010/main" val="2243000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71B8-E2C0-4E8D-84BF-A46D28E5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F87AE-5A1A-4CF2-8DDD-7D8694DF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A0AAA-E514-4FC0-8C7A-D9CBBC4C1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71" y="1374119"/>
            <a:ext cx="4528458" cy="459468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359F10-AB4F-4FBC-8A59-4C62BECE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5E40B-7B3F-46A4-BC48-22F397B0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95082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0C9D8BB-AAAD-C046-9018-77A63D68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Poppins Light" pitchFamily="2" charset="77"/>
                <a:cs typeface="Poppins Light" pitchFamily="2" charset="77"/>
              </a:rPr>
              <a:t>Colour scheme</a:t>
            </a:r>
          </a:p>
        </p:txBody>
      </p:sp>
      <p:sp>
        <p:nvSpPr>
          <p:cNvPr id="30" name="Fußzeilenplatzhalter 29">
            <a:extLst>
              <a:ext uri="{FF2B5EF4-FFF2-40B4-BE49-F238E27FC236}">
                <a16:creationId xmlns:a16="http://schemas.microsoft.com/office/drawing/2014/main" id="{74D27E7B-AE82-014D-8F3C-027EAEFD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en-GB" altLang="fr-FR" dirty="0"/>
          </a:p>
        </p:txBody>
      </p:sp>
      <p:sp>
        <p:nvSpPr>
          <p:cNvPr id="9" name="Rechteck: abgerundete Ecken 42">
            <a:extLst>
              <a:ext uri="{FF2B5EF4-FFF2-40B4-BE49-F238E27FC236}">
                <a16:creationId xmlns:a16="http://schemas.microsoft.com/office/drawing/2014/main" id="{1307E313-2880-E241-8CAB-DE525B50C77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gray">
          <a:xfrm>
            <a:off x="976373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95A267-D5FD-7D46-A754-BF937DDD0FAA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 bwMode="gray">
          <a:xfrm>
            <a:off x="862051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Dark 1</a:t>
            </a:r>
          </a:p>
        </p:txBody>
      </p:sp>
      <p:sp>
        <p:nvSpPr>
          <p:cNvPr id="11" name="Rechteck: abgerundete Ecken 44">
            <a:extLst>
              <a:ext uri="{FF2B5EF4-FFF2-40B4-BE49-F238E27FC236}">
                <a16:creationId xmlns:a16="http://schemas.microsoft.com/office/drawing/2014/main" id="{C29567DE-B982-374D-9CCF-5A4CE8974488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1705437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FFFFFF"/>
          </a:solidFill>
          <a:ln w="9525">
            <a:solidFill>
              <a:srgbClr val="76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180D28B-B0A7-3C42-A571-56C74002B1D0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1591114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Light 1</a:t>
            </a:r>
          </a:p>
        </p:txBody>
      </p:sp>
      <p:sp>
        <p:nvSpPr>
          <p:cNvPr id="13" name="Rechteck: abgerundete Ecken 46">
            <a:extLst>
              <a:ext uri="{FF2B5EF4-FFF2-40B4-BE49-F238E27FC236}">
                <a16:creationId xmlns:a16="http://schemas.microsoft.com/office/drawing/2014/main" id="{629BFBF5-2BBE-844B-BC63-CEC6A96EAA13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2434500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4F4B4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79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75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58C794-790C-7242-9B30-A0453B10631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 bwMode="gray">
          <a:xfrm>
            <a:off x="2320178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Dark 2</a:t>
            </a:r>
          </a:p>
        </p:txBody>
      </p:sp>
      <p:sp>
        <p:nvSpPr>
          <p:cNvPr id="15" name="Rechteck: abgerundete Ecken 48">
            <a:extLst>
              <a:ext uri="{FF2B5EF4-FFF2-40B4-BE49-F238E27FC236}">
                <a16:creationId xmlns:a16="http://schemas.microsoft.com/office/drawing/2014/main" id="{44F4070C-7894-F74D-8ACC-F68DDAEE7784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gray">
          <a:xfrm>
            <a:off x="3163563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A9A7A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169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167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A26E235-F5F1-C345-8D86-D2C180629F49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 bwMode="gray">
          <a:xfrm>
            <a:off x="3049241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Light 2</a:t>
            </a:r>
          </a:p>
        </p:txBody>
      </p:sp>
      <p:sp>
        <p:nvSpPr>
          <p:cNvPr id="17" name="Rechteck: abgerundete Ecken 50">
            <a:extLst>
              <a:ext uri="{FF2B5EF4-FFF2-40B4-BE49-F238E27FC236}">
                <a16:creationId xmlns:a16="http://schemas.microsoft.com/office/drawing/2014/main" id="{2ADBBE25-D9E2-2747-B8FC-84EF48FB7C32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976374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0063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99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116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8041F5B-E9CB-8A40-B265-1FC4B80D21B2}"/>
              </a:ext>
            </a:extLst>
          </p:cNvPr>
          <p:cNvSpPr txBox="1">
            <a:spLocks noChangeAspect="1"/>
          </p:cNvSpPr>
          <p:nvPr>
            <p:custDataLst>
              <p:tags r:id="rId10"/>
            </p:custDataLst>
          </p:nvPr>
        </p:nvSpPr>
        <p:spPr bwMode="gray">
          <a:xfrm>
            <a:off x="862051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1</a:t>
            </a:r>
          </a:p>
        </p:txBody>
      </p:sp>
      <p:sp>
        <p:nvSpPr>
          <p:cNvPr id="19" name="Rechteck: abgerundete Ecken 52">
            <a:extLst>
              <a:ext uri="{FF2B5EF4-FFF2-40B4-BE49-F238E27FC236}">
                <a16:creationId xmlns:a16="http://schemas.microsoft.com/office/drawing/2014/main" id="{B0A30356-1CAA-1D4E-B800-94C3445B3894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gray">
          <a:xfrm>
            <a:off x="1705437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80B0B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128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176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185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AB51C57-5C9B-564C-BEA8-32279F54A38D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1591115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2</a:t>
            </a:r>
          </a:p>
        </p:txBody>
      </p:sp>
      <p:sp>
        <p:nvSpPr>
          <p:cNvPr id="21" name="Rechteck: abgerundete Ecken 54">
            <a:extLst>
              <a:ext uri="{FF2B5EF4-FFF2-40B4-BE49-F238E27FC236}">
                <a16:creationId xmlns:a16="http://schemas.microsoft.com/office/drawing/2014/main" id="{690D22DC-C6E8-2640-A5EF-0ADE2EEC427A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 bwMode="gray">
          <a:xfrm>
            <a:off x="2434500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F4AE2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244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174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43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BA18375-97CB-DA46-A15F-DAA98D9A3D8C}"/>
              </a:ext>
            </a:extLst>
          </p:cNvPr>
          <p:cNvSpPr txBox="1">
            <a:spLocks noChangeAspect="1"/>
          </p:cNvSpPr>
          <p:nvPr>
            <p:custDataLst>
              <p:tags r:id="rId14"/>
            </p:custDataLst>
          </p:nvPr>
        </p:nvSpPr>
        <p:spPr bwMode="gray">
          <a:xfrm>
            <a:off x="2320178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3</a:t>
            </a:r>
          </a:p>
        </p:txBody>
      </p:sp>
      <p:sp>
        <p:nvSpPr>
          <p:cNvPr id="23" name="Rechteck: abgerundete Ecken 56">
            <a:extLst>
              <a:ext uri="{FF2B5EF4-FFF2-40B4-BE49-F238E27FC236}">
                <a16:creationId xmlns:a16="http://schemas.microsoft.com/office/drawing/2014/main" id="{511713B3-D3C8-4542-B1F0-9C4183FA767D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 bwMode="gray">
          <a:xfrm>
            <a:off x="3892626" y="3051414"/>
            <a:ext cx="683555" cy="683555"/>
          </a:xfrm>
          <a:prstGeom prst="roundRect">
            <a:avLst>
              <a:gd name="adj" fmla="val 8937"/>
            </a:avLst>
          </a:prstGeom>
          <a:solidFill>
            <a:srgbClr val="16306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248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233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70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E177066-4465-6F4B-9F78-495ACC92817C}"/>
              </a:ext>
            </a:extLst>
          </p:cNvPr>
          <p:cNvSpPr txBox="1">
            <a:spLocks noChangeAspect="1"/>
          </p:cNvSpPr>
          <p:nvPr>
            <p:custDataLst>
              <p:tags r:id="rId16"/>
            </p:custDataLst>
          </p:nvPr>
        </p:nvSpPr>
        <p:spPr bwMode="gray">
          <a:xfrm>
            <a:off x="3049241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4</a:t>
            </a:r>
          </a:p>
        </p:txBody>
      </p:sp>
      <p:sp>
        <p:nvSpPr>
          <p:cNvPr id="25" name="Rechteck: abgerundete Ecken 58">
            <a:extLst>
              <a:ext uri="{FF2B5EF4-FFF2-40B4-BE49-F238E27FC236}">
                <a16:creationId xmlns:a16="http://schemas.microsoft.com/office/drawing/2014/main" id="{3F521ADE-EB00-F748-BAA9-A0F1E3D9E8BC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3163562" y="3051414"/>
            <a:ext cx="683555" cy="683555"/>
          </a:xfrm>
          <a:prstGeom prst="roundRect">
            <a:avLst>
              <a:gd name="adj" fmla="val 8937"/>
            </a:avLst>
          </a:prstGeom>
          <a:solidFill>
            <a:srgbClr val="C80F0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200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15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15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5C13B87-9E1E-504D-8884-D38B69C82AE7}"/>
              </a:ext>
            </a:extLst>
          </p:cNvPr>
          <p:cNvSpPr txBox="1">
            <a:spLocks noChangeAspect="1"/>
          </p:cNvSpPr>
          <p:nvPr>
            <p:custDataLst>
              <p:tags r:id="rId18"/>
            </p:custDataLst>
          </p:nvPr>
        </p:nvSpPr>
        <p:spPr bwMode="gray">
          <a:xfrm>
            <a:off x="3778305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5</a:t>
            </a:r>
          </a:p>
        </p:txBody>
      </p:sp>
      <p:sp>
        <p:nvSpPr>
          <p:cNvPr id="27" name="Rechteck: abgerundete Ecken 60">
            <a:extLst>
              <a:ext uri="{FF2B5EF4-FFF2-40B4-BE49-F238E27FC236}">
                <a16:creationId xmlns:a16="http://schemas.microsoft.com/office/drawing/2014/main" id="{2C60BBAE-27DA-4B47-9E61-93775F8F0079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 bwMode="gray">
          <a:xfrm>
            <a:off x="4621690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A4A0D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164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160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208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50DB89A-F0B1-2245-A9AF-BF3AC2733E41}"/>
              </a:ext>
            </a:extLst>
          </p:cNvPr>
          <p:cNvSpPr txBox="1">
            <a:spLocks noChangeAspect="1"/>
          </p:cNvSpPr>
          <p:nvPr>
            <p:custDataLst>
              <p:tags r:id="rId20"/>
            </p:custDataLst>
          </p:nvPr>
        </p:nvSpPr>
        <p:spPr bwMode="gray">
          <a:xfrm>
            <a:off x="4507368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6</a:t>
            </a:r>
          </a:p>
        </p:txBody>
      </p:sp>
      <p:graphicFrame>
        <p:nvGraphicFramePr>
          <p:cNvPr id="33" name="Diagramm 32">
            <a:extLst>
              <a:ext uri="{FF2B5EF4-FFF2-40B4-BE49-F238E27FC236}">
                <a16:creationId xmlns:a16="http://schemas.microsoft.com/office/drawing/2014/main" id="{68868A5E-B663-A643-AE2C-D369F3C49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856109"/>
              </p:ext>
            </p:extLst>
          </p:nvPr>
        </p:nvGraphicFramePr>
        <p:xfrm>
          <a:off x="7518270" y="963442"/>
          <a:ext cx="3697356" cy="485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AE774-51BA-489C-88AD-29732276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96875-129F-4372-9775-57D20AC5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0943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17A1-3838-4259-8945-4FC281A2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38675" cy="2111375"/>
          </a:xfrm>
        </p:spPr>
        <p:txBody>
          <a:bodyPr/>
          <a:lstStyle/>
          <a:p>
            <a:r>
              <a:rPr lang="en-US" dirty="0"/>
              <a:t>Governance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738DC-5E68-42F8-87D5-B717DA03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2023-04-27</a:t>
            </a:r>
            <a:endParaRPr kumimoji="0" lang="de-DE" sz="1100" b="0" i="1" u="none" strike="noStrike" kern="1200" cap="none" spc="0" normalizeH="0" baseline="0" noProof="0">
              <a:ln>
                <a:noFill/>
              </a:ln>
              <a:solidFill>
                <a:srgbClr val="006374"/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D765-7107-4540-936A-40592021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t>openIMIS Developments @ Nairobi</a:t>
            </a:r>
            <a:endParaRPr kumimoji="0" lang="de-DE" sz="1100" b="0" i="1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B2E0C-0985-4FBB-B497-E433F2A3A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FBBF1-2128-0D46-A903-D4383F5E4CF1}" type="slidenum">
              <a:rPr kumimoji="0" lang="de-DE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1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  <a:cs typeface="Poppins Light" pitchFamily="2" charset="77"/>
            </a:endParaRPr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36FCC5B2-A161-4398-8A2C-6AA316ACF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9" y="0"/>
            <a:ext cx="7553321" cy="6858000"/>
          </a:xfrm>
        </p:spPr>
      </p:pic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3D868C9C-26D6-4FBC-A8C3-1909E3E95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244883">
            <a:off x="6427024" y="2920286"/>
            <a:ext cx="2131538" cy="21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7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F3DB-E6A9-48E9-9834-02A44C99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Software Together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B6771-BF49-40E3-AEFD-D7D776F1E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1EF8D-06CF-42C0-A7C0-E16099F5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E00C3-875B-486B-B8CC-3FD0349B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6A865-80E7-4208-8D3E-A35D5D77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5722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BFC6E0-1639-4B0A-9605-D1A81564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E2A11-FEDC-4A90-ADA8-C65D2F56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8FD58-90B9-4343-B503-2AF42EC4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7CEE9-E77F-473E-8034-FEFF3667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A589F7-2998-4AA5-9332-2C6D4EEFAADF}"/>
              </a:ext>
            </a:extLst>
          </p:cNvPr>
          <p:cNvCxnSpPr/>
          <p:nvPr/>
        </p:nvCxnSpPr>
        <p:spPr>
          <a:xfrm>
            <a:off x="10867199" y="1579418"/>
            <a:ext cx="0" cy="379983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340;p13">
            <a:extLst>
              <a:ext uri="{FF2B5EF4-FFF2-40B4-BE49-F238E27FC236}">
                <a16:creationId xmlns:a16="http://schemas.microsoft.com/office/drawing/2014/main" id="{7265DDEA-1D4E-4629-A764-D3754D8EB3BB}"/>
              </a:ext>
            </a:extLst>
          </p:cNvPr>
          <p:cNvSpPr/>
          <p:nvPr/>
        </p:nvSpPr>
        <p:spPr>
          <a:xfrm>
            <a:off x="857248" y="1829940"/>
            <a:ext cx="10452102" cy="16795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l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MS IMIS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9" name="Google Shape;344;p13">
            <a:extLst>
              <a:ext uri="{FF2B5EF4-FFF2-40B4-BE49-F238E27FC236}">
                <a16:creationId xmlns:a16="http://schemas.microsoft.com/office/drawing/2014/main" id="{D7A33937-FDDD-4247-A9AB-FAAC1E1B1328}"/>
              </a:ext>
            </a:extLst>
          </p:cNvPr>
          <p:cNvSpPr/>
          <p:nvPr/>
        </p:nvSpPr>
        <p:spPr>
          <a:xfrm rot="10800000">
            <a:off x="1888952" y="1829750"/>
            <a:ext cx="1660358" cy="385200"/>
          </a:xfrm>
          <a:prstGeom prst="parallelogram">
            <a:avLst>
              <a:gd name="adj" fmla="val 147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004A57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0" name="Google Shape;345;p13">
            <a:extLst>
              <a:ext uri="{FF2B5EF4-FFF2-40B4-BE49-F238E27FC236}">
                <a16:creationId xmlns:a16="http://schemas.microsoft.com/office/drawing/2014/main" id="{30189ADF-6005-4659-BAC3-3C4ED7F81D90}"/>
              </a:ext>
            </a:extLst>
          </p:cNvPr>
          <p:cNvSpPr/>
          <p:nvPr/>
        </p:nvSpPr>
        <p:spPr>
          <a:xfrm>
            <a:off x="5269830" y="1829750"/>
            <a:ext cx="4518405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Framework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11" name="Google Shape;346;p13">
            <a:extLst>
              <a:ext uri="{FF2B5EF4-FFF2-40B4-BE49-F238E27FC236}">
                <a16:creationId xmlns:a16="http://schemas.microsoft.com/office/drawing/2014/main" id="{A3C1AFC9-5CF4-4FCF-9B99-449EBB949FF6}"/>
              </a:ext>
            </a:extLst>
          </p:cNvPr>
          <p:cNvSpPr/>
          <p:nvPr/>
        </p:nvSpPr>
        <p:spPr>
          <a:xfrm>
            <a:off x="9788236" y="1829750"/>
            <a:ext cx="1521114" cy="38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000000"/>
              </a:buClr>
              <a:buSzPts val="1800"/>
            </a:pPr>
            <a:r>
              <a:rPr lang="en-GB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openIMIS</a:t>
            </a:r>
            <a:endParaRPr sz="1400">
              <a:solidFill>
                <a:schemeClr val="accent1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12" name="Google Shape;347;p13">
            <a:extLst>
              <a:ext uri="{FF2B5EF4-FFF2-40B4-BE49-F238E27FC236}">
                <a16:creationId xmlns:a16="http://schemas.microsoft.com/office/drawing/2014/main" id="{20952B02-54FC-4BF0-B747-4B55ED5FA77D}"/>
              </a:ext>
            </a:extLst>
          </p:cNvPr>
          <p:cNvSpPr/>
          <p:nvPr/>
        </p:nvSpPr>
        <p:spPr>
          <a:xfrm>
            <a:off x="2971798" y="1829750"/>
            <a:ext cx="2298033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3" name="Google Shape;349;p13">
            <a:extLst>
              <a:ext uri="{FF2B5EF4-FFF2-40B4-BE49-F238E27FC236}">
                <a16:creationId xmlns:a16="http://schemas.microsoft.com/office/drawing/2014/main" id="{2D0FE449-2507-46B8-893A-90DBAF5347A0}"/>
              </a:ext>
            </a:extLst>
          </p:cNvPr>
          <p:cNvSpPr/>
          <p:nvPr/>
        </p:nvSpPr>
        <p:spPr>
          <a:xfrm rot="10800000">
            <a:off x="2243652" y="2249684"/>
            <a:ext cx="1505262" cy="385200"/>
          </a:xfrm>
          <a:prstGeom prst="parallelogram">
            <a:avLst>
              <a:gd name="adj" fmla="val 147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004A57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4" name="Google Shape;350;p13">
            <a:extLst>
              <a:ext uri="{FF2B5EF4-FFF2-40B4-BE49-F238E27FC236}">
                <a16:creationId xmlns:a16="http://schemas.microsoft.com/office/drawing/2014/main" id="{A1C2FA2E-9846-4F77-865F-8501CF5306B6}"/>
              </a:ext>
            </a:extLst>
          </p:cNvPr>
          <p:cNvSpPr/>
          <p:nvPr/>
        </p:nvSpPr>
        <p:spPr>
          <a:xfrm>
            <a:off x="3007728" y="2249684"/>
            <a:ext cx="2083371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5" name="Google Shape;351;p13">
            <a:extLst>
              <a:ext uri="{FF2B5EF4-FFF2-40B4-BE49-F238E27FC236}">
                <a16:creationId xmlns:a16="http://schemas.microsoft.com/office/drawing/2014/main" id="{65E6C6C7-A8CF-4F4E-ACD5-37F3D645B6CC}"/>
              </a:ext>
            </a:extLst>
          </p:cNvPr>
          <p:cNvSpPr/>
          <p:nvPr/>
        </p:nvSpPr>
        <p:spPr>
          <a:xfrm>
            <a:off x="4845138" y="2249684"/>
            <a:ext cx="6464212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/>
                <a:ea typeface="Calibri"/>
                <a:cs typeface="Poppins"/>
                <a:sym typeface="Calibri"/>
              </a:rPr>
              <a:t>Claiming, </a:t>
            </a:r>
            <a:r>
              <a:rPr lang="en-GB" dirty="0">
                <a:solidFill>
                  <a:schemeClr val="accent1"/>
                </a:solidFill>
                <a:latin typeface="Poppins"/>
                <a:cs typeface="Poppins"/>
                <a:sym typeface="Calibri"/>
              </a:rPr>
              <a:t>Locations, </a:t>
            </a:r>
            <a:r>
              <a:rPr lang="en-GB" dirty="0">
                <a:solidFill>
                  <a:schemeClr val="accent1"/>
                </a:solidFill>
                <a:latin typeface="Poppins"/>
                <a:cs typeface="Poppins"/>
                <a:sym typeface="Arial"/>
              </a:rPr>
              <a:t>Enrolment, Policy, Contributions </a:t>
            </a:r>
            <a:endParaRPr lang="en-GB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6" name="Google Shape;357;p13">
            <a:extLst>
              <a:ext uri="{FF2B5EF4-FFF2-40B4-BE49-F238E27FC236}">
                <a16:creationId xmlns:a16="http://schemas.microsoft.com/office/drawing/2014/main" id="{9D7B8DF6-84F6-4D4B-8679-91F0EE739BAA}"/>
              </a:ext>
            </a:extLst>
          </p:cNvPr>
          <p:cNvSpPr/>
          <p:nvPr/>
        </p:nvSpPr>
        <p:spPr>
          <a:xfrm rot="10800000">
            <a:off x="9300103" y="3089552"/>
            <a:ext cx="1672986" cy="385200"/>
          </a:xfrm>
          <a:prstGeom prst="parallelogram">
            <a:avLst>
              <a:gd name="adj" fmla="val 14759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004A57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7" name="Google Shape;358;p13">
            <a:extLst>
              <a:ext uri="{FF2B5EF4-FFF2-40B4-BE49-F238E27FC236}">
                <a16:creationId xmlns:a16="http://schemas.microsoft.com/office/drawing/2014/main" id="{7F4986BA-5505-4052-9417-0EB983A1802F}"/>
              </a:ext>
            </a:extLst>
          </p:cNvPr>
          <p:cNvSpPr/>
          <p:nvPr/>
        </p:nvSpPr>
        <p:spPr>
          <a:xfrm>
            <a:off x="9898459" y="3089552"/>
            <a:ext cx="904433" cy="3708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18" name="Google Shape;359;p13">
            <a:extLst>
              <a:ext uri="{FF2B5EF4-FFF2-40B4-BE49-F238E27FC236}">
                <a16:creationId xmlns:a16="http://schemas.microsoft.com/office/drawing/2014/main" id="{0A6684E4-DB15-44D8-ADA3-B0E4B0BC71C1}"/>
              </a:ext>
            </a:extLst>
          </p:cNvPr>
          <p:cNvSpPr/>
          <p:nvPr/>
        </p:nvSpPr>
        <p:spPr>
          <a:xfrm>
            <a:off x="9979767" y="3089552"/>
            <a:ext cx="1329582" cy="38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Database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9" name="Google Shape;361;p13">
            <a:extLst>
              <a:ext uri="{FF2B5EF4-FFF2-40B4-BE49-F238E27FC236}">
                <a16:creationId xmlns:a16="http://schemas.microsoft.com/office/drawing/2014/main" id="{08B1AE0A-CF0C-4728-AF91-30453CEEE10F}"/>
              </a:ext>
            </a:extLst>
          </p:cNvPr>
          <p:cNvSpPr/>
          <p:nvPr/>
        </p:nvSpPr>
        <p:spPr>
          <a:xfrm flipH="1">
            <a:off x="2243655" y="3509486"/>
            <a:ext cx="2830364" cy="385200"/>
          </a:xfrm>
          <a:prstGeom prst="parallelogram">
            <a:avLst>
              <a:gd name="adj" fmla="val 147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  <a:sym typeface="Calibri"/>
            </a:endParaRPr>
          </a:p>
        </p:txBody>
      </p:sp>
      <p:sp>
        <p:nvSpPr>
          <p:cNvPr id="20" name="Google Shape;363;p13">
            <a:extLst>
              <a:ext uri="{FF2B5EF4-FFF2-40B4-BE49-F238E27FC236}">
                <a16:creationId xmlns:a16="http://schemas.microsoft.com/office/drawing/2014/main" id="{5360766F-9235-44AE-9E73-9B6D304E0911}"/>
              </a:ext>
            </a:extLst>
          </p:cNvPr>
          <p:cNvSpPr/>
          <p:nvPr/>
        </p:nvSpPr>
        <p:spPr>
          <a:xfrm>
            <a:off x="3584020" y="3509486"/>
            <a:ext cx="1160026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  <a:sym typeface="Calibri"/>
            </a:endParaRPr>
          </a:p>
        </p:txBody>
      </p:sp>
      <p:cxnSp>
        <p:nvCxnSpPr>
          <p:cNvPr id="21" name="Google Shape;364;p13">
            <a:extLst>
              <a:ext uri="{FF2B5EF4-FFF2-40B4-BE49-F238E27FC236}">
                <a16:creationId xmlns:a16="http://schemas.microsoft.com/office/drawing/2014/main" id="{25F171BB-3FB0-4EFC-9E62-87711F5D6DE8}"/>
              </a:ext>
            </a:extLst>
          </p:cNvPr>
          <p:cNvCxnSpPr>
            <a:cxnSpLocks/>
          </p:cNvCxnSpPr>
          <p:nvPr/>
        </p:nvCxnSpPr>
        <p:spPr>
          <a:xfrm flipV="1">
            <a:off x="927098" y="5379251"/>
            <a:ext cx="10452103" cy="29706"/>
          </a:xfrm>
          <a:prstGeom prst="straightConnector1">
            <a:avLst/>
          </a:prstGeom>
          <a:noFill/>
          <a:ln w="98425" cap="flat" cmpd="sng">
            <a:solidFill>
              <a:schemeClr val="accent1"/>
            </a:solidFill>
            <a:prstDash val="solid"/>
            <a:miter lim="800000"/>
            <a:headEnd type="oval" w="med" len="med"/>
            <a:tailEnd type="triangle" w="med" len="med"/>
          </a:ln>
        </p:spPr>
      </p:cxnSp>
      <p:cxnSp>
        <p:nvCxnSpPr>
          <p:cNvPr id="22" name="Google Shape;365;p13">
            <a:extLst>
              <a:ext uri="{FF2B5EF4-FFF2-40B4-BE49-F238E27FC236}">
                <a16:creationId xmlns:a16="http://schemas.microsoft.com/office/drawing/2014/main" id="{C372C4B0-3182-44D8-98CC-870906C82064}"/>
              </a:ext>
            </a:extLst>
          </p:cNvPr>
          <p:cNvCxnSpPr>
            <a:cxnSpLocks/>
          </p:cNvCxnSpPr>
          <p:nvPr/>
        </p:nvCxnSpPr>
        <p:spPr>
          <a:xfrm flipV="1">
            <a:off x="2442117" y="5437094"/>
            <a:ext cx="0" cy="35287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23" name="Google Shape;366;p13">
            <a:extLst>
              <a:ext uri="{FF2B5EF4-FFF2-40B4-BE49-F238E27FC236}">
                <a16:creationId xmlns:a16="http://schemas.microsoft.com/office/drawing/2014/main" id="{66965E79-3C76-47D2-9F2D-D4EED04003AA}"/>
              </a:ext>
            </a:extLst>
          </p:cNvPr>
          <p:cNvSpPr txBox="1"/>
          <p:nvPr/>
        </p:nvSpPr>
        <p:spPr>
          <a:xfrm>
            <a:off x="1731407" y="5823438"/>
            <a:ext cx="1421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April 2019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4" name="Google Shape;367;p13">
            <a:extLst>
              <a:ext uri="{FF2B5EF4-FFF2-40B4-BE49-F238E27FC236}">
                <a16:creationId xmlns:a16="http://schemas.microsoft.com/office/drawing/2014/main" id="{0D6D7BB2-E02D-47FF-816B-D805172FDBF9}"/>
              </a:ext>
            </a:extLst>
          </p:cNvPr>
          <p:cNvCxnSpPr>
            <a:cxnSpLocks/>
          </p:cNvCxnSpPr>
          <p:nvPr/>
        </p:nvCxnSpPr>
        <p:spPr>
          <a:xfrm flipV="1">
            <a:off x="3624938" y="5437094"/>
            <a:ext cx="0" cy="3825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25" name="Google Shape;368;p13">
            <a:extLst>
              <a:ext uri="{FF2B5EF4-FFF2-40B4-BE49-F238E27FC236}">
                <a16:creationId xmlns:a16="http://schemas.microsoft.com/office/drawing/2014/main" id="{46D86682-52CC-4674-BF7D-8AAE673EB6EC}"/>
              </a:ext>
            </a:extLst>
          </p:cNvPr>
          <p:cNvSpPr txBox="1"/>
          <p:nvPr/>
        </p:nvSpPr>
        <p:spPr>
          <a:xfrm>
            <a:off x="2720576" y="5823438"/>
            <a:ext cx="1808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Oct. 2019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6" name="Google Shape;369;p13">
            <a:extLst>
              <a:ext uri="{FF2B5EF4-FFF2-40B4-BE49-F238E27FC236}">
                <a16:creationId xmlns:a16="http://schemas.microsoft.com/office/drawing/2014/main" id="{9EA03E7D-A036-4B44-BB5C-52CB67F1B914}"/>
              </a:ext>
            </a:extLst>
          </p:cNvPr>
          <p:cNvCxnSpPr>
            <a:cxnSpLocks/>
          </p:cNvCxnSpPr>
          <p:nvPr/>
        </p:nvCxnSpPr>
        <p:spPr>
          <a:xfrm flipV="1">
            <a:off x="4798813" y="5437094"/>
            <a:ext cx="0" cy="3698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27" name="Google Shape;370;p13">
            <a:extLst>
              <a:ext uri="{FF2B5EF4-FFF2-40B4-BE49-F238E27FC236}">
                <a16:creationId xmlns:a16="http://schemas.microsoft.com/office/drawing/2014/main" id="{BCD795DD-76EF-4524-A0F2-81C9583538ED}"/>
              </a:ext>
            </a:extLst>
          </p:cNvPr>
          <p:cNvSpPr txBox="1"/>
          <p:nvPr/>
        </p:nvSpPr>
        <p:spPr>
          <a:xfrm>
            <a:off x="4088103" y="5823438"/>
            <a:ext cx="1421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April 2020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28" name="Google Shape;373;p13">
            <a:extLst>
              <a:ext uri="{FF2B5EF4-FFF2-40B4-BE49-F238E27FC236}">
                <a16:creationId xmlns:a16="http://schemas.microsoft.com/office/drawing/2014/main" id="{656725A9-25A0-4E71-BAC0-38F2EDF60268}"/>
              </a:ext>
            </a:extLst>
          </p:cNvPr>
          <p:cNvSpPr txBox="1"/>
          <p:nvPr/>
        </p:nvSpPr>
        <p:spPr>
          <a:xfrm>
            <a:off x="505688" y="5823438"/>
            <a:ext cx="142142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Releases: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29" name="Google Shape;375;p13">
            <a:extLst>
              <a:ext uri="{FF2B5EF4-FFF2-40B4-BE49-F238E27FC236}">
                <a16:creationId xmlns:a16="http://schemas.microsoft.com/office/drawing/2014/main" id="{1A4A3A6A-04A1-4257-9A00-87948EEBBC04}"/>
              </a:ext>
            </a:extLst>
          </p:cNvPr>
          <p:cNvSpPr/>
          <p:nvPr/>
        </p:nvSpPr>
        <p:spPr>
          <a:xfrm flipH="1">
            <a:off x="5281276" y="3917548"/>
            <a:ext cx="1820354" cy="385200"/>
          </a:xfrm>
          <a:prstGeom prst="parallelogram">
            <a:avLst>
              <a:gd name="adj" fmla="val 147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  <a:sym typeface="Calibri"/>
            </a:endParaRPr>
          </a:p>
        </p:txBody>
      </p:sp>
      <p:sp>
        <p:nvSpPr>
          <p:cNvPr id="30" name="Google Shape;376;p13">
            <a:extLst>
              <a:ext uri="{FF2B5EF4-FFF2-40B4-BE49-F238E27FC236}">
                <a16:creationId xmlns:a16="http://schemas.microsoft.com/office/drawing/2014/main" id="{3F12DE8F-278D-40D3-8CB5-B23A696EE7EC}"/>
              </a:ext>
            </a:extLst>
          </p:cNvPr>
          <p:cNvSpPr/>
          <p:nvPr/>
        </p:nvSpPr>
        <p:spPr>
          <a:xfrm>
            <a:off x="6143335" y="3917548"/>
            <a:ext cx="746073" cy="385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31" name="Google Shape;377;p13">
            <a:extLst>
              <a:ext uri="{FF2B5EF4-FFF2-40B4-BE49-F238E27FC236}">
                <a16:creationId xmlns:a16="http://schemas.microsoft.com/office/drawing/2014/main" id="{56404B1A-E1AA-45BC-880A-CF2D5AF8D9E4}"/>
              </a:ext>
            </a:extLst>
          </p:cNvPr>
          <p:cNvSpPr/>
          <p:nvPr/>
        </p:nvSpPr>
        <p:spPr>
          <a:xfrm>
            <a:off x="6048832" y="3917548"/>
            <a:ext cx="5260517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r>
              <a:rPr lang="en-GB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Claims Adjudication - AI</a:t>
            </a:r>
            <a:endParaRPr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32" name="Google Shape;375;p13">
            <a:extLst>
              <a:ext uri="{FF2B5EF4-FFF2-40B4-BE49-F238E27FC236}">
                <a16:creationId xmlns:a16="http://schemas.microsoft.com/office/drawing/2014/main" id="{4D5B7A51-8E62-4182-829F-AB8382CBE43C}"/>
              </a:ext>
            </a:extLst>
          </p:cNvPr>
          <p:cNvSpPr/>
          <p:nvPr/>
        </p:nvSpPr>
        <p:spPr>
          <a:xfrm flipH="1">
            <a:off x="5552211" y="4337481"/>
            <a:ext cx="1820354" cy="385200"/>
          </a:xfrm>
          <a:prstGeom prst="parallelogram">
            <a:avLst>
              <a:gd name="adj" fmla="val 147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  <a:sym typeface="Calibri"/>
            </a:endParaRPr>
          </a:p>
        </p:txBody>
      </p:sp>
      <p:sp>
        <p:nvSpPr>
          <p:cNvPr id="33" name="Google Shape;376;p13">
            <a:extLst>
              <a:ext uri="{FF2B5EF4-FFF2-40B4-BE49-F238E27FC236}">
                <a16:creationId xmlns:a16="http://schemas.microsoft.com/office/drawing/2014/main" id="{0D2AB8A4-2294-49F0-A7D2-3B2BC21C3AB5}"/>
              </a:ext>
            </a:extLst>
          </p:cNvPr>
          <p:cNvSpPr/>
          <p:nvPr/>
        </p:nvSpPr>
        <p:spPr>
          <a:xfrm>
            <a:off x="6414270" y="4337481"/>
            <a:ext cx="746073" cy="385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34" name="Google Shape;377;p13">
            <a:extLst>
              <a:ext uri="{FF2B5EF4-FFF2-40B4-BE49-F238E27FC236}">
                <a16:creationId xmlns:a16="http://schemas.microsoft.com/office/drawing/2014/main" id="{2D107E56-152B-4FC7-8E72-2737DE5B07C5}"/>
              </a:ext>
            </a:extLst>
          </p:cNvPr>
          <p:cNvSpPr/>
          <p:nvPr/>
        </p:nvSpPr>
        <p:spPr>
          <a:xfrm>
            <a:off x="6319768" y="4337481"/>
            <a:ext cx="4989581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r>
              <a:rPr lang="en-GB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Formal Sector, Accident Insurance</a:t>
            </a:r>
            <a:endParaRPr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35" name="Google Shape;367;p13">
            <a:extLst>
              <a:ext uri="{FF2B5EF4-FFF2-40B4-BE49-F238E27FC236}">
                <a16:creationId xmlns:a16="http://schemas.microsoft.com/office/drawing/2014/main" id="{71DEF546-A1F2-4F7B-9B6C-42E3A20CA04B}"/>
              </a:ext>
            </a:extLst>
          </p:cNvPr>
          <p:cNvCxnSpPr>
            <a:cxnSpLocks/>
          </p:cNvCxnSpPr>
          <p:nvPr/>
        </p:nvCxnSpPr>
        <p:spPr>
          <a:xfrm flipV="1">
            <a:off x="6032877" y="5437094"/>
            <a:ext cx="0" cy="3825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36" name="Google Shape;368;p13">
            <a:extLst>
              <a:ext uri="{FF2B5EF4-FFF2-40B4-BE49-F238E27FC236}">
                <a16:creationId xmlns:a16="http://schemas.microsoft.com/office/drawing/2014/main" id="{2CD17C17-28F9-4CDE-8C71-EE1A5C362C9A}"/>
              </a:ext>
            </a:extLst>
          </p:cNvPr>
          <p:cNvSpPr txBox="1"/>
          <p:nvPr/>
        </p:nvSpPr>
        <p:spPr>
          <a:xfrm>
            <a:off x="5128515" y="5823438"/>
            <a:ext cx="1808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Oct. 2020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37" name="Google Shape;369;p13">
            <a:extLst>
              <a:ext uri="{FF2B5EF4-FFF2-40B4-BE49-F238E27FC236}">
                <a16:creationId xmlns:a16="http://schemas.microsoft.com/office/drawing/2014/main" id="{633369B2-F328-438B-9763-385E2ADA032E}"/>
              </a:ext>
            </a:extLst>
          </p:cNvPr>
          <p:cNvCxnSpPr>
            <a:cxnSpLocks/>
          </p:cNvCxnSpPr>
          <p:nvPr/>
        </p:nvCxnSpPr>
        <p:spPr>
          <a:xfrm flipV="1">
            <a:off x="7307099" y="5437094"/>
            <a:ext cx="0" cy="3698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38" name="Google Shape;370;p13">
            <a:extLst>
              <a:ext uri="{FF2B5EF4-FFF2-40B4-BE49-F238E27FC236}">
                <a16:creationId xmlns:a16="http://schemas.microsoft.com/office/drawing/2014/main" id="{06450D3F-43A5-4491-A4D7-DE30C71D2389}"/>
              </a:ext>
            </a:extLst>
          </p:cNvPr>
          <p:cNvSpPr txBox="1"/>
          <p:nvPr/>
        </p:nvSpPr>
        <p:spPr>
          <a:xfrm>
            <a:off x="6596389" y="5823438"/>
            <a:ext cx="1421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April 2021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986FA4CA-0809-4294-BF6C-627DF5F2E015}"/>
              </a:ext>
            </a:extLst>
          </p:cNvPr>
          <p:cNvSpPr/>
          <p:nvPr/>
        </p:nvSpPr>
        <p:spPr>
          <a:xfrm>
            <a:off x="1216399" y="4630197"/>
            <a:ext cx="1258519" cy="363854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current</a:t>
            </a:r>
          </a:p>
        </p:txBody>
      </p:sp>
      <p:sp>
        <p:nvSpPr>
          <p:cNvPr id="40" name="Google Shape;357;p13">
            <a:extLst>
              <a:ext uri="{FF2B5EF4-FFF2-40B4-BE49-F238E27FC236}">
                <a16:creationId xmlns:a16="http://schemas.microsoft.com/office/drawing/2014/main" id="{86023CB9-F582-402D-B94B-DE8BB62B6056}"/>
              </a:ext>
            </a:extLst>
          </p:cNvPr>
          <p:cNvSpPr/>
          <p:nvPr/>
        </p:nvSpPr>
        <p:spPr>
          <a:xfrm rot="10800000">
            <a:off x="6686547" y="2663681"/>
            <a:ext cx="1672986" cy="385200"/>
          </a:xfrm>
          <a:prstGeom prst="parallelogram">
            <a:avLst>
              <a:gd name="adj" fmla="val 147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  <a:sym typeface="Calibri"/>
            </a:endParaRPr>
          </a:p>
        </p:txBody>
      </p:sp>
      <p:sp>
        <p:nvSpPr>
          <p:cNvPr id="41" name="Google Shape;358;p13">
            <a:extLst>
              <a:ext uri="{FF2B5EF4-FFF2-40B4-BE49-F238E27FC236}">
                <a16:creationId xmlns:a16="http://schemas.microsoft.com/office/drawing/2014/main" id="{12F9C42F-37D9-461D-B5A6-66BB2EBE6EFA}"/>
              </a:ext>
            </a:extLst>
          </p:cNvPr>
          <p:cNvSpPr/>
          <p:nvPr/>
        </p:nvSpPr>
        <p:spPr>
          <a:xfrm>
            <a:off x="7307099" y="2664165"/>
            <a:ext cx="904433" cy="370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  <a:sym typeface="Calibri"/>
            </a:endParaRPr>
          </a:p>
        </p:txBody>
      </p:sp>
      <p:sp>
        <p:nvSpPr>
          <p:cNvPr id="42" name="Google Shape;359;p13">
            <a:extLst>
              <a:ext uri="{FF2B5EF4-FFF2-40B4-BE49-F238E27FC236}">
                <a16:creationId xmlns:a16="http://schemas.microsoft.com/office/drawing/2014/main" id="{B3935A06-50CE-4AF7-87DB-0D3F4803E041}"/>
              </a:ext>
            </a:extLst>
          </p:cNvPr>
          <p:cNvSpPr/>
          <p:nvPr/>
        </p:nvSpPr>
        <p:spPr>
          <a:xfrm>
            <a:off x="7570486" y="2664165"/>
            <a:ext cx="3738863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Users, Items, Services, Pricelists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43" name="Google Shape;367;p13">
            <a:extLst>
              <a:ext uri="{FF2B5EF4-FFF2-40B4-BE49-F238E27FC236}">
                <a16:creationId xmlns:a16="http://schemas.microsoft.com/office/drawing/2014/main" id="{A999F47E-0029-4FAC-ADD5-466D971BFA13}"/>
              </a:ext>
            </a:extLst>
          </p:cNvPr>
          <p:cNvCxnSpPr>
            <a:cxnSpLocks/>
          </p:cNvCxnSpPr>
          <p:nvPr/>
        </p:nvCxnSpPr>
        <p:spPr>
          <a:xfrm flipV="1">
            <a:off x="8510503" y="5422241"/>
            <a:ext cx="0" cy="3825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44" name="Google Shape;368;p13">
            <a:extLst>
              <a:ext uri="{FF2B5EF4-FFF2-40B4-BE49-F238E27FC236}">
                <a16:creationId xmlns:a16="http://schemas.microsoft.com/office/drawing/2014/main" id="{2A29311D-EC7D-491C-9DCA-D68E00343112}"/>
              </a:ext>
            </a:extLst>
          </p:cNvPr>
          <p:cNvSpPr txBox="1"/>
          <p:nvPr/>
        </p:nvSpPr>
        <p:spPr>
          <a:xfrm>
            <a:off x="7606141" y="5823438"/>
            <a:ext cx="1808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Oct. 2021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45" name="Google Shape;375;p13">
            <a:extLst>
              <a:ext uri="{FF2B5EF4-FFF2-40B4-BE49-F238E27FC236}">
                <a16:creationId xmlns:a16="http://schemas.microsoft.com/office/drawing/2014/main" id="{4EAF80B2-A694-4618-8B2D-E20D0DAC1C71}"/>
              </a:ext>
            </a:extLst>
          </p:cNvPr>
          <p:cNvSpPr/>
          <p:nvPr/>
        </p:nvSpPr>
        <p:spPr>
          <a:xfrm flipH="1">
            <a:off x="8623619" y="4774056"/>
            <a:ext cx="1820354" cy="385200"/>
          </a:xfrm>
          <a:prstGeom prst="parallelogram">
            <a:avLst>
              <a:gd name="adj" fmla="val 14759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  <a:sym typeface="Calibri"/>
            </a:endParaRPr>
          </a:p>
        </p:txBody>
      </p:sp>
      <p:sp>
        <p:nvSpPr>
          <p:cNvPr id="46" name="Google Shape;377;p13">
            <a:extLst>
              <a:ext uri="{FF2B5EF4-FFF2-40B4-BE49-F238E27FC236}">
                <a16:creationId xmlns:a16="http://schemas.microsoft.com/office/drawing/2014/main" id="{6132AF69-7ED2-4703-85CF-7B76E6FCD323}"/>
              </a:ext>
            </a:extLst>
          </p:cNvPr>
          <p:cNvSpPr/>
          <p:nvPr/>
        </p:nvSpPr>
        <p:spPr>
          <a:xfrm>
            <a:off x="9244668" y="4774056"/>
            <a:ext cx="206468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Payment Layer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47" name="Google Shape;369;p13">
            <a:extLst>
              <a:ext uri="{FF2B5EF4-FFF2-40B4-BE49-F238E27FC236}">
                <a16:creationId xmlns:a16="http://schemas.microsoft.com/office/drawing/2014/main" id="{317CF43F-B02F-45DC-8F4B-7F1420FD7F13}"/>
              </a:ext>
            </a:extLst>
          </p:cNvPr>
          <p:cNvCxnSpPr>
            <a:cxnSpLocks/>
          </p:cNvCxnSpPr>
          <p:nvPr/>
        </p:nvCxnSpPr>
        <p:spPr>
          <a:xfrm flipV="1">
            <a:off x="9663795" y="5428302"/>
            <a:ext cx="0" cy="369876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48" name="Google Shape;370;p13">
            <a:extLst>
              <a:ext uri="{FF2B5EF4-FFF2-40B4-BE49-F238E27FC236}">
                <a16:creationId xmlns:a16="http://schemas.microsoft.com/office/drawing/2014/main" id="{A4AC543A-97CB-4485-A34B-19437C50E5F0}"/>
              </a:ext>
            </a:extLst>
          </p:cNvPr>
          <p:cNvSpPr txBox="1"/>
          <p:nvPr/>
        </p:nvSpPr>
        <p:spPr>
          <a:xfrm>
            <a:off x="8953085" y="5814646"/>
            <a:ext cx="14214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April 2022</a:t>
            </a:r>
            <a:endParaRPr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49" name="Google Shape;367;p13">
            <a:extLst>
              <a:ext uri="{FF2B5EF4-FFF2-40B4-BE49-F238E27FC236}">
                <a16:creationId xmlns:a16="http://schemas.microsoft.com/office/drawing/2014/main" id="{443CB22D-FA5E-4D4F-9847-95BA1C363C58}"/>
              </a:ext>
            </a:extLst>
          </p:cNvPr>
          <p:cNvCxnSpPr>
            <a:cxnSpLocks/>
          </p:cNvCxnSpPr>
          <p:nvPr/>
        </p:nvCxnSpPr>
        <p:spPr>
          <a:xfrm flipV="1">
            <a:off x="10867199" y="5413449"/>
            <a:ext cx="0" cy="382576"/>
          </a:xfrm>
          <a:prstGeom prst="straightConnector1">
            <a:avLst/>
          </a:prstGeom>
          <a:noFill/>
          <a:ln w="63500" cap="flat" cmpd="sng">
            <a:solidFill>
              <a:schemeClr val="accent4"/>
            </a:solidFill>
            <a:prstDash val="dot"/>
            <a:miter lim="800000"/>
            <a:headEnd type="oval" w="sm" len="sm"/>
            <a:tailEnd type="triangle" w="med" len="med"/>
          </a:ln>
        </p:spPr>
      </p:cxnSp>
      <p:sp>
        <p:nvSpPr>
          <p:cNvPr id="50" name="Google Shape;368;p13">
            <a:extLst>
              <a:ext uri="{FF2B5EF4-FFF2-40B4-BE49-F238E27FC236}">
                <a16:creationId xmlns:a16="http://schemas.microsoft.com/office/drawing/2014/main" id="{6DDE1152-C978-4F66-96D7-5F9231E65452}"/>
              </a:ext>
            </a:extLst>
          </p:cNvPr>
          <p:cNvSpPr txBox="1"/>
          <p:nvPr/>
        </p:nvSpPr>
        <p:spPr>
          <a:xfrm>
            <a:off x="9979767" y="5814646"/>
            <a:ext cx="180872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4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Oct. 2022</a:t>
            </a:r>
            <a:endParaRPr sz="1400">
              <a:solidFill>
                <a:schemeClr val="accent4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51" name="Google Shape;362;p13">
            <a:extLst>
              <a:ext uri="{FF2B5EF4-FFF2-40B4-BE49-F238E27FC236}">
                <a16:creationId xmlns:a16="http://schemas.microsoft.com/office/drawing/2014/main" id="{689C76ED-8FF8-4CAC-AFB9-C14D50A4779F}"/>
              </a:ext>
            </a:extLst>
          </p:cNvPr>
          <p:cNvSpPr/>
          <p:nvPr/>
        </p:nvSpPr>
        <p:spPr>
          <a:xfrm>
            <a:off x="3852333" y="3509486"/>
            <a:ext cx="7457016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r>
              <a:rPr lang="en-GB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openHIE</a:t>
            </a:r>
            <a:r>
              <a:rPr lang="en-GB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 Integration (FHIR), Indicator Dashboard</a:t>
            </a:r>
            <a:endParaRPr lang="en-GB" sz="1400">
              <a:solidFill>
                <a:srgbClr val="000000"/>
              </a:solidFill>
              <a:latin typeface="Poppins" panose="00000500000000000000" pitchFamily="2" charset="0"/>
              <a:ea typeface="Arial"/>
              <a:cs typeface="Poppins" panose="00000500000000000000" pitchFamily="2" charset="0"/>
              <a:sym typeface="Arial"/>
            </a:endParaRPr>
          </a:p>
        </p:txBody>
      </p:sp>
      <p:sp>
        <p:nvSpPr>
          <p:cNvPr id="52" name="Double Wave 51">
            <a:extLst>
              <a:ext uri="{FF2B5EF4-FFF2-40B4-BE49-F238E27FC236}">
                <a16:creationId xmlns:a16="http://schemas.microsoft.com/office/drawing/2014/main" id="{C104B758-C980-4C70-AB65-EB583E1C2591}"/>
              </a:ext>
            </a:extLst>
          </p:cNvPr>
          <p:cNvSpPr/>
          <p:nvPr/>
        </p:nvSpPr>
        <p:spPr>
          <a:xfrm>
            <a:off x="10543347" y="1003579"/>
            <a:ext cx="681563" cy="445234"/>
          </a:xfrm>
          <a:prstGeom prst="doubleWav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FOSS</a:t>
            </a:r>
            <a:endParaRPr lang="en-GB" b="1" dirty="0">
              <a:ln w="22225">
                <a:solidFill>
                  <a:schemeClr val="accent4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7FE31F6-1C46-485C-9C8B-1BF879AF35AF}"/>
              </a:ext>
            </a:extLst>
          </p:cNvPr>
          <p:cNvCxnSpPr>
            <a:cxnSpLocks/>
          </p:cNvCxnSpPr>
          <p:nvPr/>
        </p:nvCxnSpPr>
        <p:spPr>
          <a:xfrm>
            <a:off x="10543347" y="1003579"/>
            <a:ext cx="0" cy="72871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428367B-5BB6-45F7-8A98-3770FDF844E7}"/>
              </a:ext>
            </a:extLst>
          </p:cNvPr>
          <p:cNvCxnSpPr>
            <a:cxnSpLocks/>
          </p:cNvCxnSpPr>
          <p:nvPr/>
        </p:nvCxnSpPr>
        <p:spPr>
          <a:xfrm>
            <a:off x="11224910" y="1003579"/>
            <a:ext cx="0" cy="7183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11A3687-3F03-4435-9277-22F9925BCB83}"/>
              </a:ext>
            </a:extLst>
          </p:cNvPr>
          <p:cNvSpPr/>
          <p:nvPr/>
        </p:nvSpPr>
        <p:spPr>
          <a:xfrm>
            <a:off x="8953085" y="6279008"/>
            <a:ext cx="3073354" cy="427733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next: Social Protection</a:t>
            </a:r>
          </a:p>
        </p:txBody>
      </p:sp>
    </p:spTree>
    <p:extLst>
      <p:ext uri="{BB962C8B-B14F-4D97-AF65-F5344CB8AC3E}">
        <p14:creationId xmlns:p14="http://schemas.microsoft.com/office/powerpoint/2010/main" val="155136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E44C-346B-4D47-B127-21FEFE8D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Poppins"/>
                <a:cs typeface="Poppins"/>
              </a:rPr>
              <a:t>New: Full </a:t>
            </a:r>
            <a:r>
              <a:rPr lang="en-GB">
                <a:latin typeface="Poppins"/>
                <a:cs typeface="Poppins"/>
              </a:rPr>
              <a:t>Open Source Stack</a:t>
            </a:r>
            <a:endParaRPr lang="en-GB" dirty="0">
              <a:latin typeface="Poppins"/>
              <a:cs typeface="Poppin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7A16A-3A9D-4B86-857D-515603F8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9FF14-6480-4DEE-87F1-0949B3D9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Developments @ Nairobi</a:t>
            </a:r>
            <a:endParaRPr lang="fr-FR" alt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B44D0C-E8BB-493C-B0AD-DF73FB77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sp>
        <p:nvSpPr>
          <p:cNvPr id="13" name="Google Shape;309;p12">
            <a:extLst>
              <a:ext uri="{FF2B5EF4-FFF2-40B4-BE49-F238E27FC236}">
                <a16:creationId xmlns:a16="http://schemas.microsoft.com/office/drawing/2014/main" id="{C9C3EF12-9B6D-4A6B-84B8-3AF7CA767004}"/>
              </a:ext>
            </a:extLst>
          </p:cNvPr>
          <p:cNvSpPr txBox="1"/>
          <p:nvPr/>
        </p:nvSpPr>
        <p:spPr>
          <a:xfrm>
            <a:off x="1736044" y="2247766"/>
            <a:ext cx="3224455" cy="3164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sng" strike="noStrike" cap="none" dirty="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MS Server</a:t>
            </a:r>
            <a:endParaRPr sz="1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12;p12">
            <a:extLst>
              <a:ext uri="{FF2B5EF4-FFF2-40B4-BE49-F238E27FC236}">
                <a16:creationId xmlns:a16="http://schemas.microsoft.com/office/drawing/2014/main" id="{68584258-471F-40F0-A4F9-87BC530D7C1E}"/>
              </a:ext>
            </a:extLst>
          </p:cNvPr>
          <p:cNvSpPr txBox="1"/>
          <p:nvPr/>
        </p:nvSpPr>
        <p:spPr>
          <a:xfrm>
            <a:off x="2169175" y="2735156"/>
            <a:ext cx="2502569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MS ASP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13;p12">
            <a:extLst>
              <a:ext uri="{FF2B5EF4-FFF2-40B4-BE49-F238E27FC236}">
                <a16:creationId xmlns:a16="http://schemas.microsoft.com/office/drawing/2014/main" id="{4500BF7A-3C6A-41C3-A7BE-4C7EB457C185}"/>
              </a:ext>
            </a:extLst>
          </p:cNvPr>
          <p:cNvSpPr txBox="1"/>
          <p:nvPr/>
        </p:nvSpPr>
        <p:spPr>
          <a:xfrm>
            <a:off x="2169176" y="3242009"/>
            <a:ext cx="2502568" cy="8374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latin typeface="Poppins"/>
                <a:ea typeface="Poppins"/>
                <a:cs typeface="Poppins"/>
                <a:sym typeface="Poppins"/>
              </a:rPr>
              <a:t>MS VB .</a:t>
            </a:r>
            <a:r>
              <a:rPr lang="en-GB" sz="1600" dirty="0">
                <a:latin typeface="Poppins"/>
                <a:ea typeface="Poppins"/>
                <a:cs typeface="Poppins"/>
                <a:sym typeface="Poppins"/>
              </a:rPr>
              <a:t>NET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15;p12">
            <a:extLst>
              <a:ext uri="{FF2B5EF4-FFF2-40B4-BE49-F238E27FC236}">
                <a16:creationId xmlns:a16="http://schemas.microsoft.com/office/drawing/2014/main" id="{3C0C2F9B-9F5E-4A92-8D57-4BF5C0240EF1}"/>
              </a:ext>
            </a:extLst>
          </p:cNvPr>
          <p:cNvSpPr/>
          <p:nvPr/>
        </p:nvSpPr>
        <p:spPr>
          <a:xfrm>
            <a:off x="2169176" y="4337249"/>
            <a:ext cx="2502567" cy="517358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MS SQL Server</a:t>
            </a:r>
            <a:endParaRPr sz="1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17;p12">
            <a:extLst>
              <a:ext uri="{FF2B5EF4-FFF2-40B4-BE49-F238E27FC236}">
                <a16:creationId xmlns:a16="http://schemas.microsoft.com/office/drawing/2014/main" id="{41CE59DE-E59B-458F-BC84-76FE723DED1E}"/>
              </a:ext>
            </a:extLst>
          </p:cNvPr>
          <p:cNvSpPr txBox="1"/>
          <p:nvPr/>
        </p:nvSpPr>
        <p:spPr>
          <a:xfrm>
            <a:off x="1736044" y="1690688"/>
            <a:ext cx="32244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before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18;p12">
            <a:extLst>
              <a:ext uri="{FF2B5EF4-FFF2-40B4-BE49-F238E27FC236}">
                <a16:creationId xmlns:a16="http://schemas.microsoft.com/office/drawing/2014/main" id="{2B78330E-0BB0-4469-AFAA-E8EF8A0B57AB}"/>
              </a:ext>
            </a:extLst>
          </p:cNvPr>
          <p:cNvSpPr txBox="1"/>
          <p:nvPr/>
        </p:nvSpPr>
        <p:spPr>
          <a:xfrm>
            <a:off x="6474711" y="2243750"/>
            <a:ext cx="3506531" cy="3168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sng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Linux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19;p12">
            <a:extLst>
              <a:ext uri="{FF2B5EF4-FFF2-40B4-BE49-F238E27FC236}">
                <a16:creationId xmlns:a16="http://schemas.microsoft.com/office/drawing/2014/main" id="{9EE6A236-77F5-40E3-AF44-03D8E453C48B}"/>
              </a:ext>
            </a:extLst>
          </p:cNvPr>
          <p:cNvSpPr txBox="1"/>
          <p:nvPr/>
        </p:nvSpPr>
        <p:spPr>
          <a:xfrm>
            <a:off x="6907841" y="2735156"/>
            <a:ext cx="2815816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React JS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20;p12">
            <a:extLst>
              <a:ext uri="{FF2B5EF4-FFF2-40B4-BE49-F238E27FC236}">
                <a16:creationId xmlns:a16="http://schemas.microsoft.com/office/drawing/2014/main" id="{5AF0A4F1-573C-4244-BD3D-E3D537D7539C}"/>
              </a:ext>
            </a:extLst>
          </p:cNvPr>
          <p:cNvSpPr txBox="1"/>
          <p:nvPr/>
        </p:nvSpPr>
        <p:spPr>
          <a:xfrm>
            <a:off x="6907841" y="3242010"/>
            <a:ext cx="2815827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GB" sz="1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Python (Django)</a:t>
            </a:r>
            <a:endParaRPr lang="en-GB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21;p12">
            <a:extLst>
              <a:ext uri="{FF2B5EF4-FFF2-40B4-BE49-F238E27FC236}">
                <a16:creationId xmlns:a16="http://schemas.microsoft.com/office/drawing/2014/main" id="{F6B1EDB6-5992-49AE-A764-31AEBAF2F3B3}"/>
              </a:ext>
            </a:extLst>
          </p:cNvPr>
          <p:cNvSpPr txBox="1"/>
          <p:nvPr/>
        </p:nvSpPr>
        <p:spPr>
          <a:xfrm>
            <a:off x="6907841" y="3740867"/>
            <a:ext cx="281582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GB" sz="1600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GraphQL</a:t>
            </a:r>
            <a:endParaRPr lang="en-GB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322;p12">
            <a:extLst>
              <a:ext uri="{FF2B5EF4-FFF2-40B4-BE49-F238E27FC236}">
                <a16:creationId xmlns:a16="http://schemas.microsoft.com/office/drawing/2014/main" id="{79C533FF-BEAA-4C77-A097-661E50D62CD6}"/>
              </a:ext>
            </a:extLst>
          </p:cNvPr>
          <p:cNvSpPr/>
          <p:nvPr/>
        </p:nvSpPr>
        <p:spPr>
          <a:xfrm>
            <a:off x="6907843" y="4337249"/>
            <a:ext cx="2815830" cy="517358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PostgreSQL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324;p12">
            <a:extLst>
              <a:ext uri="{FF2B5EF4-FFF2-40B4-BE49-F238E27FC236}">
                <a16:creationId xmlns:a16="http://schemas.microsoft.com/office/drawing/2014/main" id="{EA2C0058-D6D4-4C53-B420-B59CC09A0287}"/>
              </a:ext>
            </a:extLst>
          </p:cNvPr>
          <p:cNvSpPr txBox="1"/>
          <p:nvPr/>
        </p:nvSpPr>
        <p:spPr>
          <a:xfrm>
            <a:off x="6474711" y="1690688"/>
            <a:ext cx="3703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after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32;p12">
            <a:extLst>
              <a:ext uri="{FF2B5EF4-FFF2-40B4-BE49-F238E27FC236}">
                <a16:creationId xmlns:a16="http://schemas.microsoft.com/office/drawing/2014/main" id="{2BFBBDC5-5ED4-44FF-B039-06066A219F46}"/>
              </a:ext>
            </a:extLst>
          </p:cNvPr>
          <p:cNvSpPr/>
          <p:nvPr/>
        </p:nvSpPr>
        <p:spPr>
          <a:xfrm>
            <a:off x="4960499" y="2877857"/>
            <a:ext cx="1497267" cy="20645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048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ibbon: Tilted Down 3">
            <a:extLst>
              <a:ext uri="{FF2B5EF4-FFF2-40B4-BE49-F238E27FC236}">
                <a16:creationId xmlns:a16="http://schemas.microsoft.com/office/drawing/2014/main" id="{2FA4081B-A4DD-4AA2-8ABD-24F545133ACD}"/>
              </a:ext>
            </a:extLst>
          </p:cNvPr>
          <p:cNvSpPr/>
          <p:nvPr/>
        </p:nvSpPr>
        <p:spPr>
          <a:xfrm rot="1132529">
            <a:off x="3881510" y="3192020"/>
            <a:ext cx="1063690" cy="327795"/>
          </a:xfrm>
          <a:prstGeom prst="ribb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RIP</a:t>
            </a:r>
          </a:p>
        </p:txBody>
      </p:sp>
      <p:sp>
        <p:nvSpPr>
          <p:cNvPr id="37" name="Ribbon: Tilted Down 36">
            <a:extLst>
              <a:ext uri="{FF2B5EF4-FFF2-40B4-BE49-F238E27FC236}">
                <a16:creationId xmlns:a16="http://schemas.microsoft.com/office/drawing/2014/main" id="{5F24F527-4D88-4193-96FE-5470C3565763}"/>
              </a:ext>
            </a:extLst>
          </p:cNvPr>
          <p:cNvSpPr/>
          <p:nvPr/>
        </p:nvSpPr>
        <p:spPr>
          <a:xfrm rot="1132529">
            <a:off x="3889333" y="2727174"/>
            <a:ext cx="1063690" cy="327795"/>
          </a:xfrm>
          <a:prstGeom prst="ribb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RIP</a:t>
            </a:r>
          </a:p>
        </p:txBody>
      </p:sp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6F095198-0F33-4B82-A419-1FC246C4156D}"/>
              </a:ext>
            </a:extLst>
          </p:cNvPr>
          <p:cNvSpPr/>
          <p:nvPr/>
        </p:nvSpPr>
        <p:spPr>
          <a:xfrm rot="20699151">
            <a:off x="7589974" y="4965420"/>
            <a:ext cx="3703238" cy="688765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Docker Packages</a:t>
            </a:r>
          </a:p>
        </p:txBody>
      </p:sp>
    </p:spTree>
    <p:extLst>
      <p:ext uri="{BB962C8B-B14F-4D97-AF65-F5344CB8AC3E}">
        <p14:creationId xmlns:p14="http://schemas.microsoft.com/office/powerpoint/2010/main" val="176027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7413-0400-4C9A-BF27-86E1D4EEA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openIMIS Modules &amp; Functionalities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E7A3F-77AB-415C-B1E9-D798036D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F7E86-22DF-4737-B9A9-115C231B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4728D-0A84-4A1C-BA9B-FAF74F15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201D5-79F5-44EE-AE0E-A091F5941203}"/>
              </a:ext>
            </a:extLst>
          </p:cNvPr>
          <p:cNvSpPr/>
          <p:nvPr/>
        </p:nvSpPr>
        <p:spPr>
          <a:xfrm>
            <a:off x="402833" y="1604514"/>
            <a:ext cx="1481112" cy="243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Beneficiary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920412-C10D-42BB-BFB2-C322B803EF81}"/>
              </a:ext>
            </a:extLst>
          </p:cNvPr>
          <p:cNvSpPr/>
          <p:nvPr/>
        </p:nvSpPr>
        <p:spPr>
          <a:xfrm>
            <a:off x="2068650" y="1604514"/>
            <a:ext cx="1481112" cy="243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Contract Management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1BBA31-BB27-447B-BBF8-6155D14C349B}"/>
              </a:ext>
            </a:extLst>
          </p:cNvPr>
          <p:cNvSpPr/>
          <p:nvPr/>
        </p:nvSpPr>
        <p:spPr>
          <a:xfrm>
            <a:off x="3734467" y="1604514"/>
            <a:ext cx="1481112" cy="243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Product Management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CF968C-8635-4B1A-8BED-9A9F364B6322}"/>
              </a:ext>
            </a:extLst>
          </p:cNvPr>
          <p:cNvSpPr/>
          <p:nvPr/>
        </p:nvSpPr>
        <p:spPr>
          <a:xfrm>
            <a:off x="5400284" y="1604514"/>
            <a:ext cx="1481112" cy="243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Premium 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95DF6B-C364-4394-830C-11863106AF7E}"/>
              </a:ext>
            </a:extLst>
          </p:cNvPr>
          <p:cNvSpPr/>
          <p:nvPr/>
        </p:nvSpPr>
        <p:spPr>
          <a:xfrm>
            <a:off x="7066101" y="1604519"/>
            <a:ext cx="1481112" cy="243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Provider Management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079216-5DF4-4C82-BFA9-9CD230147BA9}"/>
              </a:ext>
            </a:extLst>
          </p:cNvPr>
          <p:cNvSpPr/>
          <p:nvPr/>
        </p:nvSpPr>
        <p:spPr>
          <a:xfrm>
            <a:off x="8731918" y="1604514"/>
            <a:ext cx="1481112" cy="243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Claim Management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FDFBAE-427D-469F-8B96-F926F2F742D5}"/>
              </a:ext>
            </a:extLst>
          </p:cNvPr>
          <p:cNvSpPr/>
          <p:nvPr/>
        </p:nvSpPr>
        <p:spPr>
          <a:xfrm>
            <a:off x="10397735" y="1604514"/>
            <a:ext cx="1481112" cy="2430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Accounting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0E3F7-D97C-4E47-AF3E-4BEFBA9A691E}"/>
              </a:ext>
            </a:extLst>
          </p:cNvPr>
          <p:cNvSpPr/>
          <p:nvPr/>
        </p:nvSpPr>
        <p:spPr>
          <a:xfrm>
            <a:off x="513661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insuree</a:t>
            </a:r>
            <a:r>
              <a:rPr lang="en-GB" sz="1400" dirty="0"/>
              <a:t>/family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E1FAD7-6828-414A-A8C2-C5058C1EC768}"/>
              </a:ext>
            </a:extLst>
          </p:cNvPr>
          <p:cNvSpPr/>
          <p:nvPr/>
        </p:nvSpPr>
        <p:spPr>
          <a:xfrm>
            <a:off x="513661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/>
              <a:t>insuree</a:t>
            </a:r>
            <a:r>
              <a:rPr lang="en-GB" sz="1400" dirty="0"/>
              <a:t> batch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E210F1-5302-4BCE-B49F-7461BC4235AC}"/>
              </a:ext>
            </a:extLst>
          </p:cNvPr>
          <p:cNvSpPr/>
          <p:nvPr/>
        </p:nvSpPr>
        <p:spPr>
          <a:xfrm>
            <a:off x="2179478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contract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FE8411-0585-4C53-81E9-03B4478167CA}"/>
              </a:ext>
            </a:extLst>
          </p:cNvPr>
          <p:cNvSpPr/>
          <p:nvPr/>
        </p:nvSpPr>
        <p:spPr>
          <a:xfrm>
            <a:off x="2179478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policy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73C75F-5317-486A-B4F3-63D629730091}"/>
              </a:ext>
            </a:extLst>
          </p:cNvPr>
          <p:cNvSpPr/>
          <p:nvPr/>
        </p:nvSpPr>
        <p:spPr>
          <a:xfrm>
            <a:off x="2179478" y="3451743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policy holder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E7C3C7-F3F9-4E15-8056-E33C4CE469AA}"/>
              </a:ext>
            </a:extLst>
          </p:cNvPr>
          <p:cNvSpPr/>
          <p:nvPr/>
        </p:nvSpPr>
        <p:spPr>
          <a:xfrm>
            <a:off x="3845295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product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9746AB-D437-480E-84AC-DA3DE8F71B2C}"/>
              </a:ext>
            </a:extLst>
          </p:cNvPr>
          <p:cNvSpPr/>
          <p:nvPr/>
        </p:nvSpPr>
        <p:spPr>
          <a:xfrm>
            <a:off x="3845295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medical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275074-2D4A-4FD6-8C27-4CF69B7106D2}"/>
              </a:ext>
            </a:extLst>
          </p:cNvPr>
          <p:cNvSpPr/>
          <p:nvPr/>
        </p:nvSpPr>
        <p:spPr>
          <a:xfrm>
            <a:off x="3845295" y="3451743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contribution plan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125FDA-09DF-4539-BEB8-A140300D9BDD}"/>
              </a:ext>
            </a:extLst>
          </p:cNvPr>
          <p:cNvSpPr/>
          <p:nvPr/>
        </p:nvSpPr>
        <p:spPr>
          <a:xfrm>
            <a:off x="402833" y="4719610"/>
            <a:ext cx="11476014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Interoperability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0A0A23-F514-4642-97C2-F3E26A7188CC}"/>
              </a:ext>
            </a:extLst>
          </p:cNvPr>
          <p:cNvSpPr/>
          <p:nvPr/>
        </p:nvSpPr>
        <p:spPr>
          <a:xfrm>
            <a:off x="402833" y="5254613"/>
            <a:ext cx="11476014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Customization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1B8FA4-D62C-4529-8FDA-52EB26C09664}"/>
              </a:ext>
            </a:extLst>
          </p:cNvPr>
          <p:cNvSpPr/>
          <p:nvPr/>
        </p:nvSpPr>
        <p:spPr>
          <a:xfrm>
            <a:off x="402833" y="4184607"/>
            <a:ext cx="11476014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Technical Administration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A211EE-7107-41C7-98DC-2E28DBCED6A0}"/>
              </a:ext>
            </a:extLst>
          </p:cNvPr>
          <p:cNvSpPr/>
          <p:nvPr/>
        </p:nvSpPr>
        <p:spPr>
          <a:xfrm>
            <a:off x="402833" y="5789615"/>
            <a:ext cx="11476014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Core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FAF438-E718-4D92-940B-5E194010801D}"/>
              </a:ext>
            </a:extLst>
          </p:cNvPr>
          <p:cNvSpPr/>
          <p:nvPr/>
        </p:nvSpPr>
        <p:spPr>
          <a:xfrm>
            <a:off x="5511112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contributions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E0C9138-8328-41DA-A95C-A33FFC14358C}"/>
              </a:ext>
            </a:extLst>
          </p:cNvPr>
          <p:cNvSpPr/>
          <p:nvPr/>
        </p:nvSpPr>
        <p:spPr>
          <a:xfrm>
            <a:off x="5511112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payer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EFF398-56BC-4FBF-9382-D16842DB29D4}"/>
              </a:ext>
            </a:extLst>
          </p:cNvPr>
          <p:cNvSpPr/>
          <p:nvPr/>
        </p:nvSpPr>
        <p:spPr>
          <a:xfrm>
            <a:off x="5511112" y="3451743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policy notification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75F9F6-E56B-4413-B7DE-5E6D65732FBA}"/>
              </a:ext>
            </a:extLst>
          </p:cNvPr>
          <p:cNvSpPr/>
          <p:nvPr/>
        </p:nvSpPr>
        <p:spPr>
          <a:xfrm>
            <a:off x="7176929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medical pricelist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2838A4-D48A-4BFC-A868-A4E49D450F63}"/>
              </a:ext>
            </a:extLst>
          </p:cNvPr>
          <p:cNvSpPr/>
          <p:nvPr/>
        </p:nvSpPr>
        <p:spPr>
          <a:xfrm>
            <a:off x="7176929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health facility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AEDAB6-6622-4DD2-87E5-378096C51386}"/>
              </a:ext>
            </a:extLst>
          </p:cNvPr>
          <p:cNvSpPr/>
          <p:nvPr/>
        </p:nvSpPr>
        <p:spPr>
          <a:xfrm>
            <a:off x="8842746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claim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F0A49D-EF81-4E76-ACCA-82B7E1EF664C}"/>
              </a:ext>
            </a:extLst>
          </p:cNvPr>
          <p:cNvSpPr/>
          <p:nvPr/>
        </p:nvSpPr>
        <p:spPr>
          <a:xfrm>
            <a:off x="8842746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claim batch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CF1965-982F-4168-8ECD-F59F0D1F2313}"/>
              </a:ext>
            </a:extLst>
          </p:cNvPr>
          <p:cNvSpPr/>
          <p:nvPr/>
        </p:nvSpPr>
        <p:spPr>
          <a:xfrm>
            <a:off x="8842746" y="3451743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claim AI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45D3E2-3E81-4701-BFA1-FECC6594B2D3}"/>
              </a:ext>
            </a:extLst>
          </p:cNvPr>
          <p:cNvSpPr/>
          <p:nvPr/>
        </p:nvSpPr>
        <p:spPr>
          <a:xfrm>
            <a:off x="10508563" y="2400710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invoice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E9A4CE-730E-43F1-BCDB-B343BB07B5A1}"/>
              </a:ext>
            </a:extLst>
          </p:cNvPr>
          <p:cNvSpPr/>
          <p:nvPr/>
        </p:nvSpPr>
        <p:spPr>
          <a:xfrm>
            <a:off x="10508563" y="2929892"/>
            <a:ext cx="125945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payment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706C4D-D44B-4932-9E49-C75E74D4743D}"/>
              </a:ext>
            </a:extLst>
          </p:cNvPr>
          <p:cNvSpPr/>
          <p:nvPr/>
        </p:nvSpPr>
        <p:spPr>
          <a:xfrm>
            <a:off x="3325579" y="4256607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authentication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57D73D-BD02-4E46-A557-CC1E06789199}"/>
              </a:ext>
            </a:extLst>
          </p:cNvPr>
          <p:cNvSpPr/>
          <p:nvPr/>
        </p:nvSpPr>
        <p:spPr>
          <a:xfrm>
            <a:off x="5537779" y="4256607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user &amp; roles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7AB6E6-C2F4-4F2C-80DE-25C52B65D329}"/>
              </a:ext>
            </a:extLst>
          </p:cNvPr>
          <p:cNvSpPr/>
          <p:nvPr/>
        </p:nvSpPr>
        <p:spPr>
          <a:xfrm>
            <a:off x="7749979" y="4256607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GEO location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613924-47EA-47E9-BBE4-25FB0D114304}"/>
              </a:ext>
            </a:extLst>
          </p:cNvPr>
          <p:cNvSpPr/>
          <p:nvPr/>
        </p:nvSpPr>
        <p:spPr>
          <a:xfrm>
            <a:off x="3325727" y="5326613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language packs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DE7832E-28D1-4582-9DEE-2F40FDEB201B}"/>
              </a:ext>
            </a:extLst>
          </p:cNvPr>
          <p:cNvSpPr/>
          <p:nvPr/>
        </p:nvSpPr>
        <p:spPr>
          <a:xfrm>
            <a:off x="5537453" y="5326613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calculations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04C89E-271F-4851-B5A7-9804FF96931C}"/>
              </a:ext>
            </a:extLst>
          </p:cNvPr>
          <p:cNvSpPr/>
          <p:nvPr/>
        </p:nvSpPr>
        <p:spPr>
          <a:xfrm>
            <a:off x="3325253" y="4791610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FHIR 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5DD88B-FCE1-4220-A54B-BF6AB7FF49B3}"/>
              </a:ext>
            </a:extLst>
          </p:cNvPr>
          <p:cNvSpPr/>
          <p:nvPr/>
        </p:nvSpPr>
        <p:spPr>
          <a:xfrm>
            <a:off x="5537453" y="4791610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FHIR 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B02465E-A258-47AC-A933-09A13B4E43FD}"/>
              </a:ext>
            </a:extLst>
          </p:cNvPr>
          <p:cNvSpPr/>
          <p:nvPr/>
        </p:nvSpPr>
        <p:spPr>
          <a:xfrm>
            <a:off x="7749653" y="4791610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ETL (DHIS2)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DC5D3E5-4078-4401-BDEC-ABD4BE059C99}"/>
              </a:ext>
            </a:extLst>
          </p:cNvPr>
          <p:cNvSpPr/>
          <p:nvPr/>
        </p:nvSpPr>
        <p:spPr>
          <a:xfrm>
            <a:off x="3325253" y="5860829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reports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DF0FED7-4D7B-4054-9E02-8D24F8841F88}"/>
              </a:ext>
            </a:extLst>
          </p:cNvPr>
          <p:cNvSpPr/>
          <p:nvPr/>
        </p:nvSpPr>
        <p:spPr>
          <a:xfrm>
            <a:off x="5537453" y="5860829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AI services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437E30-FF5C-48DE-8A7A-66600C3A4161}"/>
              </a:ext>
            </a:extLst>
          </p:cNvPr>
          <p:cNvSpPr/>
          <p:nvPr/>
        </p:nvSpPr>
        <p:spPr>
          <a:xfrm>
            <a:off x="7749653" y="5860829"/>
            <a:ext cx="1890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tools, home,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C6482C-CD80-47BD-BA61-340ABD8AAB19}"/>
              </a:ext>
            </a:extLst>
          </p:cNvPr>
          <p:cNvSpPr txBox="1"/>
          <p:nvPr/>
        </p:nvSpPr>
        <p:spPr>
          <a:xfrm rot="1305448">
            <a:off x="10228124" y="4809085"/>
            <a:ext cx="149797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+ mobile apps</a:t>
            </a:r>
          </a:p>
        </p:txBody>
      </p:sp>
    </p:spTree>
    <p:extLst>
      <p:ext uri="{BB962C8B-B14F-4D97-AF65-F5344CB8AC3E}">
        <p14:creationId xmlns:p14="http://schemas.microsoft.com/office/powerpoint/2010/main" val="321528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21FE89-C3F2-4E80-ADBA-8A389268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35" y="0"/>
            <a:ext cx="10755565" cy="6056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B129D-3B31-483E-B41D-857F5476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69E34-35ED-4973-8E21-E8DAEB63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3C30C-DB77-4BF2-9426-659D00CB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7265-D13E-4452-B689-40196A23E5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1238"/>
            <a:ext cx="2509284" cy="2295525"/>
          </a:xfrm>
        </p:spPr>
        <p:txBody>
          <a:bodyPr/>
          <a:lstStyle/>
          <a:p>
            <a:r>
              <a:rPr lang="en-GB" dirty="0"/>
              <a:t>Value Chain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D25ED2-CF55-4564-9C62-D1F6D881C767}"/>
              </a:ext>
            </a:extLst>
          </p:cNvPr>
          <p:cNvSpPr/>
          <p:nvPr/>
        </p:nvSpPr>
        <p:spPr>
          <a:xfrm>
            <a:off x="4919394" y="6058618"/>
            <a:ext cx="7272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https://openimis.atlassian.net/wiki/spaces/OP/pages/3407904769/Development+Value+Chain</a:t>
            </a:r>
            <a:r>
              <a:rPr lang="en-GB" sz="1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DE77E-80C1-435E-A627-68917B720F1E}"/>
              </a:ext>
            </a:extLst>
          </p:cNvPr>
          <p:cNvSpPr txBox="1"/>
          <p:nvPr/>
        </p:nvSpPr>
        <p:spPr>
          <a:xfrm rot="1305448">
            <a:off x="9496777" y="1642552"/>
            <a:ext cx="234872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/>
                </a:solidFill>
              </a:rPr>
              <a:t>Open &amp; Public </a:t>
            </a:r>
          </a:p>
        </p:txBody>
      </p:sp>
    </p:spTree>
    <p:extLst>
      <p:ext uri="{BB962C8B-B14F-4D97-AF65-F5344CB8AC3E}">
        <p14:creationId xmlns:p14="http://schemas.microsoft.com/office/powerpoint/2010/main" val="312447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rrow: Pentagon 59">
            <a:extLst>
              <a:ext uri="{FF2B5EF4-FFF2-40B4-BE49-F238E27FC236}">
                <a16:creationId xmlns:a16="http://schemas.microsoft.com/office/drawing/2014/main" id="{269681F3-99DE-4654-9E60-9CED05475A90}"/>
              </a:ext>
            </a:extLst>
          </p:cNvPr>
          <p:cNvSpPr/>
          <p:nvPr/>
        </p:nvSpPr>
        <p:spPr>
          <a:xfrm>
            <a:off x="9624613" y="4648555"/>
            <a:ext cx="2291129" cy="276342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2M Corp</a:t>
            </a: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52E7AA21-4003-4833-8EC6-35AEA15FA1C6}"/>
              </a:ext>
            </a:extLst>
          </p:cNvPr>
          <p:cNvSpPr/>
          <p:nvPr/>
        </p:nvSpPr>
        <p:spPr>
          <a:xfrm>
            <a:off x="4398882" y="2966676"/>
            <a:ext cx="7516865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008083CC-B7A2-4457-BA74-31C8E04F85AF}"/>
              </a:ext>
            </a:extLst>
          </p:cNvPr>
          <p:cNvSpPr/>
          <p:nvPr/>
        </p:nvSpPr>
        <p:spPr>
          <a:xfrm>
            <a:off x="3131473" y="2627673"/>
            <a:ext cx="8784272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E1F1324B-A422-4271-98EC-8C7AE9B61E0A}"/>
              </a:ext>
            </a:extLst>
          </p:cNvPr>
          <p:cNvSpPr/>
          <p:nvPr/>
        </p:nvSpPr>
        <p:spPr>
          <a:xfrm>
            <a:off x="757001" y="2292461"/>
            <a:ext cx="11158745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79A98582-13E4-4E87-82F8-E56CC8C19B8F}"/>
              </a:ext>
            </a:extLst>
          </p:cNvPr>
          <p:cNvSpPr/>
          <p:nvPr/>
        </p:nvSpPr>
        <p:spPr>
          <a:xfrm>
            <a:off x="757002" y="1950319"/>
            <a:ext cx="11158745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E50E2F5F-C147-413C-95CE-A51C1A4319E1}"/>
              </a:ext>
            </a:extLst>
          </p:cNvPr>
          <p:cNvSpPr/>
          <p:nvPr/>
        </p:nvSpPr>
        <p:spPr>
          <a:xfrm>
            <a:off x="8361110" y="3305847"/>
            <a:ext cx="3554635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71A21598-D3A0-43EF-9221-7BBF3A9B7A67}"/>
              </a:ext>
            </a:extLst>
          </p:cNvPr>
          <p:cNvSpPr/>
          <p:nvPr/>
        </p:nvSpPr>
        <p:spPr>
          <a:xfrm>
            <a:off x="8361108" y="3640874"/>
            <a:ext cx="3554635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6CB0D0B7-A201-4EA7-9B1C-EC184906DDB0}"/>
              </a:ext>
            </a:extLst>
          </p:cNvPr>
          <p:cNvSpPr/>
          <p:nvPr/>
        </p:nvSpPr>
        <p:spPr>
          <a:xfrm>
            <a:off x="8361110" y="3968763"/>
            <a:ext cx="3554635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48AAD69F-5ED4-4764-BA50-E1E3530A157E}"/>
              </a:ext>
            </a:extLst>
          </p:cNvPr>
          <p:cNvSpPr/>
          <p:nvPr/>
        </p:nvSpPr>
        <p:spPr>
          <a:xfrm>
            <a:off x="9335545" y="4304768"/>
            <a:ext cx="2580197" cy="2781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DEB60-8C7C-4446-B0B0-934DB723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Developers Committee (2022)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1EAEA-4D46-4EF1-8D24-BFAA98A7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DBA92-495B-471C-AFA5-1C6E0757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Developments @ Nairobi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92A6D-3FA9-44C2-BF13-5733230B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3" name="Google Shape;350;p13">
            <a:extLst>
              <a:ext uri="{FF2B5EF4-FFF2-40B4-BE49-F238E27FC236}">
                <a16:creationId xmlns:a16="http://schemas.microsoft.com/office/drawing/2014/main" id="{D23827AF-D87B-46C1-9F5E-60726FB3002F}"/>
              </a:ext>
            </a:extLst>
          </p:cNvPr>
          <p:cNvSpPr/>
          <p:nvPr/>
        </p:nvSpPr>
        <p:spPr>
          <a:xfrm>
            <a:off x="313767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2012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24" name="Google Shape;350;p13">
            <a:extLst>
              <a:ext uri="{FF2B5EF4-FFF2-40B4-BE49-F238E27FC236}">
                <a16:creationId xmlns:a16="http://schemas.microsoft.com/office/drawing/2014/main" id="{4B3B640C-6711-4D8C-8500-690F2D4E1F10}"/>
              </a:ext>
            </a:extLst>
          </p:cNvPr>
          <p:cNvSpPr/>
          <p:nvPr/>
        </p:nvSpPr>
        <p:spPr>
          <a:xfrm>
            <a:off x="1393028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2013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25" name="Google Shape;350;p13">
            <a:extLst>
              <a:ext uri="{FF2B5EF4-FFF2-40B4-BE49-F238E27FC236}">
                <a16:creationId xmlns:a16="http://schemas.microsoft.com/office/drawing/2014/main" id="{C51760D7-4DC1-4D00-A019-39F77AB6FF4F}"/>
              </a:ext>
            </a:extLst>
          </p:cNvPr>
          <p:cNvSpPr/>
          <p:nvPr/>
        </p:nvSpPr>
        <p:spPr>
          <a:xfrm>
            <a:off x="4630811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2016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26" name="Google Shape;350;p13">
            <a:extLst>
              <a:ext uri="{FF2B5EF4-FFF2-40B4-BE49-F238E27FC236}">
                <a16:creationId xmlns:a16="http://schemas.microsoft.com/office/drawing/2014/main" id="{91C4791A-DADE-4DEE-8DAE-9930A23AC54D}"/>
              </a:ext>
            </a:extLst>
          </p:cNvPr>
          <p:cNvSpPr/>
          <p:nvPr/>
        </p:nvSpPr>
        <p:spPr>
          <a:xfrm>
            <a:off x="2472289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2014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27" name="Google Shape;350;p13">
            <a:extLst>
              <a:ext uri="{FF2B5EF4-FFF2-40B4-BE49-F238E27FC236}">
                <a16:creationId xmlns:a16="http://schemas.microsoft.com/office/drawing/2014/main" id="{11B194D2-08B0-428D-98B6-003D41A52CBB}"/>
              </a:ext>
            </a:extLst>
          </p:cNvPr>
          <p:cNvSpPr/>
          <p:nvPr/>
        </p:nvSpPr>
        <p:spPr>
          <a:xfrm>
            <a:off x="3551550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2015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28" name="Google Shape;350;p13">
            <a:extLst>
              <a:ext uri="{FF2B5EF4-FFF2-40B4-BE49-F238E27FC236}">
                <a16:creationId xmlns:a16="http://schemas.microsoft.com/office/drawing/2014/main" id="{1BACDA9E-5162-47B6-933A-725140E83B21}"/>
              </a:ext>
            </a:extLst>
          </p:cNvPr>
          <p:cNvSpPr/>
          <p:nvPr/>
        </p:nvSpPr>
        <p:spPr>
          <a:xfrm>
            <a:off x="5710072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2017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29" name="Google Shape;350;p13">
            <a:extLst>
              <a:ext uri="{FF2B5EF4-FFF2-40B4-BE49-F238E27FC236}">
                <a16:creationId xmlns:a16="http://schemas.microsoft.com/office/drawing/2014/main" id="{C0ECBA02-9F99-4232-A77F-57115ED21E49}"/>
              </a:ext>
            </a:extLst>
          </p:cNvPr>
          <p:cNvSpPr/>
          <p:nvPr/>
        </p:nvSpPr>
        <p:spPr>
          <a:xfrm>
            <a:off x="6789333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2018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30" name="Google Shape;350;p13">
            <a:extLst>
              <a:ext uri="{FF2B5EF4-FFF2-40B4-BE49-F238E27FC236}">
                <a16:creationId xmlns:a16="http://schemas.microsoft.com/office/drawing/2014/main" id="{DF3B4ACD-DE7E-4A07-B670-3BEAB567CA21}"/>
              </a:ext>
            </a:extLst>
          </p:cNvPr>
          <p:cNvSpPr/>
          <p:nvPr/>
        </p:nvSpPr>
        <p:spPr>
          <a:xfrm>
            <a:off x="7868594" y="5796494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2019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B32D88FC-B52B-4ABE-9328-87249A564DF5}"/>
              </a:ext>
            </a:extLst>
          </p:cNvPr>
          <p:cNvSpPr/>
          <p:nvPr/>
        </p:nvSpPr>
        <p:spPr>
          <a:xfrm>
            <a:off x="8947852" y="5796494"/>
            <a:ext cx="900000" cy="360000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2020</a:t>
            </a:r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89A6A884-F170-4C50-9E64-FF82D8362AE3}"/>
              </a:ext>
            </a:extLst>
          </p:cNvPr>
          <p:cNvSpPr/>
          <p:nvPr/>
        </p:nvSpPr>
        <p:spPr>
          <a:xfrm>
            <a:off x="757000" y="1949993"/>
            <a:ext cx="11158741" cy="282838"/>
          </a:xfrm>
          <a:prstGeom prst="homePlate">
            <a:avLst>
              <a:gd name="adj" fmla="val 5812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SwissTPH</a:t>
            </a: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2390262C-F1A8-42EA-A960-BD84D4785AB6}"/>
              </a:ext>
            </a:extLst>
          </p:cNvPr>
          <p:cNvSpPr/>
          <p:nvPr/>
        </p:nvSpPr>
        <p:spPr>
          <a:xfrm>
            <a:off x="757002" y="2291822"/>
            <a:ext cx="6932330" cy="273410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Exact</a:t>
            </a: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E5E3DF11-130F-4221-B327-933F359746E6}"/>
              </a:ext>
            </a:extLst>
          </p:cNvPr>
          <p:cNvSpPr/>
          <p:nvPr/>
        </p:nvSpPr>
        <p:spPr>
          <a:xfrm>
            <a:off x="2921703" y="2627672"/>
            <a:ext cx="9009275" cy="27800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S2HS (NP)</a:t>
            </a:r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51E5FF99-03CE-4837-A2A6-A7702FA98812}"/>
              </a:ext>
            </a:extLst>
          </p:cNvPr>
          <p:cNvSpPr/>
          <p:nvPr/>
        </p:nvSpPr>
        <p:spPr>
          <a:xfrm>
            <a:off x="7239331" y="2973084"/>
            <a:ext cx="4676411" cy="27533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GIZ (DE)</a:t>
            </a: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FC605D4F-3054-45C3-9D09-A3A5C3A5A607}"/>
              </a:ext>
            </a:extLst>
          </p:cNvPr>
          <p:cNvSpPr/>
          <p:nvPr/>
        </p:nvSpPr>
        <p:spPr>
          <a:xfrm>
            <a:off x="7689334" y="3305847"/>
            <a:ext cx="3745663" cy="281541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BlueSquare</a:t>
            </a: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E5BD72D5-3107-4BC9-8A63-257028FFC01A}"/>
              </a:ext>
            </a:extLst>
          </p:cNvPr>
          <p:cNvSpPr/>
          <p:nvPr/>
        </p:nvSpPr>
        <p:spPr>
          <a:xfrm>
            <a:off x="7689331" y="3637509"/>
            <a:ext cx="4226410" cy="281541"/>
          </a:xfrm>
          <a:prstGeom prst="homePlate">
            <a:avLst>
              <a:gd name="adj" fmla="val 4744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SolDevelo</a:t>
            </a: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F9DA16FE-09DD-4D52-B98B-AB119E16FE59}"/>
              </a:ext>
            </a:extLst>
          </p:cNvPr>
          <p:cNvSpPr/>
          <p:nvPr/>
        </p:nvSpPr>
        <p:spPr>
          <a:xfrm>
            <a:off x="7689336" y="3968762"/>
            <a:ext cx="1950514" cy="278175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HISP (IN)</a:t>
            </a:r>
          </a:p>
        </p:txBody>
      </p:sp>
      <p:sp>
        <p:nvSpPr>
          <p:cNvPr id="69" name="Arrow: Pentagon 68">
            <a:extLst>
              <a:ext uri="{FF2B5EF4-FFF2-40B4-BE49-F238E27FC236}">
                <a16:creationId xmlns:a16="http://schemas.microsoft.com/office/drawing/2014/main" id="{C7F6D58D-28F0-4861-8A90-7A0E9A6EC2EA}"/>
              </a:ext>
            </a:extLst>
          </p:cNvPr>
          <p:cNvSpPr/>
          <p:nvPr/>
        </p:nvSpPr>
        <p:spPr>
          <a:xfrm>
            <a:off x="863178" y="3316727"/>
            <a:ext cx="1258519" cy="27817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funded</a:t>
            </a:r>
          </a:p>
        </p:txBody>
      </p:sp>
      <p:sp>
        <p:nvSpPr>
          <p:cNvPr id="70" name="Arrow: Pentagon 69">
            <a:extLst>
              <a:ext uri="{FF2B5EF4-FFF2-40B4-BE49-F238E27FC236}">
                <a16:creationId xmlns:a16="http://schemas.microsoft.com/office/drawing/2014/main" id="{C01DD17B-F79B-4C91-8D02-B198D5C5061E}"/>
              </a:ext>
            </a:extLst>
          </p:cNvPr>
          <p:cNvSpPr/>
          <p:nvPr/>
        </p:nvSpPr>
        <p:spPr>
          <a:xfrm>
            <a:off x="863177" y="3684450"/>
            <a:ext cx="1258519" cy="27817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unfunded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B09F3F1F-D8CC-4D42-98E4-EFB5CC9853AB}"/>
              </a:ext>
            </a:extLst>
          </p:cNvPr>
          <p:cNvSpPr/>
          <p:nvPr/>
        </p:nvSpPr>
        <p:spPr>
          <a:xfrm>
            <a:off x="11030979" y="5796494"/>
            <a:ext cx="900000" cy="360000"/>
          </a:xfrm>
          <a:prstGeom prst="homePlate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2022</a:t>
            </a:r>
          </a:p>
        </p:txBody>
      </p:sp>
      <p:sp>
        <p:nvSpPr>
          <p:cNvPr id="58" name="Arrow: Pentagon 57">
            <a:extLst>
              <a:ext uri="{FF2B5EF4-FFF2-40B4-BE49-F238E27FC236}">
                <a16:creationId xmlns:a16="http://schemas.microsoft.com/office/drawing/2014/main" id="{08344E18-7EEE-4F16-9371-097734A90471}"/>
              </a:ext>
            </a:extLst>
          </p:cNvPr>
          <p:cNvSpPr/>
          <p:nvPr/>
        </p:nvSpPr>
        <p:spPr>
          <a:xfrm>
            <a:off x="9566222" y="4304768"/>
            <a:ext cx="941611" cy="27817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Healthix</a:t>
            </a: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1" name="Arrow: Pentagon 60">
            <a:extLst>
              <a:ext uri="{FF2B5EF4-FFF2-40B4-BE49-F238E27FC236}">
                <a16:creationId xmlns:a16="http://schemas.microsoft.com/office/drawing/2014/main" id="{43FD0015-5ED4-446B-80AA-B59C7631988D}"/>
              </a:ext>
            </a:extLst>
          </p:cNvPr>
          <p:cNvSpPr/>
          <p:nvPr/>
        </p:nvSpPr>
        <p:spPr>
          <a:xfrm>
            <a:off x="10695963" y="4646721"/>
            <a:ext cx="186237" cy="27817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3" name="Google Shape;350;p13">
            <a:extLst>
              <a:ext uri="{FF2B5EF4-FFF2-40B4-BE49-F238E27FC236}">
                <a16:creationId xmlns:a16="http://schemas.microsoft.com/office/drawing/2014/main" id="{E281E16D-30FB-4319-8458-B54DC480A751}"/>
              </a:ext>
            </a:extLst>
          </p:cNvPr>
          <p:cNvSpPr/>
          <p:nvPr/>
        </p:nvSpPr>
        <p:spPr>
          <a:xfrm>
            <a:off x="9982200" y="5796902"/>
            <a:ext cx="900000" cy="360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dirty="0">
                <a:solidFill>
                  <a:schemeClr val="accent1"/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2021</a:t>
            </a:r>
            <a:endParaRPr dirty="0">
              <a:solidFill>
                <a:schemeClr val="accen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64" name="Arrow: Pentagon 63">
            <a:extLst>
              <a:ext uri="{FF2B5EF4-FFF2-40B4-BE49-F238E27FC236}">
                <a16:creationId xmlns:a16="http://schemas.microsoft.com/office/drawing/2014/main" id="{9E795E57-3CF4-4D2B-A307-B0669CD096EB}"/>
              </a:ext>
            </a:extLst>
          </p:cNvPr>
          <p:cNvSpPr/>
          <p:nvPr/>
        </p:nvSpPr>
        <p:spPr>
          <a:xfrm>
            <a:off x="7689335" y="2290660"/>
            <a:ext cx="1079259" cy="27817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Possible H</a:t>
            </a:r>
          </a:p>
        </p:txBody>
      </p:sp>
      <p:sp>
        <p:nvSpPr>
          <p:cNvPr id="65" name="Arrow: Pentagon 64">
            <a:extLst>
              <a:ext uri="{FF2B5EF4-FFF2-40B4-BE49-F238E27FC236}">
                <a16:creationId xmlns:a16="http://schemas.microsoft.com/office/drawing/2014/main" id="{281063FB-1C41-4A8C-9B53-1CBA231CC104}"/>
              </a:ext>
            </a:extLst>
          </p:cNvPr>
          <p:cNvSpPr/>
          <p:nvPr/>
        </p:nvSpPr>
        <p:spPr>
          <a:xfrm>
            <a:off x="9639849" y="2287056"/>
            <a:ext cx="553023" cy="27817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PCS</a:t>
            </a:r>
          </a:p>
        </p:txBody>
      </p:sp>
      <p:sp>
        <p:nvSpPr>
          <p:cNvPr id="66" name="Arrow: Pentagon 65">
            <a:extLst>
              <a:ext uri="{FF2B5EF4-FFF2-40B4-BE49-F238E27FC236}">
                <a16:creationId xmlns:a16="http://schemas.microsoft.com/office/drawing/2014/main" id="{3DA831F7-83A8-44F8-847C-6788C367FEA8}"/>
              </a:ext>
            </a:extLst>
          </p:cNvPr>
          <p:cNvSpPr/>
          <p:nvPr/>
        </p:nvSpPr>
        <p:spPr>
          <a:xfrm>
            <a:off x="9624613" y="4988674"/>
            <a:ext cx="2291129" cy="276342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GB" sz="140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MTCC</a:t>
            </a: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A18C95D8-4499-459E-B3E7-E9C24186C2B3}"/>
              </a:ext>
            </a:extLst>
          </p:cNvPr>
          <p:cNvSpPr/>
          <p:nvPr/>
        </p:nvSpPr>
        <p:spPr>
          <a:xfrm>
            <a:off x="10695962" y="4986840"/>
            <a:ext cx="186237" cy="27817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8" name="Arrow: Pentagon 67">
            <a:extLst>
              <a:ext uri="{FF2B5EF4-FFF2-40B4-BE49-F238E27FC236}">
                <a16:creationId xmlns:a16="http://schemas.microsoft.com/office/drawing/2014/main" id="{1498B6F1-354B-4D9F-BD15-186E74B67506}"/>
              </a:ext>
            </a:extLst>
          </p:cNvPr>
          <p:cNvSpPr/>
          <p:nvPr/>
        </p:nvSpPr>
        <p:spPr>
          <a:xfrm>
            <a:off x="10695962" y="4303790"/>
            <a:ext cx="186237" cy="278176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51C847C0-EFE4-4E60-B098-AD0C13880DF0}"/>
              </a:ext>
            </a:extLst>
          </p:cNvPr>
          <p:cNvSpPr/>
          <p:nvPr/>
        </p:nvSpPr>
        <p:spPr>
          <a:xfrm>
            <a:off x="10309496" y="5339357"/>
            <a:ext cx="1610305" cy="272977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dash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D0849A3A-3766-4209-B72F-98C5270767F6}"/>
              </a:ext>
            </a:extLst>
          </p:cNvPr>
          <p:cNvSpPr/>
          <p:nvPr/>
        </p:nvSpPr>
        <p:spPr>
          <a:xfrm>
            <a:off x="10309497" y="5335992"/>
            <a:ext cx="1411943" cy="276342"/>
          </a:xfrm>
          <a:prstGeom prst="homePlat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sz="1400" dirty="0" err="1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SecurityOne</a:t>
            </a:r>
            <a:endParaRPr lang="en-GB" sz="140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568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5"/>
</p:tagLst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F4B4C"/>
      </a:dk2>
      <a:lt2>
        <a:srgbClr val="A9A7A8"/>
      </a:lt2>
      <a:accent1>
        <a:srgbClr val="006374"/>
      </a:accent1>
      <a:accent2>
        <a:srgbClr val="80B0B9"/>
      </a:accent2>
      <a:accent3>
        <a:srgbClr val="F3AE2B"/>
      </a:accent3>
      <a:accent4>
        <a:srgbClr val="C80F0F"/>
      </a:accent4>
      <a:accent5>
        <a:srgbClr val="1D3069"/>
      </a:accent5>
      <a:accent6>
        <a:srgbClr val="A3A0D0"/>
      </a:accent6>
      <a:hlink>
        <a:srgbClr val="33818F"/>
      </a:hlink>
      <a:folHlink>
        <a:srgbClr val="B2D0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241A4BC3-F7D5-464E-84C0-8AC8768EC2A6}" vid="{6098B63B-AD41-244D-B68F-98BCA7A47F15}"/>
    </a:ext>
  </a:extLst>
</a:theme>
</file>

<file path=ppt/theme/theme2.xml><?xml version="1.0" encoding="utf-8"?>
<a:theme xmlns:a="http://schemas.openxmlformats.org/drawingml/2006/main" name="1_Office">
  <a:themeElements>
    <a:clrScheme name="GIZ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twurf 01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18d388d1-21b6-4723-90bf-9d2d04a13d0a">
      <Url xsi:nil="true"/>
      <Description xsi:nil="true"/>
    </link>
    <TaxCatchAll xmlns="799dd36a-efdc-49ab-bd5b-ecf48f8d8ab7" xsi:nil="true"/>
    <lcf76f155ced4ddcb4097134ff3c332f xmlns="18d388d1-21b6-4723-90bf-9d2d04a13d0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B371517CA51A4591FD761B9ADB223C" ma:contentTypeVersion="17" ma:contentTypeDescription="Ein neues Dokument erstellen." ma:contentTypeScope="" ma:versionID="866461c80a670cc7ac733cd44c0d360f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ea19f5dce7e67f5125f33b94e92f6cee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ink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nk" ma:index="20" nillable="true" ma:displayName="link" ma:format="Image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description="" ma:hidden="true" ma:list="{f97074a7-c84a-4392-8bef-de0267f9766f}" ma:internalName="TaxCatchAll" ma:showField="CatchAllData" ma:web="799dd36a-efdc-49ab-bd5b-ecf48f8d8a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752EB3-2D98-4F0A-A279-98BFEBC01CCE}">
  <ds:schemaRefs>
    <ds:schemaRef ds:uri="http://schemas.microsoft.com/office/2006/documentManagement/types"/>
    <ds:schemaRef ds:uri="18d388d1-21b6-4723-90bf-9d2d04a13d0a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799dd36a-efdc-49ab-bd5b-ecf48f8d8a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6C25D4-3DA5-49AA-8FAA-CCE16FD298C1}"/>
</file>

<file path=customXml/itemProps3.xml><?xml version="1.0" encoding="utf-8"?>
<ds:datastoreItem xmlns:ds="http://schemas.openxmlformats.org/officeDocument/2006/customXml" ds:itemID="{DFBC48CB-92D9-423C-8EB8-2863EB7A8F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806</Words>
  <Application>Microsoft Office PowerPoint</Application>
  <PresentationFormat>Widescreen</PresentationFormat>
  <Paragraphs>376</Paragraphs>
  <Slides>24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Symbol</vt:lpstr>
      <vt:lpstr>Arial Narrow</vt:lpstr>
      <vt:lpstr>Wingdings</vt:lpstr>
      <vt:lpstr>Poppins Light</vt:lpstr>
      <vt:lpstr>Arial</vt:lpstr>
      <vt:lpstr>Calibri Light</vt:lpstr>
      <vt:lpstr>Poppins</vt:lpstr>
      <vt:lpstr>Calibri</vt:lpstr>
      <vt:lpstr>Office</vt:lpstr>
      <vt:lpstr>1_Office</vt:lpstr>
      <vt:lpstr>Entwurf 01</vt:lpstr>
      <vt:lpstr>The openIMIS Initiative </vt:lpstr>
      <vt:lpstr>Maturity of Global Goods</vt:lpstr>
      <vt:lpstr>Governance Structure</vt:lpstr>
      <vt:lpstr>Building Software Together </vt:lpstr>
      <vt:lpstr>Roadmap</vt:lpstr>
      <vt:lpstr>New: Full Open Source Stack</vt:lpstr>
      <vt:lpstr>openIMIS Modules &amp; Functionalities</vt:lpstr>
      <vt:lpstr>Value Chain</vt:lpstr>
      <vt:lpstr>Developers Committee (2022)</vt:lpstr>
      <vt:lpstr>Additional Developers &amp; Implementers</vt:lpstr>
      <vt:lpstr>Co-Ordination: Calls and Events</vt:lpstr>
      <vt:lpstr>Community Tools</vt:lpstr>
      <vt:lpstr>Interoperability</vt:lpstr>
      <vt:lpstr>openIMIS Interoperability Standards</vt:lpstr>
      <vt:lpstr>openIMIS Interoperability Options</vt:lpstr>
      <vt:lpstr>Payment Lab: Tooling Overview</vt:lpstr>
      <vt:lpstr>What’s Next?</vt:lpstr>
      <vt:lpstr>Building the Sectors’ Leading Software Coalition with the WB</vt:lpstr>
      <vt:lpstr>Background</vt:lpstr>
      <vt:lpstr>Several modules are already available  and more are being developed</vt:lpstr>
      <vt:lpstr>Objects to Migrate</vt:lpstr>
      <vt:lpstr>Migration of Features</vt:lpstr>
      <vt:lpstr>Thank you!</vt:lpstr>
      <vt:lpstr>Colour scheme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2023-02-15T14:35:52Z</dcterms:created>
  <dcterms:modified xsi:type="dcterms:W3CDTF">2023-04-26T17:41:17Z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0x01010044B371517CA51A4591FD761B9ADB223C</vt:lpwstr>
  </property>
</Properties>
</file>