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trictFirstAndLastChars="0" embedTrueTypeFonts="1" saveSubsetFonts="1" autoCompressPictures="0">
  <p:sldMasterIdLst>
    <p:sldMasterId id="2147483886" r:id="rId4"/>
  </p:sldMasterIdLst>
  <p:notesMasterIdLst>
    <p:notesMasterId r:id="rId19"/>
  </p:notesMasterIdLst>
  <p:sldIdLst>
    <p:sldId id="256" r:id="rId5"/>
    <p:sldId id="847" r:id="rId6"/>
    <p:sldId id="799" r:id="rId7"/>
    <p:sldId id="846" r:id="rId8"/>
    <p:sldId id="822" r:id="rId9"/>
    <p:sldId id="834" r:id="rId10"/>
    <p:sldId id="283" r:id="rId11"/>
    <p:sldId id="797" r:id="rId12"/>
    <p:sldId id="843" r:id="rId13"/>
    <p:sldId id="848" r:id="rId14"/>
    <p:sldId id="844" r:id="rId15"/>
    <p:sldId id="842" r:id="rId16"/>
    <p:sldId id="845" r:id="rId17"/>
    <p:sldId id="849" r:id="rId18"/>
  </p:sldIdLst>
  <p:sldSz cx="12192000" cy="6858000"/>
  <p:notesSz cx="6858000" cy="9144000"/>
  <p:embeddedFontLst>
    <p:embeddedFont>
      <p:font typeface="Calibri Light" panose="020F0302020204030204" pitchFamily="34" charset="0"/>
      <p:regular r:id="rId20"/>
      <p:italic r:id="rId21"/>
    </p:embeddedFont>
    <p:embeddedFont>
      <p:font typeface="Poppins" panose="00000500000000000000" pitchFamily="2" charset="0"/>
      <p:regular r:id="rId22"/>
      <p:bold r:id="rId23"/>
      <p:italic r:id="rId24"/>
      <p:boldItalic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Poppins Light" panose="00000400000000000000" pitchFamily="2" charset="0"/>
      <p:regular r:id="rId30"/>
      <p:bold r:id="rId31"/>
      <p:italic r:id="rId32"/>
      <p:boldItalic r:id="rId31"/>
    </p:embeddedFont>
  </p:embeddedFontLst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>
          <p15:clr>
            <a:srgbClr val="A4A3A4"/>
          </p15:clr>
        </p15:guide>
        <p15:guide id="2" pos="386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DCFF"/>
    <a:srgbClr val="F4AE2B"/>
    <a:srgbClr val="006374"/>
    <a:srgbClr val="A4A0D0"/>
    <a:srgbClr val="80B0B9"/>
    <a:srgbClr val="A9A7A8"/>
    <a:srgbClr val="767474"/>
    <a:srgbClr val="C80F0F"/>
    <a:srgbClr val="16306D"/>
    <a:srgbClr val="4F4B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95A2DCA-E2F9-4D16-A308-2FD95F145F34}">
  <a:tblStyle styleId="{195A2DCA-E2F9-4D16-A308-2FD95F145F3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D74D90A-F01C-4C4F-B05D-94EE67D42BE6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402" autoAdjust="0"/>
    <p:restoredTop sz="95833" autoAdjust="0"/>
  </p:normalViewPr>
  <p:slideViewPr>
    <p:cSldViewPr snapToGrid="0">
      <p:cViewPr varScale="1">
        <p:scale>
          <a:sx n="98" d="100"/>
          <a:sy n="98" d="100"/>
        </p:scale>
        <p:origin x="78" y="342"/>
      </p:cViewPr>
      <p:guideLst>
        <p:guide orient="horz" pos="2137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258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7.fntdata"/><Relationship Id="rId3" Type="http://schemas.openxmlformats.org/officeDocument/2006/relationships/customXml" Target="../customXml/item3.xml"/><Relationship Id="rId21" Type="http://schemas.openxmlformats.org/officeDocument/2006/relationships/font" Target="fonts/font2.fntdata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6.fntdata"/><Relationship Id="rId33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5.fntdata"/><Relationship Id="rId32" Type="http://schemas.openxmlformats.org/officeDocument/2006/relationships/font" Target="fonts/font12.fntdata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31" Type="http://schemas.openxmlformats.org/officeDocument/2006/relationships/font" Target="NUL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Google Shape;3;n">
            <a:extLst>
              <a:ext uri="{FF2B5EF4-FFF2-40B4-BE49-F238E27FC236}">
                <a16:creationId xmlns:a16="http://schemas.microsoft.com/office/drawing/2014/main" id="{A3200A4F-2AD5-41D7-A616-1F4998199DA3}"/>
              </a:ext>
            </a:extLst>
          </p:cNvPr>
          <p:cNvSpPr txBox="1">
            <a:spLocks noGrp="1" noChangeArrowheads="1"/>
          </p:cNvSpPr>
          <p:nvPr>
            <p:ph type="hdr" idx="2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2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10243" name="Google Shape;4;n">
            <a:extLst>
              <a:ext uri="{FF2B5EF4-FFF2-40B4-BE49-F238E27FC236}">
                <a16:creationId xmlns:a16="http://schemas.microsoft.com/office/drawing/2014/main" id="{0228A628-D43F-41DC-81A8-89A169AAE272}"/>
              </a:ext>
            </a:extLst>
          </p:cNvPr>
          <p:cNvSpPr txBox="1">
            <a:spLocks noGrp="1" noChangeArrowheads="1"/>
          </p:cNvSpPr>
          <p:nvPr>
            <p:ph type="dt" idx="10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2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2052" name="Google Shape;5;n"/>
          <p:cNvSpPr>
            <a:spLocks noGrp="1" noRot="1" noChangeAspect="1"/>
          </p:cNvSpPr>
          <p:nvPr>
            <p:ph type="sldImg" idx="3"/>
          </p:nvPr>
        </p:nvSpPr>
        <p:spPr bwMode="auto">
          <a:xfrm>
            <a:off x="685800" y="1143000"/>
            <a:ext cx="5486400" cy="3086100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Google Shape;6;n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 lvl="0"/>
            <a:endParaRPr lang="fr-FR" altLang="fr-FR">
              <a:sym typeface="Arial" panose="020B0604020202020204" pitchFamily="34" charset="0"/>
            </a:endParaRPr>
          </a:p>
        </p:txBody>
      </p:sp>
      <p:sp>
        <p:nvSpPr>
          <p:cNvPr id="10246" name="Google Shape;7;n">
            <a:extLst>
              <a:ext uri="{FF2B5EF4-FFF2-40B4-BE49-F238E27FC236}">
                <a16:creationId xmlns:a16="http://schemas.microsoft.com/office/drawing/2014/main" id="{D40E1053-C430-4695-AFBF-74E43705BDAF}"/>
              </a:ext>
            </a:extLst>
          </p:cNvPr>
          <p:cNvSpPr txBox="1">
            <a:spLocks noGrp="1" noChangeArrowheads="1"/>
          </p:cNvSpPr>
          <p:nvPr>
            <p:ph type="ftr" idx="11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numCol="1" anchor="b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2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10247" name="Google Shape;8;n">
            <a:extLst>
              <a:ext uri="{FF2B5EF4-FFF2-40B4-BE49-F238E27FC236}">
                <a16:creationId xmlns:a16="http://schemas.microsoft.com/office/drawing/2014/main" id="{AE9A4585-3584-4721-A5D1-667C9FE2EC93}"/>
              </a:ext>
            </a:extLst>
          </p:cNvPr>
          <p:cNvSpPr txBox="1">
            <a:spLocks noGrp="1" noChangeArrowheads="1"/>
          </p:cNvSpPr>
          <p:nvPr>
            <p:ph type="sldNum" idx="12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None/>
              <a:defRPr sz="12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fld id="{1189F986-9AB8-49F5-A881-36A0D97C1CA1}" type="slidenum">
              <a:rPr lang="en-US" altLang="fr-FR"/>
              <a:pPr>
                <a:defRPr/>
              </a:pPr>
              <a:t>‹#›</a:t>
            </a:fld>
            <a:endParaRPr lang="fr-FR" altLang="fr-FR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1pPr>
    <a:lvl2pPr marL="914400" lvl="1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2pPr>
    <a:lvl3pPr marL="1371600" lvl="2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3pPr>
    <a:lvl4pPr marL="1828800" lvl="3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4pPr>
    <a:lvl5pPr marL="2286000" lvl="4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Google Shape;243;p1:notes"/>
          <p:cNvSpPr txBox="1"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fr-FR" altLang="fr-FR" sz="120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4099" name="Google Shape;244;p1:notes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fd673c2f77_0_8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fd673c2f77_0_8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555867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1189F986-9AB8-49F5-A881-36A0D97C1CA1}" type="slidenum">
              <a:rPr lang="en-US" altLang="fr-FR" smtClean="0"/>
              <a:pPr>
                <a:defRPr/>
              </a:pPr>
              <a:t>8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698920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hyperlink" Target="mailto:contact@openimis.org" TargetMode="External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g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2499" y="2120629"/>
            <a:ext cx="10563225" cy="1389333"/>
          </a:xfrm>
        </p:spPr>
        <p:txBody>
          <a:bodyPr anchor="b"/>
          <a:lstStyle>
            <a:lvl1pPr algn="ctr">
              <a:defRPr sz="440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2499" y="3630613"/>
            <a:ext cx="10563225" cy="655637"/>
          </a:xfrm>
        </p:spPr>
        <p:txBody>
          <a:bodyPr/>
          <a:lstStyle>
            <a:lvl1pPr marL="0" indent="0" algn="ctr">
              <a:buNone/>
              <a:defRPr sz="400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  <a:endParaRPr lang="en-US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F0BB29ED-1B6F-7B49-A35F-FBE7AA6EBEF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00400" y="4419601"/>
            <a:ext cx="5791200" cy="212725"/>
          </a:xfrm>
        </p:spPr>
        <p:txBody>
          <a:bodyPr anchor="ctr"/>
          <a:lstStyle>
            <a:lvl1pPr marL="0" indent="0" algn="ctr">
              <a:buNone/>
              <a:defRPr sz="140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de-DE" dirty="0"/>
              <a:t>Date</a:t>
            </a:r>
          </a:p>
        </p:txBody>
      </p:sp>
      <p:sp>
        <p:nvSpPr>
          <p:cNvPr id="11" name="Textplatzhalter 9">
            <a:extLst>
              <a:ext uri="{FF2B5EF4-FFF2-40B4-BE49-F238E27FC236}">
                <a16:creationId xmlns:a16="http://schemas.microsoft.com/office/drawing/2014/main" id="{4D50CD34-0714-6C43-87B9-F49B9E5CD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00400" y="4689476"/>
            <a:ext cx="5791200" cy="560950"/>
          </a:xfrm>
        </p:spPr>
        <p:txBody>
          <a:bodyPr anchor="t"/>
          <a:lstStyle>
            <a:lvl1pPr marL="0" indent="0" algn="ctr">
              <a:buNone/>
              <a:defRPr sz="140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de-DE" dirty="0"/>
              <a:t>Name </a:t>
            </a:r>
            <a:r>
              <a:rPr lang="de-DE" dirty="0" err="1"/>
              <a:t>Presenter</a:t>
            </a:r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F4877F49-4C66-473D-B4C9-212BD07116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800" y="6265430"/>
            <a:ext cx="1820490" cy="485593"/>
          </a:xfrm>
          <a:prstGeom prst="rect">
            <a:avLst/>
          </a:prstGeom>
        </p:spPr>
      </p:pic>
      <p:pic>
        <p:nvPicPr>
          <p:cNvPr id="8" name="Google Shape;153;p19">
            <a:extLst>
              <a:ext uri="{FF2B5EF4-FFF2-40B4-BE49-F238E27FC236}">
                <a16:creationId xmlns:a16="http://schemas.microsoft.com/office/drawing/2014/main" id="{EE46FA83-B7E7-43EA-B82D-5E9A118915AE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10535475" y="6297433"/>
            <a:ext cx="473738" cy="4994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00574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ransition slide ligh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543FD6B5-4862-5742-A497-0079A016E12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0B0B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198BEED-8D69-484C-BFB1-F76720283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ctr">
              <a:defRPr sz="50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0C95E66F-B39F-5A4A-BD22-046FA697FB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800" y="6264000"/>
            <a:ext cx="1822016" cy="486000"/>
          </a:xfrm>
          <a:prstGeom prst="rect">
            <a:avLst/>
          </a:prstGeom>
        </p:spPr>
      </p:pic>
      <p:sp>
        <p:nvSpPr>
          <p:cNvPr id="14" name="Datumsplatzhalter 5">
            <a:extLst>
              <a:ext uri="{FF2B5EF4-FFF2-40B4-BE49-F238E27FC236}">
                <a16:creationId xmlns:a16="http://schemas.microsoft.com/office/drawing/2014/main" id="{A62FD6AA-0446-1E45-98F4-F425114FE3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61233" y="6366395"/>
            <a:ext cx="22479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altLang="fr-FR"/>
              <a:t>2023-03-28</a:t>
            </a:r>
            <a:endParaRPr lang="fr-FR" altLang="fr-FR" dirty="0"/>
          </a:p>
        </p:txBody>
      </p:sp>
      <p:sp>
        <p:nvSpPr>
          <p:cNvPr id="15" name="Fußzeilenplatzhalter 6">
            <a:extLst>
              <a:ext uri="{FF2B5EF4-FFF2-40B4-BE49-F238E27FC236}">
                <a16:creationId xmlns:a16="http://schemas.microsoft.com/office/drawing/2014/main" id="{6EDA91E2-2834-D74A-829B-E76302082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87411" y="6368747"/>
            <a:ext cx="488372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>
              <a:defRPr/>
            </a:pPr>
            <a:r>
              <a:rPr lang="en-US" altLang="fr-FR"/>
              <a:t>CORE-MIS &amp; openIMIS Merger - Developer Onboarding</a:t>
            </a:r>
            <a:endParaRPr lang="fr-FR" altLang="fr-FR" dirty="0"/>
          </a:p>
        </p:txBody>
      </p:sp>
      <p:sp>
        <p:nvSpPr>
          <p:cNvPr id="16" name="Foliennummernplatzhalter 7">
            <a:extLst>
              <a:ext uri="{FF2B5EF4-FFF2-40B4-BE49-F238E27FC236}">
                <a16:creationId xmlns:a16="http://schemas.microsoft.com/office/drawing/2014/main" id="{4A10F4BF-78C6-884D-8064-D030F605C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00173" y="6366395"/>
            <a:ext cx="78278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A0E6166-7C68-437E-A233-7D0704065D0C}" type="slidenum">
              <a:rPr lang="en-US" altLang="fr-FR" smtClean="0"/>
              <a:pPr>
                <a:defRPr/>
              </a:pPr>
              <a:t>‹#›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916921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0D11AAF0-6510-9942-A58B-509AFDB4D7F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4AE2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D3CD3A9-8471-1144-95BC-5B363FEA3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ctr">
              <a:defRPr sz="50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A82184C8-DE4A-8449-8E0B-95A78EF7BE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800" y="6264000"/>
            <a:ext cx="1822016" cy="486000"/>
          </a:xfrm>
          <a:prstGeom prst="rect">
            <a:avLst/>
          </a:prstGeom>
        </p:spPr>
      </p:pic>
      <p:sp>
        <p:nvSpPr>
          <p:cNvPr id="14" name="Datumsplatzhalter 5">
            <a:extLst>
              <a:ext uri="{FF2B5EF4-FFF2-40B4-BE49-F238E27FC236}">
                <a16:creationId xmlns:a16="http://schemas.microsoft.com/office/drawing/2014/main" id="{2768EA2B-59D5-B447-8B8B-3002BD05AD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61233" y="6366395"/>
            <a:ext cx="22479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altLang="fr-FR"/>
              <a:t>2023-03-28</a:t>
            </a:r>
            <a:endParaRPr lang="fr-FR" altLang="fr-FR" dirty="0"/>
          </a:p>
        </p:txBody>
      </p:sp>
      <p:sp>
        <p:nvSpPr>
          <p:cNvPr id="15" name="Fußzeilenplatzhalter 6">
            <a:extLst>
              <a:ext uri="{FF2B5EF4-FFF2-40B4-BE49-F238E27FC236}">
                <a16:creationId xmlns:a16="http://schemas.microsoft.com/office/drawing/2014/main" id="{0571B4D6-C754-A643-8B4C-0DC6A3660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87411" y="6368747"/>
            <a:ext cx="488372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>
              <a:defRPr/>
            </a:pPr>
            <a:r>
              <a:rPr lang="en-US" altLang="fr-FR"/>
              <a:t>CORE-MIS &amp; openIMIS Merger - Developer Onboarding</a:t>
            </a:r>
            <a:endParaRPr lang="fr-FR" altLang="fr-FR" dirty="0"/>
          </a:p>
        </p:txBody>
      </p:sp>
      <p:sp>
        <p:nvSpPr>
          <p:cNvPr id="16" name="Foliennummernplatzhalter 7">
            <a:extLst>
              <a:ext uri="{FF2B5EF4-FFF2-40B4-BE49-F238E27FC236}">
                <a16:creationId xmlns:a16="http://schemas.microsoft.com/office/drawing/2014/main" id="{26AB6361-A4A5-A444-84FB-DCB2EBD7E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00173" y="6366395"/>
            <a:ext cx="78278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A0E6166-7C68-437E-A233-7D0704065D0C}" type="slidenum">
              <a:rPr lang="en-US" altLang="fr-FR" smtClean="0"/>
              <a:pPr>
                <a:defRPr/>
              </a:pPr>
              <a:t>‹#›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735224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0D11AAF0-6510-9942-A58B-509AFDB4D7F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4A0D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ctr">
              <a:defRPr sz="5000">
                <a:solidFill>
                  <a:schemeClr val="tx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27727925-8728-5841-9FE9-EACCC4839B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800" y="6264000"/>
            <a:ext cx="1822016" cy="486000"/>
          </a:xfrm>
          <a:prstGeom prst="rect">
            <a:avLst/>
          </a:prstGeom>
        </p:spPr>
      </p:pic>
      <p:sp>
        <p:nvSpPr>
          <p:cNvPr id="13" name="Datumsplatzhalter 5">
            <a:extLst>
              <a:ext uri="{FF2B5EF4-FFF2-40B4-BE49-F238E27FC236}">
                <a16:creationId xmlns:a16="http://schemas.microsoft.com/office/drawing/2014/main" id="{ADF26EA2-701E-E049-86AC-8BD685A208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61233" y="6366395"/>
            <a:ext cx="22479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altLang="fr-FR"/>
              <a:t>2023-03-28</a:t>
            </a:r>
            <a:endParaRPr lang="fr-FR" altLang="fr-FR" dirty="0"/>
          </a:p>
        </p:txBody>
      </p:sp>
      <p:sp>
        <p:nvSpPr>
          <p:cNvPr id="14" name="Fußzeilenplatzhalter 6">
            <a:extLst>
              <a:ext uri="{FF2B5EF4-FFF2-40B4-BE49-F238E27FC236}">
                <a16:creationId xmlns:a16="http://schemas.microsoft.com/office/drawing/2014/main" id="{987DB691-6C70-474A-8EF1-3DB9A0758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87411" y="6368747"/>
            <a:ext cx="488372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>
              <a:defRPr/>
            </a:pPr>
            <a:r>
              <a:rPr lang="en-US" altLang="fr-FR"/>
              <a:t>CORE-MIS &amp; openIMIS Merger - Developer Onboarding</a:t>
            </a:r>
            <a:endParaRPr lang="fr-FR" altLang="fr-FR" dirty="0"/>
          </a:p>
        </p:txBody>
      </p:sp>
      <p:sp>
        <p:nvSpPr>
          <p:cNvPr id="15" name="Foliennummernplatzhalter 7">
            <a:extLst>
              <a:ext uri="{FF2B5EF4-FFF2-40B4-BE49-F238E27FC236}">
                <a16:creationId xmlns:a16="http://schemas.microsoft.com/office/drawing/2014/main" id="{AC3B2E59-B95F-BC4B-890A-20663800A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00173" y="6366395"/>
            <a:ext cx="78278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A0E6166-7C68-437E-A233-7D0704065D0C}" type="slidenum">
              <a:rPr lang="en-US" altLang="fr-FR" smtClean="0"/>
              <a:pPr>
                <a:defRPr/>
              </a:pPr>
              <a:t>‹#›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2796908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28AB1376-E1E3-7A40-BD56-C27754F7AF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61233" y="6366395"/>
            <a:ext cx="2247900" cy="365125"/>
          </a:xfrm>
        </p:spPr>
        <p:txBody>
          <a:bodyPr/>
          <a:lstStyle/>
          <a:p>
            <a:pPr>
              <a:defRPr/>
            </a:pPr>
            <a:r>
              <a:rPr lang="en-US" altLang="fr-FR"/>
              <a:t>2023-03-28</a:t>
            </a:r>
            <a:endParaRPr lang="fr-FR" altLang="fr-FR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AB7A2F1A-2B75-CF4C-8920-0456B274B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87411" y="6368747"/>
            <a:ext cx="4883727" cy="365125"/>
          </a:xfrm>
        </p:spPr>
        <p:txBody>
          <a:bodyPr/>
          <a:lstStyle/>
          <a:p>
            <a:pPr algn="l">
              <a:defRPr/>
            </a:pPr>
            <a:r>
              <a:rPr lang="en-US" altLang="fr-FR"/>
              <a:t>CORE-MIS &amp; openIMIS Merger - Developer Onboarding</a:t>
            </a:r>
            <a:endParaRPr lang="fr-FR" altLang="fr-FR" dirty="0"/>
          </a:p>
        </p:txBody>
      </p:sp>
      <p:sp>
        <p:nvSpPr>
          <p:cNvPr id="9" name="Foliennummernplatzhalter 7">
            <a:extLst>
              <a:ext uri="{FF2B5EF4-FFF2-40B4-BE49-F238E27FC236}">
                <a16:creationId xmlns:a16="http://schemas.microsoft.com/office/drawing/2014/main" id="{4CF4035A-5B15-4D40-855A-0ADBE429D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00173" y="6366395"/>
            <a:ext cx="782782" cy="365125"/>
          </a:xfrm>
        </p:spPr>
        <p:txBody>
          <a:bodyPr/>
          <a:lstStyle/>
          <a:p>
            <a:pPr>
              <a:defRPr/>
            </a:pPr>
            <a:fld id="{AA0E6166-7C68-437E-A233-7D0704065D0C}" type="slidenum">
              <a:rPr lang="en-US" altLang="fr-FR" smtClean="0"/>
              <a:pPr>
                <a:defRPr/>
              </a:pPr>
              <a:t>‹#›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9121087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solidFill>
                  <a:srgbClr val="006374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1" name="Datumsplatzhalter 5">
            <a:extLst>
              <a:ext uri="{FF2B5EF4-FFF2-40B4-BE49-F238E27FC236}">
                <a16:creationId xmlns:a16="http://schemas.microsoft.com/office/drawing/2014/main" id="{A8FBDD56-3731-2F47-8072-6A14FD4134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61233" y="6366395"/>
            <a:ext cx="2247900" cy="365125"/>
          </a:xfrm>
        </p:spPr>
        <p:txBody>
          <a:bodyPr/>
          <a:lstStyle/>
          <a:p>
            <a:pPr>
              <a:defRPr/>
            </a:pPr>
            <a:r>
              <a:rPr lang="en-US" altLang="fr-FR"/>
              <a:t>2023-03-28</a:t>
            </a:r>
            <a:endParaRPr lang="fr-FR" altLang="fr-FR" dirty="0"/>
          </a:p>
        </p:txBody>
      </p:sp>
      <p:sp>
        <p:nvSpPr>
          <p:cNvPr id="12" name="Fußzeilenplatzhalter 6">
            <a:extLst>
              <a:ext uri="{FF2B5EF4-FFF2-40B4-BE49-F238E27FC236}">
                <a16:creationId xmlns:a16="http://schemas.microsoft.com/office/drawing/2014/main" id="{1798620F-F3B9-744A-A44C-4139C9CF4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87411" y="6368747"/>
            <a:ext cx="4883727" cy="365125"/>
          </a:xfrm>
        </p:spPr>
        <p:txBody>
          <a:bodyPr/>
          <a:lstStyle/>
          <a:p>
            <a:pPr algn="l">
              <a:defRPr/>
            </a:pPr>
            <a:r>
              <a:rPr lang="en-US" altLang="fr-FR"/>
              <a:t>CORE-MIS &amp; openIMIS Merger - Developer Onboarding</a:t>
            </a:r>
            <a:endParaRPr lang="fr-FR" altLang="fr-FR" dirty="0"/>
          </a:p>
        </p:txBody>
      </p:sp>
      <p:sp>
        <p:nvSpPr>
          <p:cNvPr id="13" name="Foliennummernplatzhalter 7">
            <a:extLst>
              <a:ext uri="{FF2B5EF4-FFF2-40B4-BE49-F238E27FC236}">
                <a16:creationId xmlns:a16="http://schemas.microsoft.com/office/drawing/2014/main" id="{C3A32EAB-1DA3-1E42-864F-71D46BCBB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00173" y="6366395"/>
            <a:ext cx="782782" cy="365125"/>
          </a:xfrm>
        </p:spPr>
        <p:txBody>
          <a:bodyPr/>
          <a:lstStyle/>
          <a:p>
            <a:pPr>
              <a:defRPr/>
            </a:pPr>
            <a:fld id="{AA0E6166-7C68-437E-A233-7D0704065D0C}" type="slidenum">
              <a:rPr lang="en-US" altLang="fr-FR" smtClean="0"/>
              <a:pPr>
                <a:defRPr/>
              </a:pPr>
              <a:t>‹#›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9952425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rgbClr val="006374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800" b="0" i="0"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lang="de-DE" sz="2800" b="0" i="0" kern="1200" dirty="0" smtClean="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de-DE" dirty="0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3" name="Datumsplatzhalter 5">
            <a:extLst>
              <a:ext uri="{FF2B5EF4-FFF2-40B4-BE49-F238E27FC236}">
                <a16:creationId xmlns:a16="http://schemas.microsoft.com/office/drawing/2014/main" id="{D5B8AD3B-3811-EE40-988A-0851DDEF34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61233" y="6366395"/>
            <a:ext cx="2247900" cy="365125"/>
          </a:xfrm>
        </p:spPr>
        <p:txBody>
          <a:bodyPr/>
          <a:lstStyle/>
          <a:p>
            <a:pPr>
              <a:defRPr/>
            </a:pPr>
            <a:r>
              <a:rPr lang="en-US" altLang="fr-FR"/>
              <a:t>2023-03-28</a:t>
            </a:r>
            <a:endParaRPr lang="fr-FR" altLang="fr-FR" dirty="0"/>
          </a:p>
        </p:txBody>
      </p:sp>
      <p:sp>
        <p:nvSpPr>
          <p:cNvPr id="14" name="Fußzeilenplatzhalter 6">
            <a:extLst>
              <a:ext uri="{FF2B5EF4-FFF2-40B4-BE49-F238E27FC236}">
                <a16:creationId xmlns:a16="http://schemas.microsoft.com/office/drawing/2014/main" id="{EABBC891-4585-2F4A-ABE4-EA82DE536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87411" y="6368747"/>
            <a:ext cx="4883727" cy="365125"/>
          </a:xfrm>
        </p:spPr>
        <p:txBody>
          <a:bodyPr/>
          <a:lstStyle/>
          <a:p>
            <a:pPr algn="l">
              <a:defRPr/>
            </a:pPr>
            <a:r>
              <a:rPr lang="en-US" altLang="fr-FR"/>
              <a:t>CORE-MIS &amp; openIMIS Merger - Developer Onboarding</a:t>
            </a:r>
            <a:endParaRPr lang="fr-FR" altLang="fr-FR" dirty="0"/>
          </a:p>
        </p:txBody>
      </p:sp>
      <p:sp>
        <p:nvSpPr>
          <p:cNvPr id="15" name="Foliennummernplatzhalter 7">
            <a:extLst>
              <a:ext uri="{FF2B5EF4-FFF2-40B4-BE49-F238E27FC236}">
                <a16:creationId xmlns:a16="http://schemas.microsoft.com/office/drawing/2014/main" id="{711937A4-C0A1-2442-BC78-7B74205B2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00173" y="6366395"/>
            <a:ext cx="782782" cy="365125"/>
          </a:xfrm>
        </p:spPr>
        <p:txBody>
          <a:bodyPr/>
          <a:lstStyle/>
          <a:p>
            <a:pPr>
              <a:defRPr/>
            </a:pPr>
            <a:fld id="{AA0E6166-7C68-437E-A233-7D0704065D0C}" type="slidenum">
              <a:rPr lang="en-US" altLang="fr-FR" smtClean="0"/>
              <a:pPr>
                <a:defRPr/>
              </a:pPr>
              <a:t>‹#›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2238990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6374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9" name="Datumsplatzhalter 5">
            <a:extLst>
              <a:ext uri="{FF2B5EF4-FFF2-40B4-BE49-F238E27FC236}">
                <a16:creationId xmlns:a16="http://schemas.microsoft.com/office/drawing/2014/main" id="{2EB0CF6F-A963-5842-8C75-C124DDDE1D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61233" y="6366395"/>
            <a:ext cx="2247900" cy="365125"/>
          </a:xfrm>
        </p:spPr>
        <p:txBody>
          <a:bodyPr/>
          <a:lstStyle/>
          <a:p>
            <a:pPr>
              <a:defRPr/>
            </a:pPr>
            <a:r>
              <a:rPr lang="en-US" altLang="fr-FR"/>
              <a:t>2023-03-28</a:t>
            </a:r>
            <a:endParaRPr lang="fr-FR" altLang="fr-FR" dirty="0"/>
          </a:p>
        </p:txBody>
      </p:sp>
      <p:sp>
        <p:nvSpPr>
          <p:cNvPr id="10" name="Fußzeilenplatzhalter 6">
            <a:extLst>
              <a:ext uri="{FF2B5EF4-FFF2-40B4-BE49-F238E27FC236}">
                <a16:creationId xmlns:a16="http://schemas.microsoft.com/office/drawing/2014/main" id="{54D2454F-6E6C-2045-9F4F-641C50FCE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87411" y="6368747"/>
            <a:ext cx="4883727" cy="365125"/>
          </a:xfrm>
        </p:spPr>
        <p:txBody>
          <a:bodyPr/>
          <a:lstStyle/>
          <a:p>
            <a:pPr algn="l">
              <a:defRPr/>
            </a:pPr>
            <a:r>
              <a:rPr lang="en-US" altLang="fr-FR"/>
              <a:t>CORE-MIS &amp; openIMIS Merger - Developer Onboarding</a:t>
            </a:r>
            <a:endParaRPr lang="fr-FR" altLang="fr-FR" dirty="0"/>
          </a:p>
        </p:txBody>
      </p:sp>
      <p:sp>
        <p:nvSpPr>
          <p:cNvPr id="11" name="Foliennummernplatzhalter 7">
            <a:extLst>
              <a:ext uri="{FF2B5EF4-FFF2-40B4-BE49-F238E27FC236}">
                <a16:creationId xmlns:a16="http://schemas.microsoft.com/office/drawing/2014/main" id="{FC94880B-FE76-9C46-BE4F-5BE64EC16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00173" y="6366395"/>
            <a:ext cx="782782" cy="365125"/>
          </a:xfrm>
        </p:spPr>
        <p:txBody>
          <a:bodyPr/>
          <a:lstStyle/>
          <a:p>
            <a:pPr>
              <a:defRPr/>
            </a:pPr>
            <a:fld id="{AA0E6166-7C68-437E-A233-7D0704065D0C}" type="slidenum">
              <a:rPr lang="en-US" altLang="fr-FR" smtClean="0"/>
              <a:pPr>
                <a:defRPr/>
              </a:pPr>
              <a:t>‹#›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5911430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5">
            <a:extLst>
              <a:ext uri="{FF2B5EF4-FFF2-40B4-BE49-F238E27FC236}">
                <a16:creationId xmlns:a16="http://schemas.microsoft.com/office/drawing/2014/main" id="{27598FE4-5161-9440-8E63-BD1921667C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61233" y="6366395"/>
            <a:ext cx="2247900" cy="365125"/>
          </a:xfrm>
        </p:spPr>
        <p:txBody>
          <a:bodyPr/>
          <a:lstStyle/>
          <a:p>
            <a:pPr>
              <a:defRPr/>
            </a:pPr>
            <a:r>
              <a:rPr lang="en-US" altLang="fr-FR"/>
              <a:t>2023-03-28</a:t>
            </a:r>
            <a:endParaRPr lang="fr-FR" altLang="fr-FR" dirty="0"/>
          </a:p>
        </p:txBody>
      </p:sp>
      <p:sp>
        <p:nvSpPr>
          <p:cNvPr id="6" name="Fußzeilenplatzhalter 6">
            <a:extLst>
              <a:ext uri="{FF2B5EF4-FFF2-40B4-BE49-F238E27FC236}">
                <a16:creationId xmlns:a16="http://schemas.microsoft.com/office/drawing/2014/main" id="{21E9E091-A734-3E48-A64C-A519AAD30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87411" y="6368747"/>
            <a:ext cx="4883727" cy="365125"/>
          </a:xfrm>
        </p:spPr>
        <p:txBody>
          <a:bodyPr/>
          <a:lstStyle/>
          <a:p>
            <a:pPr algn="l">
              <a:defRPr/>
            </a:pPr>
            <a:r>
              <a:rPr lang="en-US" altLang="fr-FR"/>
              <a:t>CORE-MIS &amp; openIMIS Merger - Developer Onboarding</a:t>
            </a:r>
            <a:endParaRPr lang="fr-FR" altLang="fr-FR" dirty="0"/>
          </a:p>
        </p:txBody>
      </p:sp>
      <p:sp>
        <p:nvSpPr>
          <p:cNvPr id="7" name="Foliennummernplatzhalter 7">
            <a:extLst>
              <a:ext uri="{FF2B5EF4-FFF2-40B4-BE49-F238E27FC236}">
                <a16:creationId xmlns:a16="http://schemas.microsoft.com/office/drawing/2014/main" id="{7164A9E9-169D-1442-9A34-0F66314BC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00173" y="6366395"/>
            <a:ext cx="782782" cy="365125"/>
          </a:xfrm>
        </p:spPr>
        <p:txBody>
          <a:bodyPr/>
          <a:lstStyle/>
          <a:p>
            <a:pPr>
              <a:defRPr/>
            </a:pPr>
            <a:fld id="{AA0E6166-7C68-437E-A233-7D0704065D0C}" type="slidenum">
              <a:rPr lang="en-US" altLang="fr-FR" smtClean="0"/>
              <a:pPr>
                <a:defRPr/>
              </a:pPr>
              <a:t>‹#›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3690648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one per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>
            <a:extLst>
              <a:ext uri="{FF2B5EF4-FFF2-40B4-BE49-F238E27FC236}">
                <a16:creationId xmlns:a16="http://schemas.microsoft.com/office/drawing/2014/main" id="{DCCE121D-ED0E-6843-AA6E-9C974BECE5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5582" y="4585476"/>
            <a:ext cx="736600" cy="7366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5F6027FD-D36F-8F4F-9D37-141EE59A101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25032" y="4086474"/>
            <a:ext cx="577410" cy="577410"/>
          </a:xfrm>
          <a:prstGeom prst="rect">
            <a:avLst/>
          </a:prstGeom>
        </p:spPr>
      </p:pic>
      <p:sp>
        <p:nvSpPr>
          <p:cNvPr id="20" name="Textplatzhalter 8">
            <a:extLst>
              <a:ext uri="{FF2B5EF4-FFF2-40B4-BE49-F238E27FC236}">
                <a16:creationId xmlns:a16="http://schemas.microsoft.com/office/drawing/2014/main" id="{9AEAC390-ADF5-CC4A-8666-11AD5DCA2635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1228053" y="2021229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Name</a:t>
            </a:r>
          </a:p>
        </p:txBody>
      </p:sp>
      <p:sp>
        <p:nvSpPr>
          <p:cNvPr id="14" name="Datumsplatzhalter 5">
            <a:extLst>
              <a:ext uri="{FF2B5EF4-FFF2-40B4-BE49-F238E27FC236}">
                <a16:creationId xmlns:a16="http://schemas.microsoft.com/office/drawing/2014/main" id="{B43B7DFE-93FA-E446-9DA6-1EE88089D5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61233" y="6366395"/>
            <a:ext cx="2247900" cy="365125"/>
          </a:xfrm>
        </p:spPr>
        <p:txBody>
          <a:bodyPr/>
          <a:lstStyle/>
          <a:p>
            <a:pPr>
              <a:defRPr/>
            </a:pPr>
            <a:r>
              <a:rPr lang="en-US" altLang="fr-FR"/>
              <a:t>2023-03-28</a:t>
            </a:r>
            <a:endParaRPr lang="fr-FR" altLang="fr-FR" dirty="0"/>
          </a:p>
        </p:txBody>
      </p:sp>
      <p:sp>
        <p:nvSpPr>
          <p:cNvPr id="15" name="Fußzeilenplatzhalter 6">
            <a:extLst>
              <a:ext uri="{FF2B5EF4-FFF2-40B4-BE49-F238E27FC236}">
                <a16:creationId xmlns:a16="http://schemas.microsoft.com/office/drawing/2014/main" id="{673EE4DE-981B-D849-A903-EB2B9BB42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87411" y="6368747"/>
            <a:ext cx="4883727" cy="365125"/>
          </a:xfrm>
        </p:spPr>
        <p:txBody>
          <a:bodyPr/>
          <a:lstStyle/>
          <a:p>
            <a:pPr algn="l">
              <a:defRPr/>
            </a:pPr>
            <a:r>
              <a:rPr lang="en-US" altLang="fr-FR"/>
              <a:t>CORE-MIS &amp; openIMIS Merger - Developer Onboarding</a:t>
            </a:r>
            <a:endParaRPr lang="fr-FR" altLang="fr-FR" dirty="0"/>
          </a:p>
        </p:txBody>
      </p:sp>
      <p:sp>
        <p:nvSpPr>
          <p:cNvPr id="18" name="Foliennummernplatzhalter 7">
            <a:extLst>
              <a:ext uri="{FF2B5EF4-FFF2-40B4-BE49-F238E27FC236}">
                <a16:creationId xmlns:a16="http://schemas.microsoft.com/office/drawing/2014/main" id="{65166E63-58FE-E543-A667-809CEC00E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00173" y="6366395"/>
            <a:ext cx="782782" cy="365125"/>
          </a:xfrm>
        </p:spPr>
        <p:txBody>
          <a:bodyPr/>
          <a:lstStyle/>
          <a:p>
            <a:pPr>
              <a:defRPr/>
            </a:pPr>
            <a:fld id="{AA0E6166-7C68-437E-A233-7D0704065D0C}" type="slidenum">
              <a:rPr lang="en-US" altLang="fr-FR" smtClean="0"/>
              <a:pPr>
                <a:defRPr/>
              </a:pPr>
              <a:t>‹#›</a:t>
            </a:fld>
            <a:endParaRPr lang="fr-FR" altLang="fr-FR" dirty="0"/>
          </a:p>
        </p:txBody>
      </p:sp>
      <p:sp>
        <p:nvSpPr>
          <p:cNvPr id="19" name="Textplatzhalter 8">
            <a:extLst>
              <a:ext uri="{FF2B5EF4-FFF2-40B4-BE49-F238E27FC236}">
                <a16:creationId xmlns:a16="http://schemas.microsoft.com/office/drawing/2014/main" id="{ABB6619D-3ABC-2641-B770-9B6146F76A5F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1225032" y="2430976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Function</a:t>
            </a: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,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place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24" name="Textplatzhalter 8">
            <a:extLst>
              <a:ext uri="{FF2B5EF4-FFF2-40B4-BE49-F238E27FC236}">
                <a16:creationId xmlns:a16="http://schemas.microsoft.com/office/drawing/2014/main" id="{C0651090-D349-F041-A623-0EF74813F4CD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1228053" y="3230690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Email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address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25" name="Textplatzhalter 8">
            <a:extLst>
              <a:ext uri="{FF2B5EF4-FFF2-40B4-BE49-F238E27FC236}">
                <a16:creationId xmlns:a16="http://schemas.microsoft.com/office/drawing/2014/main" id="{C3AACF05-3097-A44B-8B37-E4E161A7DB04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1238284" y="3640437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Phone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numer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26" name="Textplatzhalter 8">
            <a:extLst>
              <a:ext uri="{FF2B5EF4-FFF2-40B4-BE49-F238E27FC236}">
                <a16:creationId xmlns:a16="http://schemas.microsoft.com/office/drawing/2014/main" id="{34A9D47C-9809-B149-9626-5E80412D3A3F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1890659" y="4227305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https://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openimis.org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27" name="Textplatzhalter 8">
            <a:extLst>
              <a:ext uri="{FF2B5EF4-FFF2-40B4-BE49-F238E27FC236}">
                <a16:creationId xmlns:a16="http://schemas.microsoft.com/office/drawing/2014/main" id="{427B9F97-9C16-B64F-A40C-DDC043632ED1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1887638" y="4637052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https://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twitter.com</a:t>
            </a: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/openIMIS</a:t>
            </a:r>
          </a:p>
        </p:txBody>
      </p:sp>
      <p:sp>
        <p:nvSpPr>
          <p:cNvPr id="28" name="Titel 1">
            <a:extLst>
              <a:ext uri="{FF2B5EF4-FFF2-40B4-BE49-F238E27FC236}">
                <a16:creationId xmlns:a16="http://schemas.microsoft.com/office/drawing/2014/main" id="{E52FEE2D-A410-9346-9824-BBF377B80D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3688" y="400488"/>
            <a:ext cx="2247900" cy="592138"/>
          </a:xfrm>
        </p:spPr>
        <p:txBody>
          <a:bodyPr/>
          <a:lstStyle>
            <a:lvl1pPr>
              <a:defRPr sz="1800" b="0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 dirty="0" err="1"/>
              <a:t>Contact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756231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two Peo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atumsplatzhalter 5">
            <a:extLst>
              <a:ext uri="{FF2B5EF4-FFF2-40B4-BE49-F238E27FC236}">
                <a16:creationId xmlns:a16="http://schemas.microsoft.com/office/drawing/2014/main" id="{67198EAF-36EA-A242-A6C4-957F73F6E1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61233" y="6366395"/>
            <a:ext cx="2247900" cy="365125"/>
          </a:xfrm>
        </p:spPr>
        <p:txBody>
          <a:bodyPr/>
          <a:lstStyle/>
          <a:p>
            <a:pPr>
              <a:defRPr/>
            </a:pPr>
            <a:r>
              <a:rPr lang="en-US" altLang="fr-FR"/>
              <a:t>2023-03-28</a:t>
            </a:r>
            <a:endParaRPr lang="fr-FR" altLang="fr-FR" dirty="0"/>
          </a:p>
        </p:txBody>
      </p:sp>
      <p:sp>
        <p:nvSpPr>
          <p:cNvPr id="23" name="Fußzeilenplatzhalter 6">
            <a:extLst>
              <a:ext uri="{FF2B5EF4-FFF2-40B4-BE49-F238E27FC236}">
                <a16:creationId xmlns:a16="http://schemas.microsoft.com/office/drawing/2014/main" id="{4E681D99-7BDC-DB42-868D-3D4415306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87411" y="6368747"/>
            <a:ext cx="4883727" cy="365125"/>
          </a:xfrm>
        </p:spPr>
        <p:txBody>
          <a:bodyPr/>
          <a:lstStyle/>
          <a:p>
            <a:pPr algn="l">
              <a:defRPr/>
            </a:pPr>
            <a:r>
              <a:rPr lang="en-US" altLang="fr-FR"/>
              <a:t>CORE-MIS &amp; openIMIS Merger - Developer Onboarding</a:t>
            </a:r>
            <a:endParaRPr lang="fr-FR" altLang="fr-FR" dirty="0"/>
          </a:p>
        </p:txBody>
      </p:sp>
      <p:sp>
        <p:nvSpPr>
          <p:cNvPr id="24" name="Foliennummernplatzhalter 7">
            <a:extLst>
              <a:ext uri="{FF2B5EF4-FFF2-40B4-BE49-F238E27FC236}">
                <a16:creationId xmlns:a16="http://schemas.microsoft.com/office/drawing/2014/main" id="{9A0C62BE-49E1-A24E-B7B1-2307EA9A4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00173" y="6366395"/>
            <a:ext cx="782782" cy="365125"/>
          </a:xfrm>
        </p:spPr>
        <p:txBody>
          <a:bodyPr/>
          <a:lstStyle/>
          <a:p>
            <a:pPr>
              <a:defRPr/>
            </a:pPr>
            <a:fld id="{AA0E6166-7C68-437E-A233-7D0704065D0C}" type="slidenum">
              <a:rPr lang="en-US" altLang="fr-FR" smtClean="0"/>
              <a:pPr>
                <a:defRPr/>
              </a:pPr>
              <a:t>‹#›</a:t>
            </a:fld>
            <a:endParaRPr lang="fr-FR" altLang="fr-FR" dirty="0"/>
          </a:p>
        </p:txBody>
      </p:sp>
      <p:sp>
        <p:nvSpPr>
          <p:cNvPr id="25" name="Titel 1">
            <a:extLst>
              <a:ext uri="{FF2B5EF4-FFF2-40B4-BE49-F238E27FC236}">
                <a16:creationId xmlns:a16="http://schemas.microsoft.com/office/drawing/2014/main" id="{E3A013FB-CCB8-4C4B-BE24-903E1BB7C9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3688" y="400488"/>
            <a:ext cx="2247900" cy="592138"/>
          </a:xfrm>
        </p:spPr>
        <p:txBody>
          <a:bodyPr/>
          <a:lstStyle>
            <a:lvl1pPr>
              <a:defRPr sz="1800" b="0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 dirty="0" err="1"/>
              <a:t>Contact</a:t>
            </a:r>
            <a:endParaRPr lang="de-DE" dirty="0"/>
          </a:p>
        </p:txBody>
      </p:sp>
      <p:pic>
        <p:nvPicPr>
          <p:cNvPr id="26" name="Grafik 25">
            <a:extLst>
              <a:ext uri="{FF2B5EF4-FFF2-40B4-BE49-F238E27FC236}">
                <a16:creationId xmlns:a16="http://schemas.microsoft.com/office/drawing/2014/main" id="{D7F750DC-2BE9-C647-9A09-AF7F9C12030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5582" y="4585476"/>
            <a:ext cx="736600" cy="736600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8DA50B15-15E5-D947-8951-DE73F779BDA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25032" y="4086474"/>
            <a:ext cx="577410" cy="577410"/>
          </a:xfrm>
          <a:prstGeom prst="rect">
            <a:avLst/>
          </a:prstGeom>
        </p:spPr>
      </p:pic>
      <p:sp>
        <p:nvSpPr>
          <p:cNvPr id="28" name="Textplatzhalter 8">
            <a:extLst>
              <a:ext uri="{FF2B5EF4-FFF2-40B4-BE49-F238E27FC236}">
                <a16:creationId xmlns:a16="http://schemas.microsoft.com/office/drawing/2014/main" id="{6615C558-E187-1D4D-8468-07220621E85A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1228053" y="2021229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Name</a:t>
            </a:r>
          </a:p>
        </p:txBody>
      </p:sp>
      <p:sp>
        <p:nvSpPr>
          <p:cNvPr id="29" name="Textplatzhalter 8">
            <a:extLst>
              <a:ext uri="{FF2B5EF4-FFF2-40B4-BE49-F238E27FC236}">
                <a16:creationId xmlns:a16="http://schemas.microsoft.com/office/drawing/2014/main" id="{24EE142A-08C0-2942-851F-8DD14B64870B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1225032" y="2430976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Function</a:t>
            </a: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,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place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0" name="Textplatzhalter 8">
            <a:extLst>
              <a:ext uri="{FF2B5EF4-FFF2-40B4-BE49-F238E27FC236}">
                <a16:creationId xmlns:a16="http://schemas.microsoft.com/office/drawing/2014/main" id="{154B374A-47FF-3B4C-850A-C6ECF7D54AD2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1228053" y="3230690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Email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address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1" name="Textplatzhalter 8">
            <a:extLst>
              <a:ext uri="{FF2B5EF4-FFF2-40B4-BE49-F238E27FC236}">
                <a16:creationId xmlns:a16="http://schemas.microsoft.com/office/drawing/2014/main" id="{F057D496-5D64-524A-B8FE-6A4E8A31552C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1238284" y="3640437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Phone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numer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3" name="Textplatzhalter 8">
            <a:extLst>
              <a:ext uri="{FF2B5EF4-FFF2-40B4-BE49-F238E27FC236}">
                <a16:creationId xmlns:a16="http://schemas.microsoft.com/office/drawing/2014/main" id="{D2DFF869-8A9C-C648-A506-C978AF866F03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1890659" y="4227305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https://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openimis.org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4" name="Textplatzhalter 8">
            <a:extLst>
              <a:ext uri="{FF2B5EF4-FFF2-40B4-BE49-F238E27FC236}">
                <a16:creationId xmlns:a16="http://schemas.microsoft.com/office/drawing/2014/main" id="{92CA4DBD-3483-A141-8546-99EAF2DC27C4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1887638" y="4637052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https://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twitter.com</a:t>
            </a: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/openIMIS</a:t>
            </a:r>
          </a:p>
        </p:txBody>
      </p:sp>
      <p:pic>
        <p:nvPicPr>
          <p:cNvPr id="43" name="Grafik 42">
            <a:extLst>
              <a:ext uri="{FF2B5EF4-FFF2-40B4-BE49-F238E27FC236}">
                <a16:creationId xmlns:a16="http://schemas.microsoft.com/office/drawing/2014/main" id="{2579000F-80EF-044D-9063-E0F30E7FCBB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88838" y="4585476"/>
            <a:ext cx="736600" cy="736600"/>
          </a:xfrm>
          <a:prstGeom prst="rect">
            <a:avLst/>
          </a:prstGeom>
        </p:spPr>
      </p:pic>
      <p:pic>
        <p:nvPicPr>
          <p:cNvPr id="44" name="Grafik 43">
            <a:extLst>
              <a:ext uri="{FF2B5EF4-FFF2-40B4-BE49-F238E27FC236}">
                <a16:creationId xmlns:a16="http://schemas.microsoft.com/office/drawing/2014/main" id="{1DE4E0A5-1C3F-334F-B880-020B042A15F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58288" y="4086474"/>
            <a:ext cx="577410" cy="577410"/>
          </a:xfrm>
          <a:prstGeom prst="rect">
            <a:avLst/>
          </a:prstGeom>
        </p:spPr>
      </p:pic>
      <p:sp>
        <p:nvSpPr>
          <p:cNvPr id="45" name="Textplatzhalter 8">
            <a:extLst>
              <a:ext uri="{FF2B5EF4-FFF2-40B4-BE49-F238E27FC236}">
                <a16:creationId xmlns:a16="http://schemas.microsoft.com/office/drawing/2014/main" id="{6F380EEE-21C9-944C-85A6-C0FBC2677C90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6361309" y="2021229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Name</a:t>
            </a:r>
          </a:p>
        </p:txBody>
      </p:sp>
      <p:sp>
        <p:nvSpPr>
          <p:cNvPr id="46" name="Textplatzhalter 8">
            <a:extLst>
              <a:ext uri="{FF2B5EF4-FFF2-40B4-BE49-F238E27FC236}">
                <a16:creationId xmlns:a16="http://schemas.microsoft.com/office/drawing/2014/main" id="{3958A367-9C78-4C49-A3D1-07F658995A95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6358288" y="2430976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Function</a:t>
            </a: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,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place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47" name="Textplatzhalter 8">
            <a:extLst>
              <a:ext uri="{FF2B5EF4-FFF2-40B4-BE49-F238E27FC236}">
                <a16:creationId xmlns:a16="http://schemas.microsoft.com/office/drawing/2014/main" id="{B9D8B95F-4555-224B-B41D-2B3685DDC7FD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6361309" y="3230690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Email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address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48" name="Textplatzhalter 8">
            <a:extLst>
              <a:ext uri="{FF2B5EF4-FFF2-40B4-BE49-F238E27FC236}">
                <a16:creationId xmlns:a16="http://schemas.microsoft.com/office/drawing/2014/main" id="{A697DCCE-E84F-1248-943C-BA21B0FF7F4F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6371540" y="3640437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Phone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numer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49" name="Textplatzhalter 8">
            <a:extLst>
              <a:ext uri="{FF2B5EF4-FFF2-40B4-BE49-F238E27FC236}">
                <a16:creationId xmlns:a16="http://schemas.microsoft.com/office/drawing/2014/main" id="{C8B67004-CDC1-3748-928A-267CC075E678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7023915" y="4227305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https://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openimis.org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54" name="Textplatzhalter 8">
            <a:extLst>
              <a:ext uri="{FF2B5EF4-FFF2-40B4-BE49-F238E27FC236}">
                <a16:creationId xmlns:a16="http://schemas.microsoft.com/office/drawing/2014/main" id="{D2D5B21F-AD8B-2A48-8A0B-3E55BBF747C3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7020894" y="4637052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https://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twitter.com</a:t>
            </a: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/openIMIS</a:t>
            </a:r>
          </a:p>
        </p:txBody>
      </p:sp>
    </p:spTree>
    <p:extLst>
      <p:ext uri="{BB962C8B-B14F-4D97-AF65-F5344CB8AC3E}">
        <p14:creationId xmlns:p14="http://schemas.microsoft.com/office/powerpoint/2010/main" val="4246628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514350" indent="-514350">
              <a:buFont typeface="+mj-lt"/>
              <a:buAutoNum type="arabicPeriod"/>
              <a:defRPr b="0" i="0">
                <a:latin typeface="Poppins" pitchFamily="2" charset="77"/>
                <a:cs typeface="Poppins" pitchFamily="2" charset="77"/>
              </a:defRPr>
            </a:lvl1pPr>
            <a:lvl2pPr marL="914400" indent="-457200">
              <a:buFont typeface="+mj-lt"/>
              <a:buAutoNum type="arabicPeriod"/>
              <a:defRPr b="0" i="0">
                <a:latin typeface="Poppins" pitchFamily="2" charset="77"/>
                <a:cs typeface="Poppins" pitchFamily="2" charset="77"/>
              </a:defRPr>
            </a:lvl2pPr>
            <a:lvl3pPr marL="1371600" indent="-457200">
              <a:buFont typeface="+mj-lt"/>
              <a:buAutoNum type="arabicPeriod"/>
              <a:defRPr b="0" i="0">
                <a:latin typeface="Poppins" pitchFamily="2" charset="77"/>
                <a:cs typeface="Poppins" pitchFamily="2" charset="77"/>
              </a:defRPr>
            </a:lvl3pPr>
            <a:lvl4pPr marL="1714500" indent="-342900">
              <a:buFont typeface="+mj-lt"/>
              <a:buAutoNum type="arabicPeriod"/>
              <a:defRPr b="0" i="0">
                <a:latin typeface="Poppins" pitchFamily="2" charset="77"/>
                <a:cs typeface="Poppins" pitchFamily="2" charset="77"/>
              </a:defRPr>
            </a:lvl4pPr>
            <a:lvl5pPr marL="2171700" indent="-342900">
              <a:buFont typeface="+mj-lt"/>
              <a:buAutoNum type="arabicPeriod"/>
              <a:defRPr b="0" i="0"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US" noProof="0" dirty="0" err="1"/>
              <a:t>Mastertextformat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  <a:p>
            <a:pPr lvl="1"/>
            <a:r>
              <a:rPr lang="en-US" noProof="0" dirty="0" err="1"/>
              <a:t>Zweite</a:t>
            </a:r>
            <a:r>
              <a:rPr lang="en-US" noProof="0" dirty="0"/>
              <a:t> Ebene</a:t>
            </a:r>
          </a:p>
          <a:p>
            <a:pPr lvl="2"/>
            <a:r>
              <a:rPr lang="en-US" noProof="0" dirty="0" err="1"/>
              <a:t>Dritte</a:t>
            </a:r>
            <a:r>
              <a:rPr lang="en-US" noProof="0" dirty="0"/>
              <a:t> Ebene</a:t>
            </a:r>
          </a:p>
          <a:p>
            <a:pPr lvl="3"/>
            <a:r>
              <a:rPr lang="en-US" noProof="0" dirty="0" err="1"/>
              <a:t>Vierte</a:t>
            </a:r>
            <a:r>
              <a:rPr lang="en-US" noProof="0" dirty="0"/>
              <a:t> Ebene</a:t>
            </a:r>
          </a:p>
          <a:p>
            <a:pPr lvl="4"/>
            <a:r>
              <a:rPr lang="en-US" noProof="0" dirty="0" err="1"/>
              <a:t>Fünfte</a:t>
            </a:r>
            <a:r>
              <a:rPr lang="en-US" noProof="0" dirty="0"/>
              <a:t> Ebene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DE9A9CE7-C497-8942-B2A4-28978DE31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noProof="0" dirty="0" err="1"/>
              <a:t>Mastertitelformat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4DFC6EDD-1759-7D47-B9A2-AAA11056F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fr-FR" noProof="0"/>
              <a:t>2023-03-28</a:t>
            </a:r>
            <a:endParaRPr lang="en-US" altLang="fr-FR" noProof="0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CE998BAB-7BA4-4046-81BC-DE965C4EA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US" altLang="fr-FR" noProof="0"/>
              <a:t>CORE-MIS &amp; openIMIS Merger - Developer Onboarding</a:t>
            </a:r>
            <a:endParaRPr lang="en-US" altLang="fr-FR" noProof="0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3EBE3F2C-F2A0-9345-8A99-14C1AA6AB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0E6166-7C68-437E-A233-7D0704065D0C}" type="slidenum">
              <a:rPr lang="en-US" altLang="fr-FR" noProof="0" smtClean="0"/>
              <a:pPr>
                <a:defRPr/>
              </a:pPr>
              <a:t>‹#›</a:t>
            </a:fld>
            <a:endParaRPr lang="en-US" altLang="fr-FR" noProof="0" dirty="0"/>
          </a:p>
        </p:txBody>
      </p:sp>
      <p:pic>
        <p:nvPicPr>
          <p:cNvPr id="9" name="Google Shape;153;p19">
            <a:extLst>
              <a:ext uri="{FF2B5EF4-FFF2-40B4-BE49-F238E27FC236}">
                <a16:creationId xmlns:a16="http://schemas.microsoft.com/office/drawing/2014/main" id="{F678DDEB-FB58-405F-A1D9-D7D08D6FE0A0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0535475" y="6297433"/>
            <a:ext cx="473738" cy="499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rafik 5">
            <a:extLst>
              <a:ext uri="{FF2B5EF4-FFF2-40B4-BE49-F238E27FC236}">
                <a16:creationId xmlns:a16="http://schemas.microsoft.com/office/drawing/2014/main" id="{5CA70297-1BDB-4942-BF2A-A802CACD158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8800" y="6265430"/>
            <a:ext cx="1820490" cy="485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3453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p to six Peo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Datumsplatzhalter 5">
            <a:extLst>
              <a:ext uri="{FF2B5EF4-FFF2-40B4-BE49-F238E27FC236}">
                <a16:creationId xmlns:a16="http://schemas.microsoft.com/office/drawing/2014/main" id="{4A24C38B-CD4E-8A48-9BB7-17E783FE42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61233" y="6366395"/>
            <a:ext cx="2247900" cy="365125"/>
          </a:xfrm>
        </p:spPr>
        <p:txBody>
          <a:bodyPr/>
          <a:lstStyle/>
          <a:p>
            <a:pPr>
              <a:defRPr/>
            </a:pPr>
            <a:r>
              <a:rPr lang="en-US" altLang="fr-FR"/>
              <a:t>2023-03-28</a:t>
            </a:r>
            <a:endParaRPr lang="fr-FR" altLang="fr-FR" dirty="0"/>
          </a:p>
        </p:txBody>
      </p:sp>
      <p:sp>
        <p:nvSpPr>
          <p:cNvPr id="75" name="Fußzeilenplatzhalter 6">
            <a:extLst>
              <a:ext uri="{FF2B5EF4-FFF2-40B4-BE49-F238E27FC236}">
                <a16:creationId xmlns:a16="http://schemas.microsoft.com/office/drawing/2014/main" id="{20FEA432-C60E-F44B-8C1D-4E73B4658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87411" y="6368747"/>
            <a:ext cx="4883727" cy="365125"/>
          </a:xfrm>
        </p:spPr>
        <p:txBody>
          <a:bodyPr/>
          <a:lstStyle/>
          <a:p>
            <a:pPr algn="l">
              <a:defRPr/>
            </a:pPr>
            <a:r>
              <a:rPr lang="en-US" altLang="fr-FR"/>
              <a:t>CORE-MIS &amp; openIMIS Merger - Developer Onboarding</a:t>
            </a:r>
            <a:endParaRPr lang="fr-FR" altLang="fr-FR" dirty="0"/>
          </a:p>
        </p:txBody>
      </p:sp>
      <p:sp>
        <p:nvSpPr>
          <p:cNvPr id="76" name="Foliennummernplatzhalter 7">
            <a:extLst>
              <a:ext uri="{FF2B5EF4-FFF2-40B4-BE49-F238E27FC236}">
                <a16:creationId xmlns:a16="http://schemas.microsoft.com/office/drawing/2014/main" id="{CEFD121D-7E12-6145-A44E-F13CBB07F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00173" y="6366395"/>
            <a:ext cx="782782" cy="365125"/>
          </a:xfrm>
        </p:spPr>
        <p:txBody>
          <a:bodyPr/>
          <a:lstStyle/>
          <a:p>
            <a:pPr>
              <a:defRPr/>
            </a:pPr>
            <a:fld id="{AA0E6166-7C68-437E-A233-7D0704065D0C}" type="slidenum">
              <a:rPr lang="en-US" altLang="fr-FR" smtClean="0"/>
              <a:pPr>
                <a:defRPr/>
              </a:pPr>
              <a:t>‹#›</a:t>
            </a:fld>
            <a:endParaRPr lang="fr-FR" altLang="fr-FR" dirty="0"/>
          </a:p>
        </p:txBody>
      </p:sp>
      <p:pic>
        <p:nvPicPr>
          <p:cNvPr id="56" name="Grafik 55">
            <a:extLst>
              <a:ext uri="{FF2B5EF4-FFF2-40B4-BE49-F238E27FC236}">
                <a16:creationId xmlns:a16="http://schemas.microsoft.com/office/drawing/2014/main" id="{B3053091-1CB2-E947-B2D2-FE0A80098C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8411" y="2891312"/>
            <a:ext cx="736600" cy="736600"/>
          </a:xfrm>
          <a:prstGeom prst="rect">
            <a:avLst/>
          </a:prstGeom>
        </p:spPr>
      </p:pic>
      <p:pic>
        <p:nvPicPr>
          <p:cNvPr id="57" name="Grafik 56">
            <a:extLst>
              <a:ext uri="{FF2B5EF4-FFF2-40B4-BE49-F238E27FC236}">
                <a16:creationId xmlns:a16="http://schemas.microsoft.com/office/drawing/2014/main" id="{9E9F286E-3545-764E-9033-3C9B1BC7577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7861" y="2392310"/>
            <a:ext cx="577410" cy="577410"/>
          </a:xfrm>
          <a:prstGeom prst="rect">
            <a:avLst/>
          </a:prstGeom>
        </p:spPr>
      </p:pic>
      <p:sp>
        <p:nvSpPr>
          <p:cNvPr id="58" name="Textplatzhalter 8">
            <a:extLst>
              <a:ext uri="{FF2B5EF4-FFF2-40B4-BE49-F238E27FC236}">
                <a16:creationId xmlns:a16="http://schemas.microsoft.com/office/drawing/2014/main" id="{1329BBD0-8552-0041-8CB7-B13B323468F6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460882" y="910153"/>
            <a:ext cx="3225101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Name</a:t>
            </a:r>
          </a:p>
        </p:txBody>
      </p:sp>
      <p:sp>
        <p:nvSpPr>
          <p:cNvPr id="64" name="Textplatzhalter 8">
            <a:extLst>
              <a:ext uri="{FF2B5EF4-FFF2-40B4-BE49-F238E27FC236}">
                <a16:creationId xmlns:a16="http://schemas.microsoft.com/office/drawing/2014/main" id="{BF0E01CE-DA05-B04B-AEA0-35B1A969D528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457861" y="1319900"/>
            <a:ext cx="3225101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Function</a:t>
            </a: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,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place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65" name="Textplatzhalter 8">
            <a:extLst>
              <a:ext uri="{FF2B5EF4-FFF2-40B4-BE49-F238E27FC236}">
                <a16:creationId xmlns:a16="http://schemas.microsoft.com/office/drawing/2014/main" id="{C304C721-3243-0947-B550-32B35982940E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460882" y="1722054"/>
            <a:ext cx="3222080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Email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address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66" name="Textplatzhalter 8">
            <a:extLst>
              <a:ext uri="{FF2B5EF4-FFF2-40B4-BE49-F238E27FC236}">
                <a16:creationId xmlns:a16="http://schemas.microsoft.com/office/drawing/2014/main" id="{1DBB5F30-E5A7-7142-BF4A-D72E8F03E2DB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471113" y="2131801"/>
            <a:ext cx="3222080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Phone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numer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77" name="Textplatzhalter 8">
            <a:extLst>
              <a:ext uri="{FF2B5EF4-FFF2-40B4-BE49-F238E27FC236}">
                <a16:creationId xmlns:a16="http://schemas.microsoft.com/office/drawing/2014/main" id="{FA8EF907-C451-014C-BF6D-0287EB700A5F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1123488" y="2533141"/>
            <a:ext cx="2942693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https://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openimis.org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78" name="Textplatzhalter 8">
            <a:extLst>
              <a:ext uri="{FF2B5EF4-FFF2-40B4-BE49-F238E27FC236}">
                <a16:creationId xmlns:a16="http://schemas.microsoft.com/office/drawing/2014/main" id="{27EFA92D-0D95-7F4F-B246-09C8C905C812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1133719" y="2942888"/>
            <a:ext cx="2942693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https://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twitter.com</a:t>
            </a: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/openIMIS</a:t>
            </a:r>
          </a:p>
        </p:txBody>
      </p:sp>
      <p:pic>
        <p:nvPicPr>
          <p:cNvPr id="103" name="Grafik 102">
            <a:extLst>
              <a:ext uri="{FF2B5EF4-FFF2-40B4-BE49-F238E27FC236}">
                <a16:creationId xmlns:a16="http://schemas.microsoft.com/office/drawing/2014/main" id="{E5338CCA-BCD8-9C42-9027-84B4E2772A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4335" y="5629795"/>
            <a:ext cx="736600" cy="736600"/>
          </a:xfrm>
          <a:prstGeom prst="rect">
            <a:avLst/>
          </a:prstGeom>
        </p:spPr>
      </p:pic>
      <p:pic>
        <p:nvPicPr>
          <p:cNvPr id="104" name="Grafik 103">
            <a:extLst>
              <a:ext uri="{FF2B5EF4-FFF2-40B4-BE49-F238E27FC236}">
                <a16:creationId xmlns:a16="http://schemas.microsoft.com/office/drawing/2014/main" id="{496B91EF-7497-B244-A178-D00968758E7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3785" y="5130793"/>
            <a:ext cx="577410" cy="577410"/>
          </a:xfrm>
          <a:prstGeom prst="rect">
            <a:avLst/>
          </a:prstGeom>
        </p:spPr>
      </p:pic>
      <p:sp>
        <p:nvSpPr>
          <p:cNvPr id="105" name="Textplatzhalter 8">
            <a:extLst>
              <a:ext uri="{FF2B5EF4-FFF2-40B4-BE49-F238E27FC236}">
                <a16:creationId xmlns:a16="http://schemas.microsoft.com/office/drawing/2014/main" id="{1FDF5B51-EAC5-5943-ABA1-CC6BF1CB7B18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386806" y="3648636"/>
            <a:ext cx="3296156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Name</a:t>
            </a:r>
          </a:p>
        </p:txBody>
      </p:sp>
      <p:sp>
        <p:nvSpPr>
          <p:cNvPr id="106" name="Textplatzhalter 8">
            <a:extLst>
              <a:ext uri="{FF2B5EF4-FFF2-40B4-BE49-F238E27FC236}">
                <a16:creationId xmlns:a16="http://schemas.microsoft.com/office/drawing/2014/main" id="{786447ED-4428-DB45-BB44-254FF56DB110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383785" y="4058383"/>
            <a:ext cx="3296156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Function</a:t>
            </a: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,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place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07" name="Textplatzhalter 8">
            <a:extLst>
              <a:ext uri="{FF2B5EF4-FFF2-40B4-BE49-F238E27FC236}">
                <a16:creationId xmlns:a16="http://schemas.microsoft.com/office/drawing/2014/main" id="{6F203F51-17A0-654A-B451-D18EE2239C63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386806" y="4460537"/>
            <a:ext cx="3306387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Email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address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08" name="Textplatzhalter 8">
            <a:extLst>
              <a:ext uri="{FF2B5EF4-FFF2-40B4-BE49-F238E27FC236}">
                <a16:creationId xmlns:a16="http://schemas.microsoft.com/office/drawing/2014/main" id="{93E923C1-9324-2149-A70D-B983BC870162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397037" y="4870284"/>
            <a:ext cx="3296156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Phone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numer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09" name="Textplatzhalter 8">
            <a:extLst>
              <a:ext uri="{FF2B5EF4-FFF2-40B4-BE49-F238E27FC236}">
                <a16:creationId xmlns:a16="http://schemas.microsoft.com/office/drawing/2014/main" id="{EB307DBA-A0E9-B747-8C2F-70E383525941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1049412" y="5271624"/>
            <a:ext cx="3027000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https://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openimis.org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10" name="Textplatzhalter 8">
            <a:extLst>
              <a:ext uri="{FF2B5EF4-FFF2-40B4-BE49-F238E27FC236}">
                <a16:creationId xmlns:a16="http://schemas.microsoft.com/office/drawing/2014/main" id="{E57693FA-411E-5748-9F39-87CAF842FD93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1059643" y="5681371"/>
            <a:ext cx="3027000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https://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twitter.com</a:t>
            </a: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/openIMIS</a:t>
            </a:r>
          </a:p>
        </p:txBody>
      </p:sp>
      <p:pic>
        <p:nvPicPr>
          <p:cNvPr id="135" name="Grafik 134">
            <a:extLst>
              <a:ext uri="{FF2B5EF4-FFF2-40B4-BE49-F238E27FC236}">
                <a16:creationId xmlns:a16="http://schemas.microsoft.com/office/drawing/2014/main" id="{BCE98050-EEE1-F047-A24C-B676F43E05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02389" y="2891312"/>
            <a:ext cx="736600" cy="736600"/>
          </a:xfrm>
          <a:prstGeom prst="rect">
            <a:avLst/>
          </a:prstGeom>
        </p:spPr>
      </p:pic>
      <p:pic>
        <p:nvPicPr>
          <p:cNvPr id="136" name="Grafik 135">
            <a:extLst>
              <a:ext uri="{FF2B5EF4-FFF2-40B4-BE49-F238E27FC236}">
                <a16:creationId xmlns:a16="http://schemas.microsoft.com/office/drawing/2014/main" id="{69187DF6-2504-7643-A3AC-612EF6EE303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71839" y="2392310"/>
            <a:ext cx="577410" cy="577410"/>
          </a:xfrm>
          <a:prstGeom prst="rect">
            <a:avLst/>
          </a:prstGeom>
        </p:spPr>
      </p:pic>
      <p:sp>
        <p:nvSpPr>
          <p:cNvPr id="137" name="Textplatzhalter 8">
            <a:extLst>
              <a:ext uri="{FF2B5EF4-FFF2-40B4-BE49-F238E27FC236}">
                <a16:creationId xmlns:a16="http://schemas.microsoft.com/office/drawing/2014/main" id="{11B0AE2F-9D01-AC4A-82DA-CE75918301A4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4174860" y="910153"/>
            <a:ext cx="3225101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Name</a:t>
            </a:r>
          </a:p>
        </p:txBody>
      </p:sp>
      <p:sp>
        <p:nvSpPr>
          <p:cNvPr id="138" name="Textplatzhalter 8">
            <a:extLst>
              <a:ext uri="{FF2B5EF4-FFF2-40B4-BE49-F238E27FC236}">
                <a16:creationId xmlns:a16="http://schemas.microsoft.com/office/drawing/2014/main" id="{D12FC8E9-DB5C-2443-B825-53E6E9841642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4171839" y="1319900"/>
            <a:ext cx="3225101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Function</a:t>
            </a: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,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place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39" name="Textplatzhalter 8">
            <a:extLst>
              <a:ext uri="{FF2B5EF4-FFF2-40B4-BE49-F238E27FC236}">
                <a16:creationId xmlns:a16="http://schemas.microsoft.com/office/drawing/2014/main" id="{E2D95548-1941-5447-9754-63252628CC9F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4174860" y="1722054"/>
            <a:ext cx="3222080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Email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address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40" name="Textplatzhalter 8">
            <a:extLst>
              <a:ext uri="{FF2B5EF4-FFF2-40B4-BE49-F238E27FC236}">
                <a16:creationId xmlns:a16="http://schemas.microsoft.com/office/drawing/2014/main" id="{1F2C0F9C-CFC4-254A-A6CC-238AE5E9A572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4185091" y="2131801"/>
            <a:ext cx="3222080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Phone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numer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41" name="Textplatzhalter 8">
            <a:extLst>
              <a:ext uri="{FF2B5EF4-FFF2-40B4-BE49-F238E27FC236}">
                <a16:creationId xmlns:a16="http://schemas.microsoft.com/office/drawing/2014/main" id="{3D3CC18C-AA10-9642-90FA-2898ADE50F96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4837466" y="2533141"/>
            <a:ext cx="2942693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https://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openimis.org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42" name="Textplatzhalter 8">
            <a:extLst>
              <a:ext uri="{FF2B5EF4-FFF2-40B4-BE49-F238E27FC236}">
                <a16:creationId xmlns:a16="http://schemas.microsoft.com/office/drawing/2014/main" id="{9CD883B4-E42B-7A4D-9852-E80AF8185D54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4847697" y="2942888"/>
            <a:ext cx="2942693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https://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twitter.com</a:t>
            </a: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/openIMIS</a:t>
            </a:r>
          </a:p>
        </p:txBody>
      </p:sp>
      <p:pic>
        <p:nvPicPr>
          <p:cNvPr id="143" name="Grafik 142">
            <a:extLst>
              <a:ext uri="{FF2B5EF4-FFF2-40B4-BE49-F238E27FC236}">
                <a16:creationId xmlns:a16="http://schemas.microsoft.com/office/drawing/2014/main" id="{6E13ACA8-1E80-644C-80F4-4C91006D1B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28313" y="5629795"/>
            <a:ext cx="736600" cy="736600"/>
          </a:xfrm>
          <a:prstGeom prst="rect">
            <a:avLst/>
          </a:prstGeom>
        </p:spPr>
      </p:pic>
      <p:pic>
        <p:nvPicPr>
          <p:cNvPr id="144" name="Grafik 143">
            <a:extLst>
              <a:ext uri="{FF2B5EF4-FFF2-40B4-BE49-F238E27FC236}">
                <a16:creationId xmlns:a16="http://schemas.microsoft.com/office/drawing/2014/main" id="{841D9C1D-A9F9-FA44-896A-AD1EE87183A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97763" y="5130793"/>
            <a:ext cx="577410" cy="577410"/>
          </a:xfrm>
          <a:prstGeom prst="rect">
            <a:avLst/>
          </a:prstGeom>
        </p:spPr>
      </p:pic>
      <p:sp>
        <p:nvSpPr>
          <p:cNvPr id="145" name="Textplatzhalter 8">
            <a:extLst>
              <a:ext uri="{FF2B5EF4-FFF2-40B4-BE49-F238E27FC236}">
                <a16:creationId xmlns:a16="http://schemas.microsoft.com/office/drawing/2014/main" id="{DA79AECC-AA6E-8844-8701-7278038577B3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4100784" y="3648636"/>
            <a:ext cx="3296156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Name</a:t>
            </a:r>
          </a:p>
        </p:txBody>
      </p:sp>
      <p:sp>
        <p:nvSpPr>
          <p:cNvPr id="146" name="Textplatzhalter 8">
            <a:extLst>
              <a:ext uri="{FF2B5EF4-FFF2-40B4-BE49-F238E27FC236}">
                <a16:creationId xmlns:a16="http://schemas.microsoft.com/office/drawing/2014/main" id="{C4265EF6-0075-5348-8FE8-0D3C8F4F8430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4097763" y="4058383"/>
            <a:ext cx="3296156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Function</a:t>
            </a: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,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place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47" name="Textplatzhalter 8">
            <a:extLst>
              <a:ext uri="{FF2B5EF4-FFF2-40B4-BE49-F238E27FC236}">
                <a16:creationId xmlns:a16="http://schemas.microsoft.com/office/drawing/2014/main" id="{7D1AD3B7-7BEE-2249-8AAE-82BECF29F9BA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4100784" y="4460537"/>
            <a:ext cx="3306387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Email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address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48" name="Textplatzhalter 8">
            <a:extLst>
              <a:ext uri="{FF2B5EF4-FFF2-40B4-BE49-F238E27FC236}">
                <a16:creationId xmlns:a16="http://schemas.microsoft.com/office/drawing/2014/main" id="{7044C4A7-5907-E249-9C94-6E945828EECA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4111015" y="4870284"/>
            <a:ext cx="3296156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Phone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numer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49" name="Textplatzhalter 8">
            <a:extLst>
              <a:ext uri="{FF2B5EF4-FFF2-40B4-BE49-F238E27FC236}">
                <a16:creationId xmlns:a16="http://schemas.microsoft.com/office/drawing/2014/main" id="{D86C8B98-C2D8-2346-BB1C-20A7727DCF63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4763390" y="5271624"/>
            <a:ext cx="3027000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https://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openimis.org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50" name="Textplatzhalter 8">
            <a:extLst>
              <a:ext uri="{FF2B5EF4-FFF2-40B4-BE49-F238E27FC236}">
                <a16:creationId xmlns:a16="http://schemas.microsoft.com/office/drawing/2014/main" id="{B5E55A75-7DF7-2F43-84A2-B58927CEA7FF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4773621" y="5681371"/>
            <a:ext cx="3027000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https://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twitter.com</a:t>
            </a: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/openIMIS</a:t>
            </a:r>
          </a:p>
        </p:txBody>
      </p:sp>
      <p:pic>
        <p:nvPicPr>
          <p:cNvPr id="151" name="Grafik 150">
            <a:extLst>
              <a:ext uri="{FF2B5EF4-FFF2-40B4-BE49-F238E27FC236}">
                <a16:creationId xmlns:a16="http://schemas.microsoft.com/office/drawing/2014/main" id="{69019B28-D704-AC40-94EC-AC1432B012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66926" y="2891312"/>
            <a:ext cx="736600" cy="736600"/>
          </a:xfrm>
          <a:prstGeom prst="rect">
            <a:avLst/>
          </a:prstGeom>
        </p:spPr>
      </p:pic>
      <p:pic>
        <p:nvPicPr>
          <p:cNvPr id="152" name="Grafik 151">
            <a:extLst>
              <a:ext uri="{FF2B5EF4-FFF2-40B4-BE49-F238E27FC236}">
                <a16:creationId xmlns:a16="http://schemas.microsoft.com/office/drawing/2014/main" id="{E3A47802-6F59-B74B-904B-18EC3B0E5A3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36376" y="2392310"/>
            <a:ext cx="577410" cy="577410"/>
          </a:xfrm>
          <a:prstGeom prst="rect">
            <a:avLst/>
          </a:prstGeom>
        </p:spPr>
      </p:pic>
      <p:sp>
        <p:nvSpPr>
          <p:cNvPr id="153" name="Textplatzhalter 8">
            <a:extLst>
              <a:ext uri="{FF2B5EF4-FFF2-40B4-BE49-F238E27FC236}">
                <a16:creationId xmlns:a16="http://schemas.microsoft.com/office/drawing/2014/main" id="{0D2DC155-A4D9-344A-AE7E-FCD6B725A1D1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8039397" y="910153"/>
            <a:ext cx="3225101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Name</a:t>
            </a:r>
          </a:p>
        </p:txBody>
      </p:sp>
      <p:sp>
        <p:nvSpPr>
          <p:cNvPr id="154" name="Textplatzhalter 8">
            <a:extLst>
              <a:ext uri="{FF2B5EF4-FFF2-40B4-BE49-F238E27FC236}">
                <a16:creationId xmlns:a16="http://schemas.microsoft.com/office/drawing/2014/main" id="{3E48F036-B79E-4B47-9965-04F7C30AD165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8036376" y="1319900"/>
            <a:ext cx="3225101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Function</a:t>
            </a: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,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place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55" name="Textplatzhalter 8">
            <a:extLst>
              <a:ext uri="{FF2B5EF4-FFF2-40B4-BE49-F238E27FC236}">
                <a16:creationId xmlns:a16="http://schemas.microsoft.com/office/drawing/2014/main" id="{B2A30171-A9D8-CE43-B850-F38AE7EC095D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8039397" y="1722054"/>
            <a:ext cx="3222080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Email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address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56" name="Textplatzhalter 8">
            <a:extLst>
              <a:ext uri="{FF2B5EF4-FFF2-40B4-BE49-F238E27FC236}">
                <a16:creationId xmlns:a16="http://schemas.microsoft.com/office/drawing/2014/main" id="{A06606A1-F8F7-EF4E-8603-C1219A70A8FC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8049628" y="2131801"/>
            <a:ext cx="3222080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Phone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numer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57" name="Textplatzhalter 8">
            <a:extLst>
              <a:ext uri="{FF2B5EF4-FFF2-40B4-BE49-F238E27FC236}">
                <a16:creationId xmlns:a16="http://schemas.microsoft.com/office/drawing/2014/main" id="{CDDE4632-6C43-4B4C-9E80-D4583A1ECC2F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8702003" y="2533141"/>
            <a:ext cx="2942693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https://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openimis.org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58" name="Textplatzhalter 8">
            <a:extLst>
              <a:ext uri="{FF2B5EF4-FFF2-40B4-BE49-F238E27FC236}">
                <a16:creationId xmlns:a16="http://schemas.microsoft.com/office/drawing/2014/main" id="{FE2E08AB-9D90-BB48-9D5F-98B05FCF87A8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8712234" y="2942888"/>
            <a:ext cx="2942693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https://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twitter.com</a:t>
            </a: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/openIMIS</a:t>
            </a:r>
          </a:p>
        </p:txBody>
      </p:sp>
      <p:pic>
        <p:nvPicPr>
          <p:cNvPr id="159" name="Grafik 158">
            <a:extLst>
              <a:ext uri="{FF2B5EF4-FFF2-40B4-BE49-F238E27FC236}">
                <a16:creationId xmlns:a16="http://schemas.microsoft.com/office/drawing/2014/main" id="{8C1193E8-1E55-F54E-946F-0C826D4814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92850" y="5629795"/>
            <a:ext cx="736600" cy="736600"/>
          </a:xfrm>
          <a:prstGeom prst="rect">
            <a:avLst/>
          </a:prstGeom>
        </p:spPr>
      </p:pic>
      <p:pic>
        <p:nvPicPr>
          <p:cNvPr id="160" name="Grafik 159">
            <a:extLst>
              <a:ext uri="{FF2B5EF4-FFF2-40B4-BE49-F238E27FC236}">
                <a16:creationId xmlns:a16="http://schemas.microsoft.com/office/drawing/2014/main" id="{AEE62BEC-6C02-9946-9441-303645C87D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62300" y="5130793"/>
            <a:ext cx="577410" cy="577410"/>
          </a:xfrm>
          <a:prstGeom prst="rect">
            <a:avLst/>
          </a:prstGeom>
        </p:spPr>
      </p:pic>
      <p:sp>
        <p:nvSpPr>
          <p:cNvPr id="161" name="Textplatzhalter 8">
            <a:extLst>
              <a:ext uri="{FF2B5EF4-FFF2-40B4-BE49-F238E27FC236}">
                <a16:creationId xmlns:a16="http://schemas.microsoft.com/office/drawing/2014/main" id="{FEEF5E8D-3C29-444D-8472-735641FA49BF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7965321" y="3648636"/>
            <a:ext cx="3296156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Name</a:t>
            </a:r>
          </a:p>
        </p:txBody>
      </p:sp>
      <p:sp>
        <p:nvSpPr>
          <p:cNvPr id="162" name="Textplatzhalter 8">
            <a:extLst>
              <a:ext uri="{FF2B5EF4-FFF2-40B4-BE49-F238E27FC236}">
                <a16:creationId xmlns:a16="http://schemas.microsoft.com/office/drawing/2014/main" id="{EE55EF9A-2DEB-4548-B68A-652126E58B72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7962300" y="4058383"/>
            <a:ext cx="3296156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Function</a:t>
            </a: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,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place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63" name="Textplatzhalter 8">
            <a:extLst>
              <a:ext uri="{FF2B5EF4-FFF2-40B4-BE49-F238E27FC236}">
                <a16:creationId xmlns:a16="http://schemas.microsoft.com/office/drawing/2014/main" id="{7A4EB5C8-C825-3D45-BE79-20F7E277DF0E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7965321" y="4460537"/>
            <a:ext cx="3306387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Email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address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64" name="Textplatzhalter 8">
            <a:extLst>
              <a:ext uri="{FF2B5EF4-FFF2-40B4-BE49-F238E27FC236}">
                <a16:creationId xmlns:a16="http://schemas.microsoft.com/office/drawing/2014/main" id="{C39A0D97-168F-B048-BBA9-30C523EEA3D9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7975552" y="4870284"/>
            <a:ext cx="3296156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Phone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numer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65" name="Textplatzhalter 8">
            <a:extLst>
              <a:ext uri="{FF2B5EF4-FFF2-40B4-BE49-F238E27FC236}">
                <a16:creationId xmlns:a16="http://schemas.microsoft.com/office/drawing/2014/main" id="{E78829C4-71CF-4A4B-84BF-404D0FF982E3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8627927" y="5271624"/>
            <a:ext cx="3027000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https://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openimis.org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66" name="Textplatzhalter 8">
            <a:extLst>
              <a:ext uri="{FF2B5EF4-FFF2-40B4-BE49-F238E27FC236}">
                <a16:creationId xmlns:a16="http://schemas.microsoft.com/office/drawing/2014/main" id="{1D463115-EB20-144C-ADBB-87E50B3EEC1B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8638158" y="5681371"/>
            <a:ext cx="3027000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https://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twitter.com</a:t>
            </a: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/openIMIS</a:t>
            </a:r>
          </a:p>
        </p:txBody>
      </p:sp>
      <p:sp>
        <p:nvSpPr>
          <p:cNvPr id="168" name="Titel 1">
            <a:extLst>
              <a:ext uri="{FF2B5EF4-FFF2-40B4-BE49-F238E27FC236}">
                <a16:creationId xmlns:a16="http://schemas.microsoft.com/office/drawing/2014/main" id="{B4F65E70-BC3F-0E48-BEE0-CA5522EB2A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3688" y="400488"/>
            <a:ext cx="2247900" cy="592138"/>
          </a:xfrm>
        </p:spPr>
        <p:txBody>
          <a:bodyPr/>
          <a:lstStyle>
            <a:lvl1pPr>
              <a:defRPr sz="1800" b="0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 dirty="0" err="1"/>
              <a:t>Contact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26628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one person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Bildplatzhalter 22">
            <a:extLst>
              <a:ext uri="{FF2B5EF4-FFF2-40B4-BE49-F238E27FC236}">
                <a16:creationId xmlns:a16="http://schemas.microsoft.com/office/drawing/2014/main" id="{5BF13F87-171B-4A46-9A6D-C9735312609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38200" y="2023639"/>
            <a:ext cx="1494088" cy="1870161"/>
          </a:xfrm>
          <a:solidFill>
            <a:srgbClr val="A4A0D0"/>
          </a:solidFill>
        </p:spPr>
        <p:txBody>
          <a:bodyPr/>
          <a:lstStyle>
            <a:lvl1pPr>
              <a:buFontTx/>
              <a:buNone/>
              <a:defRPr sz="140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5" name="Datumsplatzhalter 5">
            <a:extLst>
              <a:ext uri="{FF2B5EF4-FFF2-40B4-BE49-F238E27FC236}">
                <a16:creationId xmlns:a16="http://schemas.microsoft.com/office/drawing/2014/main" id="{31517415-0168-4540-97CA-6602964955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61233" y="6366395"/>
            <a:ext cx="2247900" cy="365125"/>
          </a:xfrm>
        </p:spPr>
        <p:txBody>
          <a:bodyPr/>
          <a:lstStyle/>
          <a:p>
            <a:pPr>
              <a:defRPr/>
            </a:pPr>
            <a:r>
              <a:rPr lang="en-US" altLang="fr-FR"/>
              <a:t>2023-03-28</a:t>
            </a:r>
            <a:endParaRPr lang="fr-FR" altLang="fr-FR" dirty="0"/>
          </a:p>
        </p:txBody>
      </p:sp>
      <p:sp>
        <p:nvSpPr>
          <p:cNvPr id="16" name="Fußzeilenplatzhalter 6">
            <a:extLst>
              <a:ext uri="{FF2B5EF4-FFF2-40B4-BE49-F238E27FC236}">
                <a16:creationId xmlns:a16="http://schemas.microsoft.com/office/drawing/2014/main" id="{D255508C-202C-2B4F-9842-03DB237E0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87411" y="6368747"/>
            <a:ext cx="4883727" cy="365125"/>
          </a:xfrm>
        </p:spPr>
        <p:txBody>
          <a:bodyPr/>
          <a:lstStyle/>
          <a:p>
            <a:pPr algn="l">
              <a:defRPr/>
            </a:pPr>
            <a:r>
              <a:rPr lang="en-US" altLang="fr-FR"/>
              <a:t>CORE-MIS &amp; openIMIS Merger - Developer Onboarding</a:t>
            </a:r>
            <a:endParaRPr lang="fr-FR" altLang="fr-FR" dirty="0"/>
          </a:p>
        </p:txBody>
      </p:sp>
      <p:sp>
        <p:nvSpPr>
          <p:cNvPr id="17" name="Foliennummernplatzhalter 7">
            <a:extLst>
              <a:ext uri="{FF2B5EF4-FFF2-40B4-BE49-F238E27FC236}">
                <a16:creationId xmlns:a16="http://schemas.microsoft.com/office/drawing/2014/main" id="{4D4BE5BA-6D03-4443-891D-006E2E817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00173" y="6366395"/>
            <a:ext cx="782782" cy="365125"/>
          </a:xfrm>
        </p:spPr>
        <p:txBody>
          <a:bodyPr/>
          <a:lstStyle/>
          <a:p>
            <a:pPr>
              <a:defRPr/>
            </a:pPr>
            <a:fld id="{AA0E6166-7C68-437E-A233-7D0704065D0C}" type="slidenum">
              <a:rPr lang="en-US" altLang="fr-FR" smtClean="0"/>
              <a:pPr>
                <a:defRPr/>
              </a:pPr>
              <a:t>‹#›</a:t>
            </a:fld>
            <a:endParaRPr lang="fr-FR" altLang="fr-FR" dirty="0"/>
          </a:p>
        </p:txBody>
      </p:sp>
      <p:sp>
        <p:nvSpPr>
          <p:cNvPr id="18" name="Titel 1">
            <a:extLst>
              <a:ext uri="{FF2B5EF4-FFF2-40B4-BE49-F238E27FC236}">
                <a16:creationId xmlns:a16="http://schemas.microsoft.com/office/drawing/2014/main" id="{00D6A197-59F8-DF45-98C7-863C740F39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3688" y="400488"/>
            <a:ext cx="2247900" cy="592138"/>
          </a:xfrm>
        </p:spPr>
        <p:txBody>
          <a:bodyPr/>
          <a:lstStyle>
            <a:lvl1pPr>
              <a:defRPr sz="1800" b="0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 dirty="0" err="1"/>
              <a:t>Contact</a:t>
            </a:r>
            <a:endParaRPr lang="de-DE" dirty="0"/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9137909B-2C72-B249-8B27-223E500A5C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00173" y="4587886"/>
            <a:ext cx="736600" cy="736600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0575B8E5-73E7-D749-9395-39105897A1C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69623" y="4088884"/>
            <a:ext cx="577410" cy="577410"/>
          </a:xfrm>
          <a:prstGeom prst="rect">
            <a:avLst/>
          </a:prstGeom>
        </p:spPr>
      </p:pic>
      <p:sp>
        <p:nvSpPr>
          <p:cNvPr id="21" name="Textplatzhalter 8">
            <a:extLst>
              <a:ext uri="{FF2B5EF4-FFF2-40B4-BE49-F238E27FC236}">
                <a16:creationId xmlns:a16="http://schemas.microsoft.com/office/drawing/2014/main" id="{44EF4081-F04C-D04E-A55E-C5D9BB9FC758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2672644" y="2023639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Name</a:t>
            </a:r>
          </a:p>
        </p:txBody>
      </p:sp>
      <p:sp>
        <p:nvSpPr>
          <p:cNvPr id="22" name="Textplatzhalter 8">
            <a:extLst>
              <a:ext uri="{FF2B5EF4-FFF2-40B4-BE49-F238E27FC236}">
                <a16:creationId xmlns:a16="http://schemas.microsoft.com/office/drawing/2014/main" id="{71FCF1C8-F53F-4D46-BAE5-953D2FBD4C80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2669623" y="2433386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Function</a:t>
            </a: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,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place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23" name="Textplatzhalter 8">
            <a:extLst>
              <a:ext uri="{FF2B5EF4-FFF2-40B4-BE49-F238E27FC236}">
                <a16:creationId xmlns:a16="http://schemas.microsoft.com/office/drawing/2014/main" id="{CB97DED2-09C3-AC45-8046-D70172B70783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2672644" y="3233100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Email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address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25" name="Textplatzhalter 8">
            <a:extLst>
              <a:ext uri="{FF2B5EF4-FFF2-40B4-BE49-F238E27FC236}">
                <a16:creationId xmlns:a16="http://schemas.microsoft.com/office/drawing/2014/main" id="{52026F2D-9479-5340-B45D-9CF619E1C1C8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2682875" y="3642847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Phone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numer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29" name="Textplatzhalter 8">
            <a:extLst>
              <a:ext uri="{FF2B5EF4-FFF2-40B4-BE49-F238E27FC236}">
                <a16:creationId xmlns:a16="http://schemas.microsoft.com/office/drawing/2014/main" id="{371E316C-E4EF-D447-ACC9-53056943FAAD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3335250" y="4229715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https://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openimis.org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0" name="Textplatzhalter 8">
            <a:extLst>
              <a:ext uri="{FF2B5EF4-FFF2-40B4-BE49-F238E27FC236}">
                <a16:creationId xmlns:a16="http://schemas.microsoft.com/office/drawing/2014/main" id="{301B5562-11E3-CF47-B413-011A512AD98C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3332229" y="4639462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https://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twitter.com</a:t>
            </a: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/openIMIS</a:t>
            </a:r>
          </a:p>
        </p:txBody>
      </p:sp>
    </p:spTree>
    <p:extLst>
      <p:ext uri="{BB962C8B-B14F-4D97-AF65-F5344CB8AC3E}">
        <p14:creationId xmlns:p14="http://schemas.microsoft.com/office/powerpoint/2010/main" val="33945080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two People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Bildplatzhalter 22">
            <a:extLst>
              <a:ext uri="{FF2B5EF4-FFF2-40B4-BE49-F238E27FC236}">
                <a16:creationId xmlns:a16="http://schemas.microsoft.com/office/drawing/2014/main" id="{E8A4C86D-7BE9-4240-81E6-F0B6B67DA65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87411" y="2026284"/>
            <a:ext cx="1494088" cy="1870161"/>
          </a:xfrm>
          <a:solidFill>
            <a:srgbClr val="A4A0D0"/>
          </a:solidFill>
        </p:spPr>
        <p:txBody>
          <a:bodyPr/>
          <a:lstStyle>
            <a:lvl1pPr>
              <a:buFontTx/>
              <a:buNone/>
              <a:defRPr sz="140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24" name="Bildplatzhalter 22">
            <a:extLst>
              <a:ext uri="{FF2B5EF4-FFF2-40B4-BE49-F238E27FC236}">
                <a16:creationId xmlns:a16="http://schemas.microsoft.com/office/drawing/2014/main" id="{5BF13F87-171B-4A46-9A6D-C9735312609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57031" y="2023426"/>
            <a:ext cx="1494088" cy="1870161"/>
          </a:xfrm>
          <a:solidFill>
            <a:srgbClr val="A4A0D0"/>
          </a:solidFill>
        </p:spPr>
        <p:txBody>
          <a:bodyPr/>
          <a:lstStyle>
            <a:lvl1pPr>
              <a:buFontTx/>
              <a:buNone/>
              <a:defRPr sz="140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35" name="Datumsplatzhalter 5">
            <a:extLst>
              <a:ext uri="{FF2B5EF4-FFF2-40B4-BE49-F238E27FC236}">
                <a16:creationId xmlns:a16="http://schemas.microsoft.com/office/drawing/2014/main" id="{DAA8E209-D385-5E41-8729-3EC89D7F4C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61233" y="6366395"/>
            <a:ext cx="2247900" cy="365125"/>
          </a:xfrm>
        </p:spPr>
        <p:txBody>
          <a:bodyPr/>
          <a:lstStyle/>
          <a:p>
            <a:pPr>
              <a:defRPr/>
            </a:pPr>
            <a:r>
              <a:rPr lang="en-US" altLang="fr-FR"/>
              <a:t>2023-03-28</a:t>
            </a:r>
            <a:endParaRPr lang="fr-FR" altLang="fr-FR" dirty="0"/>
          </a:p>
        </p:txBody>
      </p:sp>
      <p:sp>
        <p:nvSpPr>
          <p:cNvPr id="36" name="Fußzeilenplatzhalter 6">
            <a:extLst>
              <a:ext uri="{FF2B5EF4-FFF2-40B4-BE49-F238E27FC236}">
                <a16:creationId xmlns:a16="http://schemas.microsoft.com/office/drawing/2014/main" id="{49A90F32-2ADB-7F46-A378-6E0CC44CC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87411" y="6368747"/>
            <a:ext cx="4883727" cy="365125"/>
          </a:xfrm>
        </p:spPr>
        <p:txBody>
          <a:bodyPr/>
          <a:lstStyle/>
          <a:p>
            <a:pPr algn="l">
              <a:defRPr/>
            </a:pPr>
            <a:r>
              <a:rPr lang="en-US" altLang="fr-FR"/>
              <a:t>CORE-MIS &amp; openIMIS Merger - Developer Onboarding</a:t>
            </a:r>
            <a:endParaRPr lang="fr-FR" altLang="fr-FR" dirty="0"/>
          </a:p>
        </p:txBody>
      </p:sp>
      <p:sp>
        <p:nvSpPr>
          <p:cNvPr id="37" name="Foliennummernplatzhalter 7">
            <a:extLst>
              <a:ext uri="{FF2B5EF4-FFF2-40B4-BE49-F238E27FC236}">
                <a16:creationId xmlns:a16="http://schemas.microsoft.com/office/drawing/2014/main" id="{1D8656DC-4C64-B144-A4C3-87FD00D56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00173" y="6366395"/>
            <a:ext cx="782782" cy="365125"/>
          </a:xfrm>
        </p:spPr>
        <p:txBody>
          <a:bodyPr/>
          <a:lstStyle/>
          <a:p>
            <a:pPr>
              <a:defRPr/>
            </a:pPr>
            <a:fld id="{AA0E6166-7C68-437E-A233-7D0704065D0C}" type="slidenum">
              <a:rPr lang="en-US" altLang="fr-FR" smtClean="0"/>
              <a:pPr>
                <a:defRPr/>
              </a:pPr>
              <a:t>‹#›</a:t>
            </a:fld>
            <a:endParaRPr lang="fr-FR" altLang="fr-FR" dirty="0"/>
          </a:p>
        </p:txBody>
      </p:sp>
      <p:sp>
        <p:nvSpPr>
          <p:cNvPr id="25" name="Titel 1">
            <a:extLst>
              <a:ext uri="{FF2B5EF4-FFF2-40B4-BE49-F238E27FC236}">
                <a16:creationId xmlns:a16="http://schemas.microsoft.com/office/drawing/2014/main" id="{B03DC3D5-1D2D-6B42-861D-DB3FE35104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3688" y="400488"/>
            <a:ext cx="2247900" cy="592138"/>
          </a:xfrm>
        </p:spPr>
        <p:txBody>
          <a:bodyPr/>
          <a:lstStyle>
            <a:lvl1pPr>
              <a:defRPr sz="1800" b="0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 dirty="0" err="1"/>
              <a:t>Contact</a:t>
            </a:r>
            <a:endParaRPr lang="de-DE" dirty="0"/>
          </a:p>
        </p:txBody>
      </p:sp>
      <p:pic>
        <p:nvPicPr>
          <p:cNvPr id="33" name="Grafik 32">
            <a:extLst>
              <a:ext uri="{FF2B5EF4-FFF2-40B4-BE49-F238E27FC236}">
                <a16:creationId xmlns:a16="http://schemas.microsoft.com/office/drawing/2014/main" id="{1AD92571-E935-4848-BA5A-D5F61490E3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22702" y="4599976"/>
            <a:ext cx="736600" cy="736600"/>
          </a:xfrm>
          <a:prstGeom prst="rect">
            <a:avLst/>
          </a:prstGeom>
        </p:spPr>
      </p:pic>
      <p:pic>
        <p:nvPicPr>
          <p:cNvPr id="34" name="Grafik 33">
            <a:extLst>
              <a:ext uri="{FF2B5EF4-FFF2-40B4-BE49-F238E27FC236}">
                <a16:creationId xmlns:a16="http://schemas.microsoft.com/office/drawing/2014/main" id="{0FBDD9AA-A4AE-4846-80AE-85EC74B67F5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92152" y="4100974"/>
            <a:ext cx="577410" cy="577410"/>
          </a:xfrm>
          <a:prstGeom prst="rect">
            <a:avLst/>
          </a:prstGeom>
        </p:spPr>
      </p:pic>
      <p:sp>
        <p:nvSpPr>
          <p:cNvPr id="38" name="Textplatzhalter 8">
            <a:extLst>
              <a:ext uri="{FF2B5EF4-FFF2-40B4-BE49-F238E27FC236}">
                <a16:creationId xmlns:a16="http://schemas.microsoft.com/office/drawing/2014/main" id="{54C474CD-FD0E-504A-B333-31E73F898D72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1995173" y="2035729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Name</a:t>
            </a:r>
          </a:p>
        </p:txBody>
      </p:sp>
      <p:sp>
        <p:nvSpPr>
          <p:cNvPr id="39" name="Textplatzhalter 8">
            <a:extLst>
              <a:ext uri="{FF2B5EF4-FFF2-40B4-BE49-F238E27FC236}">
                <a16:creationId xmlns:a16="http://schemas.microsoft.com/office/drawing/2014/main" id="{CBB97D1F-266B-7043-A53A-CA7590673365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1992152" y="2445476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Function</a:t>
            </a: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,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place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40" name="Textplatzhalter 8">
            <a:extLst>
              <a:ext uri="{FF2B5EF4-FFF2-40B4-BE49-F238E27FC236}">
                <a16:creationId xmlns:a16="http://schemas.microsoft.com/office/drawing/2014/main" id="{4D17BC2E-3FB6-E542-8966-95551826A578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1995173" y="3245190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Email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address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41" name="Textplatzhalter 8">
            <a:extLst>
              <a:ext uri="{FF2B5EF4-FFF2-40B4-BE49-F238E27FC236}">
                <a16:creationId xmlns:a16="http://schemas.microsoft.com/office/drawing/2014/main" id="{ECE9A116-8625-A64C-9797-5BF81157A32C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2005404" y="3654937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Phone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numer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42" name="Textplatzhalter 8">
            <a:extLst>
              <a:ext uri="{FF2B5EF4-FFF2-40B4-BE49-F238E27FC236}">
                <a16:creationId xmlns:a16="http://schemas.microsoft.com/office/drawing/2014/main" id="{658619E0-6B5D-D949-A058-F4936DA3FBFD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2657779" y="4241805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https://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openimis.org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51" name="Textplatzhalter 8">
            <a:extLst>
              <a:ext uri="{FF2B5EF4-FFF2-40B4-BE49-F238E27FC236}">
                <a16:creationId xmlns:a16="http://schemas.microsoft.com/office/drawing/2014/main" id="{8036713C-3671-9240-A209-B383056AE508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2654758" y="4651552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https://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twitter.com</a:t>
            </a: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/openIMIS</a:t>
            </a:r>
          </a:p>
        </p:txBody>
      </p:sp>
      <p:pic>
        <p:nvPicPr>
          <p:cNvPr id="52" name="Grafik 51">
            <a:extLst>
              <a:ext uri="{FF2B5EF4-FFF2-40B4-BE49-F238E27FC236}">
                <a16:creationId xmlns:a16="http://schemas.microsoft.com/office/drawing/2014/main" id="{5C5103EC-E2C0-3641-B54F-8DA021C552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92890" y="4586692"/>
            <a:ext cx="736600" cy="736600"/>
          </a:xfrm>
          <a:prstGeom prst="rect">
            <a:avLst/>
          </a:prstGeom>
        </p:spPr>
      </p:pic>
      <p:pic>
        <p:nvPicPr>
          <p:cNvPr id="53" name="Grafik 52">
            <a:extLst>
              <a:ext uri="{FF2B5EF4-FFF2-40B4-BE49-F238E27FC236}">
                <a16:creationId xmlns:a16="http://schemas.microsoft.com/office/drawing/2014/main" id="{23C0338F-45E9-1F44-81AE-985A402B0BB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62340" y="4087690"/>
            <a:ext cx="577410" cy="577410"/>
          </a:xfrm>
          <a:prstGeom prst="rect">
            <a:avLst/>
          </a:prstGeom>
        </p:spPr>
      </p:pic>
      <p:sp>
        <p:nvSpPr>
          <p:cNvPr id="54" name="Textplatzhalter 8">
            <a:extLst>
              <a:ext uri="{FF2B5EF4-FFF2-40B4-BE49-F238E27FC236}">
                <a16:creationId xmlns:a16="http://schemas.microsoft.com/office/drawing/2014/main" id="{502B9C2A-A5EB-CE47-A7C5-3B181FBA9A4A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7465361" y="2022445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Name</a:t>
            </a:r>
          </a:p>
        </p:txBody>
      </p:sp>
      <p:sp>
        <p:nvSpPr>
          <p:cNvPr id="55" name="Textplatzhalter 8">
            <a:extLst>
              <a:ext uri="{FF2B5EF4-FFF2-40B4-BE49-F238E27FC236}">
                <a16:creationId xmlns:a16="http://schemas.microsoft.com/office/drawing/2014/main" id="{2C1C6C70-EE62-5B4F-89D6-DFC1E82A1364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7462340" y="2432192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Function</a:t>
            </a: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,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place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56" name="Textplatzhalter 8">
            <a:extLst>
              <a:ext uri="{FF2B5EF4-FFF2-40B4-BE49-F238E27FC236}">
                <a16:creationId xmlns:a16="http://schemas.microsoft.com/office/drawing/2014/main" id="{6238BE17-3CB7-0743-88B1-AB50B7529135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7465361" y="3231906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Email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address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57" name="Textplatzhalter 8">
            <a:extLst>
              <a:ext uri="{FF2B5EF4-FFF2-40B4-BE49-F238E27FC236}">
                <a16:creationId xmlns:a16="http://schemas.microsoft.com/office/drawing/2014/main" id="{6092D339-A250-1C46-9570-A7F138374ABF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7475592" y="3641653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Phone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numer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58" name="Textplatzhalter 8">
            <a:extLst>
              <a:ext uri="{FF2B5EF4-FFF2-40B4-BE49-F238E27FC236}">
                <a16:creationId xmlns:a16="http://schemas.microsoft.com/office/drawing/2014/main" id="{3279E168-0679-744D-8161-A696225BC870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8127967" y="4228521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https://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openimis.org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59" name="Textplatzhalter 8">
            <a:extLst>
              <a:ext uri="{FF2B5EF4-FFF2-40B4-BE49-F238E27FC236}">
                <a16:creationId xmlns:a16="http://schemas.microsoft.com/office/drawing/2014/main" id="{56A3925E-CDF4-5946-87B4-59C93784FEBE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8124946" y="4638268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https://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twitter.com</a:t>
            </a: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/openIMIS</a:t>
            </a:r>
          </a:p>
        </p:txBody>
      </p:sp>
    </p:spTree>
    <p:extLst>
      <p:ext uri="{BB962C8B-B14F-4D97-AF65-F5344CB8AC3E}">
        <p14:creationId xmlns:p14="http://schemas.microsoft.com/office/powerpoint/2010/main" val="5424882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MIS Impress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id="{F6E6076C-4376-174C-9484-BB9F3413834E}"/>
              </a:ext>
            </a:extLst>
          </p:cNvPr>
          <p:cNvSpPr/>
          <p:nvPr userDrawn="1"/>
        </p:nvSpPr>
        <p:spPr>
          <a:xfrm>
            <a:off x="649137" y="827476"/>
            <a:ext cx="108937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0" i="0" dirty="0">
                <a:latin typeface="Poppins" pitchFamily="2" charset="77"/>
                <a:cs typeface="Poppins" pitchFamily="2" charset="77"/>
              </a:rPr>
              <a:t>openIMIS </a:t>
            </a:r>
            <a:r>
              <a:rPr lang="de-DE" b="0" i="0" dirty="0" err="1">
                <a:latin typeface="Poppins" pitchFamily="2" charset="77"/>
                <a:cs typeface="Poppins" pitchFamily="2" charset="77"/>
              </a:rPr>
              <a:t>is</a:t>
            </a:r>
            <a:r>
              <a:rPr lang="de-DE" b="0" i="0" dirty="0">
                <a:latin typeface="Poppins" pitchFamily="2" charset="77"/>
                <a:cs typeface="Poppins" pitchFamily="2" charset="77"/>
              </a:rPr>
              <a:t> a </a:t>
            </a:r>
            <a:r>
              <a:rPr lang="de-DE" b="0" i="0" dirty="0" err="1">
                <a:latin typeface="Poppins" pitchFamily="2" charset="77"/>
                <a:cs typeface="Poppins" pitchFamily="2" charset="77"/>
              </a:rPr>
              <a:t>joint</a:t>
            </a:r>
            <a:r>
              <a:rPr lang="de-DE" b="0" i="0" dirty="0">
                <a:latin typeface="Poppins" pitchFamily="2" charset="77"/>
                <a:cs typeface="Poppins" pitchFamily="2" charset="77"/>
              </a:rPr>
              <a:t> initiative </a:t>
            </a:r>
            <a:r>
              <a:rPr lang="de-DE" b="0" i="0" dirty="0" err="1">
                <a:latin typeface="Poppins" pitchFamily="2" charset="77"/>
                <a:cs typeface="Poppins" pitchFamily="2" charset="77"/>
              </a:rPr>
              <a:t>between</a:t>
            </a:r>
            <a:r>
              <a:rPr lang="de-DE" b="0" i="0" dirty="0">
                <a:latin typeface="Poppins" pitchFamily="2" charset="77"/>
                <a:cs typeface="Poppins" pitchFamily="2" charset="77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0" i="0" dirty="0">
                <a:latin typeface="Poppins" pitchFamily="2" charset="77"/>
                <a:cs typeface="Poppins" pitchFamily="2" charset="77"/>
              </a:rPr>
              <a:t>Direktion für Entwicklung und Zusammenarbeit (DEZA), Bern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0" i="0" dirty="0">
                <a:latin typeface="Poppins" pitchFamily="2" charset="77"/>
                <a:cs typeface="Poppins" pitchFamily="2" charset="77"/>
              </a:rPr>
              <a:t>Bundesministerium für wirtschaftliche Zusammenarbeit und Entwicklung (BMZ), Bonn/Berlin</a:t>
            </a:r>
          </a:p>
        </p:txBody>
      </p:sp>
      <p:sp>
        <p:nvSpPr>
          <p:cNvPr id="19" name="Datumsplatzhalter 5">
            <a:extLst>
              <a:ext uri="{FF2B5EF4-FFF2-40B4-BE49-F238E27FC236}">
                <a16:creationId xmlns:a16="http://schemas.microsoft.com/office/drawing/2014/main" id="{C90F3FC7-C06C-7742-94C1-AAB971F0CB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61233" y="6366395"/>
            <a:ext cx="2247900" cy="365125"/>
          </a:xfrm>
        </p:spPr>
        <p:txBody>
          <a:bodyPr/>
          <a:lstStyle/>
          <a:p>
            <a:pPr>
              <a:defRPr/>
            </a:pPr>
            <a:r>
              <a:rPr lang="en-US" altLang="fr-FR"/>
              <a:t>2023-03-28</a:t>
            </a:r>
            <a:endParaRPr lang="fr-FR" altLang="fr-FR" dirty="0"/>
          </a:p>
        </p:txBody>
      </p:sp>
      <p:sp>
        <p:nvSpPr>
          <p:cNvPr id="20" name="Fußzeilenplatzhalter 6">
            <a:extLst>
              <a:ext uri="{FF2B5EF4-FFF2-40B4-BE49-F238E27FC236}">
                <a16:creationId xmlns:a16="http://schemas.microsoft.com/office/drawing/2014/main" id="{10130D01-2053-4548-8A22-4B2CC19EB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87411" y="6368747"/>
            <a:ext cx="4883727" cy="365125"/>
          </a:xfrm>
        </p:spPr>
        <p:txBody>
          <a:bodyPr/>
          <a:lstStyle/>
          <a:p>
            <a:pPr algn="l">
              <a:defRPr/>
            </a:pPr>
            <a:r>
              <a:rPr lang="en-US" altLang="fr-FR"/>
              <a:t>CORE-MIS &amp; openIMIS Merger - Developer Onboarding</a:t>
            </a:r>
            <a:endParaRPr lang="fr-FR" altLang="fr-FR" dirty="0"/>
          </a:p>
        </p:txBody>
      </p:sp>
      <p:sp>
        <p:nvSpPr>
          <p:cNvPr id="21" name="Foliennummernplatzhalter 7">
            <a:extLst>
              <a:ext uri="{FF2B5EF4-FFF2-40B4-BE49-F238E27FC236}">
                <a16:creationId xmlns:a16="http://schemas.microsoft.com/office/drawing/2014/main" id="{0DAB8A50-A9AE-9F40-A821-4FF95A481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00173" y="6366395"/>
            <a:ext cx="782782" cy="365125"/>
          </a:xfrm>
        </p:spPr>
        <p:txBody>
          <a:bodyPr/>
          <a:lstStyle/>
          <a:p>
            <a:pPr>
              <a:defRPr/>
            </a:pPr>
            <a:fld id="{AA0E6166-7C68-437E-A233-7D0704065D0C}" type="slidenum">
              <a:rPr lang="en-US" altLang="fr-FR" smtClean="0"/>
              <a:pPr>
                <a:defRPr/>
              </a:pPr>
              <a:t>‹#›</a:t>
            </a:fld>
            <a:endParaRPr lang="fr-FR" altLang="fr-FR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95FB8E5F-1E11-6244-9A0A-A6DDE116683E}"/>
              </a:ext>
            </a:extLst>
          </p:cNvPr>
          <p:cNvSpPr/>
          <p:nvPr userDrawn="1"/>
        </p:nvSpPr>
        <p:spPr>
          <a:xfrm>
            <a:off x="649137" y="2070122"/>
            <a:ext cx="108937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b="0" i="0" noProof="0" dirty="0">
                <a:latin typeface="Poppins" pitchFamily="2" charset="77"/>
                <a:cs typeface="Poppins" pitchFamily="2" charset="77"/>
              </a:rPr>
              <a:t>For further information please contact: </a:t>
            </a:r>
            <a:r>
              <a:rPr lang="en-GB" b="0" i="0" noProof="0" dirty="0">
                <a:latin typeface="Poppins" pitchFamily="2" charset="77"/>
                <a:cs typeface="Poppins" pitchFamily="2" charset="77"/>
                <a:hlinkClick r:id="rId2"/>
              </a:rPr>
              <a:t>contact@openimis.org</a:t>
            </a:r>
            <a:r>
              <a:rPr lang="en-GB" b="0" i="0" noProof="0" dirty="0">
                <a:latin typeface="Poppins" pitchFamily="2" charset="77"/>
                <a:cs typeface="Poppins" pitchFamily="2" charset="7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291957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operation with two part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A1CFF7E8-E19D-F64D-9C19-940D482376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1302804"/>
            <a:ext cx="3560485" cy="949714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19A07A6B-F84E-1E49-ADB7-77D5EFBF5EB0}"/>
              </a:ext>
            </a:extLst>
          </p:cNvPr>
          <p:cNvSpPr txBox="1"/>
          <p:nvPr userDrawn="1"/>
        </p:nvSpPr>
        <p:spPr>
          <a:xfrm>
            <a:off x="4849091" y="1662270"/>
            <a:ext cx="2507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0" i="0" dirty="0">
                <a:latin typeface="Poppins" pitchFamily="2" charset="77"/>
                <a:cs typeface="Poppins" pitchFamily="2" charset="77"/>
              </a:rPr>
              <a:t>In </a:t>
            </a:r>
            <a:r>
              <a:rPr lang="de-DE" b="0" i="0" dirty="0" err="1">
                <a:latin typeface="Poppins" pitchFamily="2" charset="77"/>
                <a:cs typeface="Poppins" pitchFamily="2" charset="77"/>
              </a:rPr>
              <a:t>cooperation</a:t>
            </a:r>
            <a:r>
              <a:rPr lang="de-DE" b="0" i="0" dirty="0">
                <a:latin typeface="Poppins" pitchFamily="2" charset="77"/>
                <a:cs typeface="Poppins" pitchFamily="2" charset="77"/>
              </a:rPr>
              <a:t> </a:t>
            </a:r>
            <a:r>
              <a:rPr lang="de-DE" b="0" i="0" dirty="0" err="1">
                <a:latin typeface="Poppins" pitchFamily="2" charset="77"/>
                <a:cs typeface="Poppins" pitchFamily="2" charset="77"/>
              </a:rPr>
              <a:t>with</a:t>
            </a:r>
            <a:r>
              <a:rPr lang="de-DE" b="0" i="0" dirty="0">
                <a:latin typeface="Poppins" pitchFamily="2" charset="77"/>
                <a:cs typeface="Poppins" pitchFamily="2" charset="77"/>
              </a:rPr>
              <a:t>:</a:t>
            </a:r>
          </a:p>
        </p:txBody>
      </p:sp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A208AB96-1DB8-F147-9246-88C9E7FF9FE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849091" y="2361334"/>
            <a:ext cx="2755900" cy="1295400"/>
          </a:xfrm>
        </p:spPr>
        <p:txBody>
          <a:bodyPr/>
          <a:lstStyle>
            <a:lvl1pPr>
              <a:defRPr sz="1400"/>
            </a:lvl1pPr>
          </a:lstStyle>
          <a:p>
            <a:r>
              <a:rPr lang="de-DE" dirty="0"/>
              <a:t>Place holder </a:t>
            </a:r>
            <a:r>
              <a:rPr lang="de-DE" dirty="0" err="1"/>
              <a:t>for</a:t>
            </a:r>
            <a:r>
              <a:rPr lang="de-DE" dirty="0"/>
              <a:t> logo </a:t>
            </a:r>
            <a:r>
              <a:rPr lang="de-DE" dirty="0" err="1"/>
              <a:t>cooperation</a:t>
            </a:r>
            <a:r>
              <a:rPr lang="de-DE" dirty="0"/>
              <a:t> </a:t>
            </a:r>
            <a:r>
              <a:rPr lang="de-DE" dirty="0" err="1"/>
              <a:t>partner</a:t>
            </a:r>
            <a:r>
              <a:rPr lang="de-DE" dirty="0"/>
              <a:t> (</a:t>
            </a:r>
            <a:r>
              <a:rPr lang="de-DE" dirty="0" err="1"/>
              <a:t>please</a:t>
            </a:r>
            <a:r>
              <a:rPr lang="de-DE" dirty="0"/>
              <a:t> </a:t>
            </a:r>
            <a:r>
              <a:rPr lang="de-DE" dirty="0" err="1"/>
              <a:t>delete</a:t>
            </a:r>
            <a:r>
              <a:rPr lang="de-DE" dirty="0"/>
              <a:t> </a:t>
            </a:r>
            <a:r>
              <a:rPr lang="de-DE" dirty="0" err="1"/>
              <a:t>if</a:t>
            </a:r>
            <a:r>
              <a:rPr lang="de-DE" dirty="0"/>
              <a:t> not </a:t>
            </a:r>
            <a:r>
              <a:rPr lang="de-DE" dirty="0" err="1"/>
              <a:t>applicable</a:t>
            </a:r>
            <a:r>
              <a:rPr lang="de-DE" dirty="0"/>
              <a:t>)</a:t>
            </a:r>
          </a:p>
        </p:txBody>
      </p:sp>
      <p:sp>
        <p:nvSpPr>
          <p:cNvPr id="19" name="Bildplatzhalter 15">
            <a:extLst>
              <a:ext uri="{FF2B5EF4-FFF2-40B4-BE49-F238E27FC236}">
                <a16:creationId xmlns:a16="http://schemas.microsoft.com/office/drawing/2014/main" id="{D7A1BFE9-5B9C-1A42-9430-5A60188CB3E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897091" y="2361334"/>
            <a:ext cx="2755900" cy="1295400"/>
          </a:xfrm>
        </p:spPr>
        <p:txBody>
          <a:bodyPr/>
          <a:lstStyle>
            <a:lvl1pPr>
              <a:defRPr sz="1400"/>
            </a:lvl1pPr>
          </a:lstStyle>
          <a:p>
            <a:r>
              <a:rPr lang="de-DE" dirty="0"/>
              <a:t>Place holder </a:t>
            </a:r>
            <a:r>
              <a:rPr lang="de-DE" dirty="0" err="1"/>
              <a:t>for</a:t>
            </a:r>
            <a:r>
              <a:rPr lang="de-DE" dirty="0"/>
              <a:t> logo </a:t>
            </a:r>
            <a:r>
              <a:rPr lang="de-DE" dirty="0" err="1"/>
              <a:t>cooperation</a:t>
            </a:r>
            <a:r>
              <a:rPr lang="de-DE" dirty="0"/>
              <a:t> </a:t>
            </a:r>
            <a:r>
              <a:rPr lang="de-DE" dirty="0" err="1"/>
              <a:t>partner</a:t>
            </a:r>
            <a:r>
              <a:rPr lang="de-DE" dirty="0"/>
              <a:t> (</a:t>
            </a:r>
            <a:r>
              <a:rPr lang="de-DE" dirty="0" err="1"/>
              <a:t>please</a:t>
            </a:r>
            <a:r>
              <a:rPr lang="de-DE" dirty="0"/>
              <a:t> </a:t>
            </a:r>
            <a:r>
              <a:rPr lang="de-DE" dirty="0" err="1"/>
              <a:t>delete</a:t>
            </a:r>
            <a:r>
              <a:rPr lang="de-DE" dirty="0"/>
              <a:t> </a:t>
            </a:r>
            <a:r>
              <a:rPr lang="de-DE" dirty="0" err="1"/>
              <a:t>if</a:t>
            </a:r>
            <a:r>
              <a:rPr lang="de-DE" dirty="0"/>
              <a:t> not </a:t>
            </a:r>
            <a:r>
              <a:rPr lang="de-DE" dirty="0" err="1"/>
              <a:t>applicable</a:t>
            </a:r>
            <a:r>
              <a:rPr lang="de-DE" dirty="0"/>
              <a:t>)</a:t>
            </a:r>
          </a:p>
        </p:txBody>
      </p:sp>
      <p:pic>
        <p:nvPicPr>
          <p:cNvPr id="29" name="Grafik 28">
            <a:extLst>
              <a:ext uri="{FF2B5EF4-FFF2-40B4-BE49-F238E27FC236}">
                <a16:creationId xmlns:a16="http://schemas.microsoft.com/office/drawing/2014/main" id="{E8EF0017-3F52-8646-81DC-6527F9AFC4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421" t="17473" b="18122"/>
          <a:stretch/>
        </p:blipFill>
        <p:spPr>
          <a:xfrm>
            <a:off x="7594820" y="5314700"/>
            <a:ext cx="1962054" cy="720000"/>
          </a:xfrm>
          <a:prstGeom prst="rect">
            <a:avLst/>
          </a:prstGeom>
        </p:spPr>
      </p:pic>
      <p:pic>
        <p:nvPicPr>
          <p:cNvPr id="31" name="Grafik 30" descr="Ein Bild, das Text enthält.&#10;&#10;Automatisch generierte Beschreibung">
            <a:extLst>
              <a:ext uri="{FF2B5EF4-FFF2-40B4-BE49-F238E27FC236}">
                <a16:creationId xmlns:a16="http://schemas.microsoft.com/office/drawing/2014/main" id="{DCDD1A50-BFFC-684B-A9DE-18DCE7E1703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880975" y="5314700"/>
            <a:ext cx="5475789" cy="720000"/>
          </a:xfrm>
          <a:prstGeom prst="rect">
            <a:avLst/>
          </a:prstGeom>
        </p:spPr>
      </p:pic>
      <p:sp>
        <p:nvSpPr>
          <p:cNvPr id="12" name="Datumsplatzhalter 5">
            <a:extLst>
              <a:ext uri="{FF2B5EF4-FFF2-40B4-BE49-F238E27FC236}">
                <a16:creationId xmlns:a16="http://schemas.microsoft.com/office/drawing/2014/main" id="{656A8E4E-FC84-A04E-A9AC-08DAC175EC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61233" y="6366395"/>
            <a:ext cx="2247900" cy="365125"/>
          </a:xfrm>
        </p:spPr>
        <p:txBody>
          <a:bodyPr/>
          <a:lstStyle/>
          <a:p>
            <a:pPr>
              <a:defRPr/>
            </a:pPr>
            <a:r>
              <a:rPr lang="en-US" altLang="fr-FR"/>
              <a:t>2023-03-28</a:t>
            </a:r>
            <a:endParaRPr lang="fr-FR" altLang="fr-FR" dirty="0"/>
          </a:p>
        </p:txBody>
      </p:sp>
      <p:sp>
        <p:nvSpPr>
          <p:cNvPr id="13" name="Fußzeilenplatzhalter 6">
            <a:extLst>
              <a:ext uri="{FF2B5EF4-FFF2-40B4-BE49-F238E27FC236}">
                <a16:creationId xmlns:a16="http://schemas.microsoft.com/office/drawing/2014/main" id="{B9EB454F-297D-A04B-A392-0388FACAA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87411" y="6368747"/>
            <a:ext cx="4883727" cy="365125"/>
          </a:xfrm>
        </p:spPr>
        <p:txBody>
          <a:bodyPr/>
          <a:lstStyle/>
          <a:p>
            <a:pPr algn="l">
              <a:defRPr/>
            </a:pPr>
            <a:r>
              <a:rPr lang="en-US" altLang="fr-FR"/>
              <a:t>CORE-MIS &amp; openIMIS Merger - Developer Onboarding</a:t>
            </a:r>
            <a:endParaRPr lang="fr-FR" altLang="fr-FR" dirty="0"/>
          </a:p>
        </p:txBody>
      </p:sp>
      <p:sp>
        <p:nvSpPr>
          <p:cNvPr id="14" name="Foliennummernplatzhalter 7">
            <a:extLst>
              <a:ext uri="{FF2B5EF4-FFF2-40B4-BE49-F238E27FC236}">
                <a16:creationId xmlns:a16="http://schemas.microsoft.com/office/drawing/2014/main" id="{2E0CE3A3-DE94-BD4C-8EA2-5BE410A4C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00173" y="6366395"/>
            <a:ext cx="782782" cy="365125"/>
          </a:xfrm>
        </p:spPr>
        <p:txBody>
          <a:bodyPr/>
          <a:lstStyle/>
          <a:p>
            <a:pPr>
              <a:defRPr/>
            </a:pPr>
            <a:fld id="{AA0E6166-7C68-437E-A233-7D0704065D0C}" type="slidenum">
              <a:rPr lang="en-US" altLang="fr-FR" smtClean="0"/>
              <a:pPr>
                <a:defRPr/>
              </a:pPr>
              <a:t>‹#›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40687273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operation with four partn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A1CFF7E8-E19D-F64D-9C19-940D482376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1302804"/>
            <a:ext cx="3560485" cy="949714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19A07A6B-F84E-1E49-ADB7-77D5EFBF5EB0}"/>
              </a:ext>
            </a:extLst>
          </p:cNvPr>
          <p:cNvSpPr txBox="1"/>
          <p:nvPr userDrawn="1"/>
        </p:nvSpPr>
        <p:spPr>
          <a:xfrm>
            <a:off x="4849091" y="1662270"/>
            <a:ext cx="2507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0" i="0" dirty="0">
                <a:latin typeface="Poppins" pitchFamily="2" charset="77"/>
                <a:cs typeface="Poppins" pitchFamily="2" charset="77"/>
              </a:rPr>
              <a:t>In </a:t>
            </a:r>
            <a:r>
              <a:rPr lang="de-DE" b="0" i="0" dirty="0" err="1">
                <a:latin typeface="Poppins" pitchFamily="2" charset="77"/>
                <a:cs typeface="Poppins" pitchFamily="2" charset="77"/>
              </a:rPr>
              <a:t>cooperation</a:t>
            </a:r>
            <a:r>
              <a:rPr lang="de-DE" b="0" i="0" dirty="0">
                <a:latin typeface="Poppins" pitchFamily="2" charset="77"/>
                <a:cs typeface="Poppins" pitchFamily="2" charset="77"/>
              </a:rPr>
              <a:t> </a:t>
            </a:r>
            <a:r>
              <a:rPr lang="de-DE" b="0" i="0" dirty="0" err="1">
                <a:latin typeface="Poppins" pitchFamily="2" charset="77"/>
                <a:cs typeface="Poppins" pitchFamily="2" charset="77"/>
              </a:rPr>
              <a:t>with</a:t>
            </a:r>
            <a:r>
              <a:rPr lang="de-DE" b="0" i="0" dirty="0">
                <a:latin typeface="Poppins" pitchFamily="2" charset="77"/>
                <a:cs typeface="Poppins" pitchFamily="2" charset="77"/>
              </a:rPr>
              <a:t>:</a:t>
            </a:r>
          </a:p>
        </p:txBody>
      </p:sp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A208AB96-1DB8-F147-9246-88C9E7FF9FE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849091" y="2361334"/>
            <a:ext cx="2755900" cy="1295400"/>
          </a:xfrm>
        </p:spPr>
        <p:txBody>
          <a:bodyPr/>
          <a:lstStyle>
            <a:lvl1pPr>
              <a:defRPr sz="1400"/>
            </a:lvl1pPr>
          </a:lstStyle>
          <a:p>
            <a:r>
              <a:rPr lang="de-DE" dirty="0"/>
              <a:t>Place holder </a:t>
            </a:r>
            <a:r>
              <a:rPr lang="de-DE" dirty="0" err="1"/>
              <a:t>for</a:t>
            </a:r>
            <a:r>
              <a:rPr lang="de-DE" dirty="0"/>
              <a:t> logo </a:t>
            </a:r>
            <a:r>
              <a:rPr lang="de-DE" dirty="0" err="1"/>
              <a:t>cooperation</a:t>
            </a:r>
            <a:r>
              <a:rPr lang="de-DE" dirty="0"/>
              <a:t> </a:t>
            </a:r>
            <a:r>
              <a:rPr lang="de-DE" dirty="0" err="1"/>
              <a:t>partner</a:t>
            </a:r>
            <a:r>
              <a:rPr lang="de-DE" dirty="0"/>
              <a:t> (</a:t>
            </a:r>
            <a:r>
              <a:rPr lang="de-DE" dirty="0" err="1"/>
              <a:t>please</a:t>
            </a:r>
            <a:r>
              <a:rPr lang="de-DE" dirty="0"/>
              <a:t> </a:t>
            </a:r>
            <a:r>
              <a:rPr lang="de-DE" dirty="0" err="1"/>
              <a:t>delete</a:t>
            </a:r>
            <a:r>
              <a:rPr lang="de-DE" dirty="0"/>
              <a:t> </a:t>
            </a:r>
            <a:r>
              <a:rPr lang="de-DE" dirty="0" err="1"/>
              <a:t>if</a:t>
            </a:r>
            <a:r>
              <a:rPr lang="de-DE" dirty="0"/>
              <a:t> not </a:t>
            </a:r>
            <a:r>
              <a:rPr lang="de-DE" dirty="0" err="1"/>
              <a:t>applicable</a:t>
            </a:r>
            <a:r>
              <a:rPr lang="de-DE" dirty="0"/>
              <a:t>)</a:t>
            </a:r>
          </a:p>
        </p:txBody>
      </p:sp>
      <p:sp>
        <p:nvSpPr>
          <p:cNvPr id="19" name="Bildplatzhalter 15">
            <a:extLst>
              <a:ext uri="{FF2B5EF4-FFF2-40B4-BE49-F238E27FC236}">
                <a16:creationId xmlns:a16="http://schemas.microsoft.com/office/drawing/2014/main" id="{D7A1BFE9-5B9C-1A42-9430-5A60188CB3E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897091" y="2361334"/>
            <a:ext cx="2755900" cy="1295400"/>
          </a:xfrm>
        </p:spPr>
        <p:txBody>
          <a:bodyPr/>
          <a:lstStyle>
            <a:lvl1pPr>
              <a:defRPr sz="1400"/>
            </a:lvl1pPr>
          </a:lstStyle>
          <a:p>
            <a:r>
              <a:rPr lang="de-DE" dirty="0"/>
              <a:t>Place holder </a:t>
            </a:r>
            <a:r>
              <a:rPr lang="de-DE" dirty="0" err="1"/>
              <a:t>for</a:t>
            </a:r>
            <a:r>
              <a:rPr lang="de-DE" dirty="0"/>
              <a:t> logo </a:t>
            </a:r>
            <a:r>
              <a:rPr lang="de-DE" dirty="0" err="1"/>
              <a:t>cooperation</a:t>
            </a:r>
            <a:r>
              <a:rPr lang="de-DE" dirty="0"/>
              <a:t> </a:t>
            </a:r>
            <a:r>
              <a:rPr lang="de-DE" dirty="0" err="1"/>
              <a:t>partner</a:t>
            </a:r>
            <a:r>
              <a:rPr lang="de-DE" dirty="0"/>
              <a:t> (</a:t>
            </a:r>
            <a:r>
              <a:rPr lang="de-DE" dirty="0" err="1"/>
              <a:t>please</a:t>
            </a:r>
            <a:r>
              <a:rPr lang="de-DE" dirty="0"/>
              <a:t> </a:t>
            </a:r>
            <a:r>
              <a:rPr lang="de-DE" dirty="0" err="1"/>
              <a:t>delete</a:t>
            </a:r>
            <a:r>
              <a:rPr lang="de-DE" dirty="0"/>
              <a:t> </a:t>
            </a:r>
            <a:r>
              <a:rPr lang="de-DE" dirty="0" err="1"/>
              <a:t>if</a:t>
            </a:r>
            <a:r>
              <a:rPr lang="de-DE" dirty="0"/>
              <a:t> not </a:t>
            </a:r>
            <a:r>
              <a:rPr lang="de-DE" dirty="0" err="1"/>
              <a:t>applicable</a:t>
            </a:r>
            <a:r>
              <a:rPr lang="de-DE" dirty="0"/>
              <a:t>)</a:t>
            </a:r>
          </a:p>
        </p:txBody>
      </p:sp>
      <p:sp>
        <p:nvSpPr>
          <p:cNvPr id="9" name="Bildplatzhalter 15">
            <a:extLst>
              <a:ext uri="{FF2B5EF4-FFF2-40B4-BE49-F238E27FC236}">
                <a16:creationId xmlns:a16="http://schemas.microsoft.com/office/drawing/2014/main" id="{DE875D8F-EE1D-CB41-B3F4-113036C12F7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852555" y="3900330"/>
            <a:ext cx="2755900" cy="1295400"/>
          </a:xfrm>
        </p:spPr>
        <p:txBody>
          <a:bodyPr/>
          <a:lstStyle>
            <a:lvl1pPr>
              <a:defRPr sz="1400"/>
            </a:lvl1pPr>
          </a:lstStyle>
          <a:p>
            <a:r>
              <a:rPr lang="de-DE" dirty="0"/>
              <a:t>Place holder </a:t>
            </a:r>
            <a:r>
              <a:rPr lang="de-DE" dirty="0" err="1"/>
              <a:t>for</a:t>
            </a:r>
            <a:r>
              <a:rPr lang="de-DE" dirty="0"/>
              <a:t> logo </a:t>
            </a:r>
            <a:r>
              <a:rPr lang="de-DE" dirty="0" err="1"/>
              <a:t>cooperation</a:t>
            </a:r>
            <a:r>
              <a:rPr lang="de-DE" dirty="0"/>
              <a:t> </a:t>
            </a:r>
            <a:r>
              <a:rPr lang="de-DE" dirty="0" err="1"/>
              <a:t>partner</a:t>
            </a:r>
            <a:r>
              <a:rPr lang="de-DE" dirty="0"/>
              <a:t> (</a:t>
            </a:r>
            <a:r>
              <a:rPr lang="de-DE" dirty="0" err="1"/>
              <a:t>please</a:t>
            </a:r>
            <a:r>
              <a:rPr lang="de-DE" dirty="0"/>
              <a:t> </a:t>
            </a:r>
            <a:r>
              <a:rPr lang="de-DE" dirty="0" err="1"/>
              <a:t>delete</a:t>
            </a:r>
            <a:r>
              <a:rPr lang="de-DE" dirty="0"/>
              <a:t> </a:t>
            </a:r>
            <a:r>
              <a:rPr lang="de-DE" dirty="0" err="1"/>
              <a:t>if</a:t>
            </a:r>
            <a:r>
              <a:rPr lang="de-DE" dirty="0"/>
              <a:t> not </a:t>
            </a:r>
            <a:r>
              <a:rPr lang="de-DE" dirty="0" err="1"/>
              <a:t>applicable</a:t>
            </a:r>
            <a:r>
              <a:rPr lang="de-DE" dirty="0"/>
              <a:t>)</a:t>
            </a:r>
          </a:p>
        </p:txBody>
      </p:sp>
      <p:sp>
        <p:nvSpPr>
          <p:cNvPr id="10" name="Bildplatzhalter 15">
            <a:extLst>
              <a:ext uri="{FF2B5EF4-FFF2-40B4-BE49-F238E27FC236}">
                <a16:creationId xmlns:a16="http://schemas.microsoft.com/office/drawing/2014/main" id="{2436955D-66A1-9C41-AD01-C23DAE28820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900555" y="3900330"/>
            <a:ext cx="2755900" cy="1295400"/>
          </a:xfrm>
        </p:spPr>
        <p:txBody>
          <a:bodyPr/>
          <a:lstStyle>
            <a:lvl1pPr>
              <a:defRPr sz="1400"/>
            </a:lvl1pPr>
          </a:lstStyle>
          <a:p>
            <a:r>
              <a:rPr lang="de-DE" dirty="0"/>
              <a:t>Place holder </a:t>
            </a:r>
            <a:r>
              <a:rPr lang="de-DE" dirty="0" err="1"/>
              <a:t>for</a:t>
            </a:r>
            <a:r>
              <a:rPr lang="de-DE" dirty="0"/>
              <a:t> logo </a:t>
            </a:r>
            <a:r>
              <a:rPr lang="de-DE" dirty="0" err="1"/>
              <a:t>cooperation</a:t>
            </a:r>
            <a:r>
              <a:rPr lang="de-DE" dirty="0"/>
              <a:t> </a:t>
            </a:r>
            <a:r>
              <a:rPr lang="de-DE" dirty="0" err="1"/>
              <a:t>partner</a:t>
            </a:r>
            <a:r>
              <a:rPr lang="de-DE" dirty="0"/>
              <a:t> (</a:t>
            </a:r>
            <a:r>
              <a:rPr lang="de-DE" dirty="0" err="1"/>
              <a:t>please</a:t>
            </a:r>
            <a:r>
              <a:rPr lang="de-DE" dirty="0"/>
              <a:t> </a:t>
            </a:r>
            <a:r>
              <a:rPr lang="de-DE" dirty="0" err="1"/>
              <a:t>delete</a:t>
            </a:r>
            <a:r>
              <a:rPr lang="de-DE" dirty="0"/>
              <a:t> </a:t>
            </a:r>
            <a:r>
              <a:rPr lang="de-DE" dirty="0" err="1"/>
              <a:t>if</a:t>
            </a:r>
            <a:r>
              <a:rPr lang="de-DE" dirty="0"/>
              <a:t> not </a:t>
            </a:r>
            <a:r>
              <a:rPr lang="de-DE" dirty="0" err="1"/>
              <a:t>applicable</a:t>
            </a:r>
            <a:r>
              <a:rPr lang="de-DE" dirty="0"/>
              <a:t>)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800DFB0E-2FBA-B446-AF70-DC177DD190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421" t="17473" b="18122"/>
          <a:stretch/>
        </p:blipFill>
        <p:spPr>
          <a:xfrm>
            <a:off x="7594820" y="5314700"/>
            <a:ext cx="1962054" cy="720000"/>
          </a:xfrm>
          <a:prstGeom prst="rect">
            <a:avLst/>
          </a:prstGeom>
        </p:spPr>
      </p:pic>
      <p:pic>
        <p:nvPicPr>
          <p:cNvPr id="15" name="Grafik 14" descr="Ein Bild, das Text enthält.&#10;&#10;Automatisch generierte Beschreibung">
            <a:extLst>
              <a:ext uri="{FF2B5EF4-FFF2-40B4-BE49-F238E27FC236}">
                <a16:creationId xmlns:a16="http://schemas.microsoft.com/office/drawing/2014/main" id="{4180C0C9-641E-8C40-9C1D-303A0E439A2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880975" y="5314700"/>
            <a:ext cx="5475789" cy="720000"/>
          </a:xfrm>
          <a:prstGeom prst="rect">
            <a:avLst/>
          </a:prstGeom>
        </p:spPr>
      </p:pic>
      <p:sp>
        <p:nvSpPr>
          <p:cNvPr id="18" name="Datumsplatzhalter 5">
            <a:extLst>
              <a:ext uri="{FF2B5EF4-FFF2-40B4-BE49-F238E27FC236}">
                <a16:creationId xmlns:a16="http://schemas.microsoft.com/office/drawing/2014/main" id="{4DA1F29A-10B3-7042-ADFC-6A4B7A9BB5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61233" y="6366395"/>
            <a:ext cx="2247900" cy="365125"/>
          </a:xfrm>
        </p:spPr>
        <p:txBody>
          <a:bodyPr/>
          <a:lstStyle/>
          <a:p>
            <a:pPr>
              <a:defRPr/>
            </a:pPr>
            <a:r>
              <a:rPr lang="en-US" altLang="fr-FR"/>
              <a:t>2023-03-28</a:t>
            </a:r>
            <a:endParaRPr lang="fr-FR" altLang="fr-FR" dirty="0"/>
          </a:p>
        </p:txBody>
      </p:sp>
      <p:sp>
        <p:nvSpPr>
          <p:cNvPr id="20" name="Fußzeilenplatzhalter 6">
            <a:extLst>
              <a:ext uri="{FF2B5EF4-FFF2-40B4-BE49-F238E27FC236}">
                <a16:creationId xmlns:a16="http://schemas.microsoft.com/office/drawing/2014/main" id="{F86320A0-F7D6-F040-AD2A-52A4264F5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87411" y="6368747"/>
            <a:ext cx="4883727" cy="365125"/>
          </a:xfrm>
        </p:spPr>
        <p:txBody>
          <a:bodyPr/>
          <a:lstStyle/>
          <a:p>
            <a:pPr algn="l">
              <a:defRPr/>
            </a:pPr>
            <a:r>
              <a:rPr lang="en-US" altLang="fr-FR"/>
              <a:t>CORE-MIS &amp; openIMIS Merger - Developer Onboarding</a:t>
            </a:r>
            <a:endParaRPr lang="fr-FR" altLang="fr-FR" dirty="0"/>
          </a:p>
        </p:txBody>
      </p:sp>
      <p:sp>
        <p:nvSpPr>
          <p:cNvPr id="21" name="Foliennummernplatzhalter 7">
            <a:extLst>
              <a:ext uri="{FF2B5EF4-FFF2-40B4-BE49-F238E27FC236}">
                <a16:creationId xmlns:a16="http://schemas.microsoft.com/office/drawing/2014/main" id="{F07BCCE1-86CF-ED44-AA6D-F091C743E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00173" y="6366395"/>
            <a:ext cx="782782" cy="365125"/>
          </a:xfrm>
        </p:spPr>
        <p:txBody>
          <a:bodyPr/>
          <a:lstStyle/>
          <a:p>
            <a:pPr>
              <a:defRPr/>
            </a:pPr>
            <a:fld id="{AA0E6166-7C68-437E-A233-7D0704065D0C}" type="slidenum">
              <a:rPr lang="en-US" altLang="fr-FR" smtClean="0"/>
              <a:pPr>
                <a:defRPr/>
              </a:pPr>
              <a:t>‹#›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4862332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operation with eight partn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A1CFF7E8-E19D-F64D-9C19-940D482376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571284"/>
            <a:ext cx="3560485" cy="949714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19A07A6B-F84E-1E49-ADB7-77D5EFBF5EB0}"/>
              </a:ext>
            </a:extLst>
          </p:cNvPr>
          <p:cNvSpPr txBox="1"/>
          <p:nvPr userDrawn="1"/>
        </p:nvSpPr>
        <p:spPr>
          <a:xfrm>
            <a:off x="4849091" y="930750"/>
            <a:ext cx="2507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0" i="0" dirty="0">
                <a:latin typeface="Poppins" pitchFamily="2" charset="77"/>
                <a:cs typeface="Poppins" pitchFamily="2" charset="77"/>
              </a:rPr>
              <a:t>In </a:t>
            </a:r>
            <a:r>
              <a:rPr lang="de-DE" b="0" i="0" dirty="0" err="1">
                <a:latin typeface="Poppins" pitchFamily="2" charset="77"/>
                <a:cs typeface="Poppins" pitchFamily="2" charset="77"/>
              </a:rPr>
              <a:t>cooperation</a:t>
            </a:r>
            <a:r>
              <a:rPr lang="de-DE" b="0" i="0" dirty="0">
                <a:latin typeface="Poppins" pitchFamily="2" charset="77"/>
                <a:cs typeface="Poppins" pitchFamily="2" charset="77"/>
              </a:rPr>
              <a:t> </a:t>
            </a:r>
            <a:r>
              <a:rPr lang="de-DE" b="0" i="0" dirty="0" err="1">
                <a:latin typeface="Poppins" pitchFamily="2" charset="77"/>
                <a:cs typeface="Poppins" pitchFamily="2" charset="77"/>
              </a:rPr>
              <a:t>with</a:t>
            </a:r>
            <a:r>
              <a:rPr lang="de-DE" b="0" i="0" dirty="0">
                <a:latin typeface="Poppins" pitchFamily="2" charset="77"/>
                <a:cs typeface="Poppins" pitchFamily="2" charset="77"/>
              </a:rPr>
              <a:t>:</a:t>
            </a:r>
          </a:p>
        </p:txBody>
      </p:sp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A208AB96-1DB8-F147-9246-88C9E7FF9FE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76154" y="1910078"/>
            <a:ext cx="2755900" cy="1295400"/>
          </a:xfrm>
        </p:spPr>
        <p:txBody>
          <a:bodyPr/>
          <a:lstStyle>
            <a:lvl1pPr>
              <a:defRPr sz="1400"/>
            </a:lvl1pPr>
          </a:lstStyle>
          <a:p>
            <a:r>
              <a:rPr lang="de-DE" dirty="0"/>
              <a:t>Place holder </a:t>
            </a:r>
            <a:r>
              <a:rPr lang="de-DE" dirty="0" err="1"/>
              <a:t>for</a:t>
            </a:r>
            <a:r>
              <a:rPr lang="de-DE" dirty="0"/>
              <a:t> logo </a:t>
            </a:r>
            <a:r>
              <a:rPr lang="de-DE" dirty="0" err="1"/>
              <a:t>cooperation</a:t>
            </a:r>
            <a:r>
              <a:rPr lang="de-DE" dirty="0"/>
              <a:t> </a:t>
            </a:r>
            <a:r>
              <a:rPr lang="de-DE" dirty="0" err="1"/>
              <a:t>partner</a:t>
            </a:r>
            <a:r>
              <a:rPr lang="de-DE" dirty="0"/>
              <a:t> (</a:t>
            </a:r>
            <a:r>
              <a:rPr lang="de-DE" dirty="0" err="1"/>
              <a:t>please</a:t>
            </a:r>
            <a:r>
              <a:rPr lang="de-DE" dirty="0"/>
              <a:t> </a:t>
            </a:r>
            <a:r>
              <a:rPr lang="de-DE" dirty="0" err="1"/>
              <a:t>delete</a:t>
            </a:r>
            <a:r>
              <a:rPr lang="de-DE" dirty="0"/>
              <a:t> </a:t>
            </a:r>
            <a:r>
              <a:rPr lang="de-DE" dirty="0" err="1"/>
              <a:t>if</a:t>
            </a:r>
            <a:r>
              <a:rPr lang="de-DE" dirty="0"/>
              <a:t> not </a:t>
            </a:r>
            <a:r>
              <a:rPr lang="de-DE" dirty="0" err="1"/>
              <a:t>applicable</a:t>
            </a:r>
            <a:r>
              <a:rPr lang="de-DE" dirty="0"/>
              <a:t>)</a:t>
            </a:r>
          </a:p>
        </p:txBody>
      </p:sp>
      <p:sp>
        <p:nvSpPr>
          <p:cNvPr id="19" name="Bildplatzhalter 15">
            <a:extLst>
              <a:ext uri="{FF2B5EF4-FFF2-40B4-BE49-F238E27FC236}">
                <a16:creationId xmlns:a16="http://schemas.microsoft.com/office/drawing/2014/main" id="{D7A1BFE9-5B9C-1A42-9430-5A60188CB3E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324154" y="1910078"/>
            <a:ext cx="2755900" cy="1295400"/>
          </a:xfrm>
        </p:spPr>
        <p:txBody>
          <a:bodyPr/>
          <a:lstStyle>
            <a:lvl1pPr>
              <a:defRPr sz="1400"/>
            </a:lvl1pPr>
          </a:lstStyle>
          <a:p>
            <a:r>
              <a:rPr lang="de-DE" dirty="0"/>
              <a:t>Place holder </a:t>
            </a:r>
            <a:r>
              <a:rPr lang="de-DE" dirty="0" err="1"/>
              <a:t>for</a:t>
            </a:r>
            <a:r>
              <a:rPr lang="de-DE" dirty="0"/>
              <a:t> logo </a:t>
            </a:r>
            <a:r>
              <a:rPr lang="de-DE" dirty="0" err="1"/>
              <a:t>cooperation</a:t>
            </a:r>
            <a:r>
              <a:rPr lang="de-DE" dirty="0"/>
              <a:t> </a:t>
            </a:r>
            <a:r>
              <a:rPr lang="de-DE" dirty="0" err="1"/>
              <a:t>partner</a:t>
            </a:r>
            <a:r>
              <a:rPr lang="de-DE" dirty="0"/>
              <a:t> (</a:t>
            </a:r>
            <a:r>
              <a:rPr lang="de-DE" dirty="0" err="1"/>
              <a:t>please</a:t>
            </a:r>
            <a:r>
              <a:rPr lang="de-DE" dirty="0"/>
              <a:t> </a:t>
            </a:r>
            <a:r>
              <a:rPr lang="de-DE" dirty="0" err="1"/>
              <a:t>delete</a:t>
            </a:r>
            <a:r>
              <a:rPr lang="de-DE" dirty="0"/>
              <a:t> </a:t>
            </a:r>
            <a:r>
              <a:rPr lang="de-DE" dirty="0" err="1"/>
              <a:t>if</a:t>
            </a:r>
            <a:r>
              <a:rPr lang="de-DE" dirty="0"/>
              <a:t> not </a:t>
            </a:r>
            <a:r>
              <a:rPr lang="de-DE" dirty="0" err="1"/>
              <a:t>applicable</a:t>
            </a:r>
            <a:r>
              <a:rPr lang="de-DE" dirty="0"/>
              <a:t>)</a:t>
            </a:r>
          </a:p>
        </p:txBody>
      </p:sp>
      <p:sp>
        <p:nvSpPr>
          <p:cNvPr id="9" name="Bildplatzhalter 15">
            <a:extLst>
              <a:ext uri="{FF2B5EF4-FFF2-40B4-BE49-F238E27FC236}">
                <a16:creationId xmlns:a16="http://schemas.microsoft.com/office/drawing/2014/main" id="{DE875D8F-EE1D-CB41-B3F4-113036C12F7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79618" y="3449074"/>
            <a:ext cx="2755900" cy="1295400"/>
          </a:xfrm>
        </p:spPr>
        <p:txBody>
          <a:bodyPr/>
          <a:lstStyle>
            <a:lvl1pPr>
              <a:defRPr sz="1400"/>
            </a:lvl1pPr>
          </a:lstStyle>
          <a:p>
            <a:r>
              <a:rPr lang="de-DE" dirty="0"/>
              <a:t>Place holder </a:t>
            </a:r>
            <a:r>
              <a:rPr lang="de-DE" dirty="0" err="1"/>
              <a:t>for</a:t>
            </a:r>
            <a:r>
              <a:rPr lang="de-DE" dirty="0"/>
              <a:t> logo </a:t>
            </a:r>
            <a:r>
              <a:rPr lang="de-DE" dirty="0" err="1"/>
              <a:t>cooperation</a:t>
            </a:r>
            <a:r>
              <a:rPr lang="de-DE" dirty="0"/>
              <a:t> </a:t>
            </a:r>
            <a:r>
              <a:rPr lang="de-DE" dirty="0" err="1"/>
              <a:t>partner</a:t>
            </a:r>
            <a:r>
              <a:rPr lang="de-DE" dirty="0"/>
              <a:t> (</a:t>
            </a:r>
            <a:r>
              <a:rPr lang="de-DE" dirty="0" err="1"/>
              <a:t>please</a:t>
            </a:r>
            <a:r>
              <a:rPr lang="de-DE" dirty="0"/>
              <a:t> </a:t>
            </a:r>
            <a:r>
              <a:rPr lang="de-DE" dirty="0" err="1"/>
              <a:t>delete</a:t>
            </a:r>
            <a:r>
              <a:rPr lang="de-DE" dirty="0"/>
              <a:t> </a:t>
            </a:r>
            <a:r>
              <a:rPr lang="de-DE" dirty="0" err="1"/>
              <a:t>if</a:t>
            </a:r>
            <a:r>
              <a:rPr lang="de-DE" dirty="0"/>
              <a:t> not </a:t>
            </a:r>
            <a:r>
              <a:rPr lang="de-DE" dirty="0" err="1"/>
              <a:t>applicable</a:t>
            </a:r>
            <a:r>
              <a:rPr lang="de-DE" dirty="0"/>
              <a:t>)</a:t>
            </a:r>
          </a:p>
        </p:txBody>
      </p:sp>
      <p:sp>
        <p:nvSpPr>
          <p:cNvPr id="10" name="Bildplatzhalter 15">
            <a:extLst>
              <a:ext uri="{FF2B5EF4-FFF2-40B4-BE49-F238E27FC236}">
                <a16:creationId xmlns:a16="http://schemas.microsoft.com/office/drawing/2014/main" id="{2436955D-66A1-9C41-AD01-C23DAE28820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327618" y="3449074"/>
            <a:ext cx="2755900" cy="1295400"/>
          </a:xfrm>
        </p:spPr>
        <p:txBody>
          <a:bodyPr/>
          <a:lstStyle>
            <a:lvl1pPr>
              <a:defRPr sz="1400"/>
            </a:lvl1pPr>
          </a:lstStyle>
          <a:p>
            <a:r>
              <a:rPr lang="de-DE" dirty="0"/>
              <a:t>Place holder </a:t>
            </a:r>
            <a:r>
              <a:rPr lang="de-DE" dirty="0" err="1"/>
              <a:t>for</a:t>
            </a:r>
            <a:r>
              <a:rPr lang="de-DE" dirty="0"/>
              <a:t> logo </a:t>
            </a:r>
            <a:r>
              <a:rPr lang="de-DE" dirty="0" err="1"/>
              <a:t>cooperation</a:t>
            </a:r>
            <a:r>
              <a:rPr lang="de-DE" dirty="0"/>
              <a:t> </a:t>
            </a:r>
            <a:r>
              <a:rPr lang="de-DE" dirty="0" err="1"/>
              <a:t>partner</a:t>
            </a:r>
            <a:r>
              <a:rPr lang="de-DE" dirty="0"/>
              <a:t> (</a:t>
            </a:r>
            <a:r>
              <a:rPr lang="de-DE" dirty="0" err="1"/>
              <a:t>please</a:t>
            </a:r>
            <a:r>
              <a:rPr lang="de-DE" dirty="0"/>
              <a:t> </a:t>
            </a:r>
            <a:r>
              <a:rPr lang="de-DE" dirty="0" err="1"/>
              <a:t>delete</a:t>
            </a:r>
            <a:r>
              <a:rPr lang="de-DE" dirty="0"/>
              <a:t> </a:t>
            </a:r>
            <a:r>
              <a:rPr lang="de-DE" dirty="0" err="1"/>
              <a:t>if</a:t>
            </a:r>
            <a:r>
              <a:rPr lang="de-DE" dirty="0"/>
              <a:t> not </a:t>
            </a:r>
            <a:r>
              <a:rPr lang="de-DE" dirty="0" err="1"/>
              <a:t>applicable</a:t>
            </a:r>
            <a:r>
              <a:rPr lang="de-DE" dirty="0"/>
              <a:t>)</a:t>
            </a:r>
          </a:p>
        </p:txBody>
      </p:sp>
      <p:sp>
        <p:nvSpPr>
          <p:cNvPr id="11" name="Bildplatzhalter 15">
            <a:extLst>
              <a:ext uri="{FF2B5EF4-FFF2-40B4-BE49-F238E27FC236}">
                <a16:creationId xmlns:a16="http://schemas.microsoft.com/office/drawing/2014/main" id="{058597D7-1FB9-3941-8DAC-A09E9600BCB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80154" y="1910078"/>
            <a:ext cx="2755900" cy="1295400"/>
          </a:xfrm>
        </p:spPr>
        <p:txBody>
          <a:bodyPr/>
          <a:lstStyle>
            <a:lvl1pPr>
              <a:defRPr sz="1400"/>
            </a:lvl1pPr>
          </a:lstStyle>
          <a:p>
            <a:r>
              <a:rPr lang="de-DE" dirty="0"/>
              <a:t>Place holder </a:t>
            </a:r>
            <a:r>
              <a:rPr lang="de-DE" dirty="0" err="1"/>
              <a:t>for</a:t>
            </a:r>
            <a:r>
              <a:rPr lang="de-DE" dirty="0"/>
              <a:t> logo </a:t>
            </a:r>
            <a:r>
              <a:rPr lang="de-DE" dirty="0" err="1"/>
              <a:t>cooperation</a:t>
            </a:r>
            <a:r>
              <a:rPr lang="de-DE" dirty="0"/>
              <a:t> </a:t>
            </a:r>
            <a:r>
              <a:rPr lang="de-DE" dirty="0" err="1"/>
              <a:t>partner</a:t>
            </a:r>
            <a:r>
              <a:rPr lang="de-DE" dirty="0"/>
              <a:t> (</a:t>
            </a:r>
            <a:r>
              <a:rPr lang="de-DE" dirty="0" err="1"/>
              <a:t>please</a:t>
            </a:r>
            <a:r>
              <a:rPr lang="de-DE" dirty="0"/>
              <a:t> </a:t>
            </a:r>
            <a:r>
              <a:rPr lang="de-DE" dirty="0" err="1"/>
              <a:t>delete</a:t>
            </a:r>
            <a:r>
              <a:rPr lang="de-DE" dirty="0"/>
              <a:t> </a:t>
            </a:r>
            <a:r>
              <a:rPr lang="de-DE" dirty="0" err="1"/>
              <a:t>if</a:t>
            </a:r>
            <a:r>
              <a:rPr lang="de-DE" dirty="0"/>
              <a:t> not </a:t>
            </a:r>
            <a:r>
              <a:rPr lang="de-DE" dirty="0" err="1"/>
              <a:t>applicable</a:t>
            </a:r>
            <a:r>
              <a:rPr lang="de-DE" dirty="0"/>
              <a:t>)</a:t>
            </a:r>
          </a:p>
        </p:txBody>
      </p:sp>
      <p:sp>
        <p:nvSpPr>
          <p:cNvPr id="12" name="Bildplatzhalter 15">
            <a:extLst>
              <a:ext uri="{FF2B5EF4-FFF2-40B4-BE49-F238E27FC236}">
                <a16:creationId xmlns:a16="http://schemas.microsoft.com/office/drawing/2014/main" id="{F54D5D93-E8AF-C94A-BEC2-62F518BE299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228154" y="1910078"/>
            <a:ext cx="2755900" cy="1295400"/>
          </a:xfrm>
        </p:spPr>
        <p:txBody>
          <a:bodyPr/>
          <a:lstStyle>
            <a:lvl1pPr>
              <a:defRPr sz="1400"/>
            </a:lvl1pPr>
          </a:lstStyle>
          <a:p>
            <a:r>
              <a:rPr lang="de-DE" dirty="0"/>
              <a:t>Place holder </a:t>
            </a:r>
            <a:r>
              <a:rPr lang="de-DE" dirty="0" err="1"/>
              <a:t>for</a:t>
            </a:r>
            <a:r>
              <a:rPr lang="de-DE" dirty="0"/>
              <a:t> logo </a:t>
            </a:r>
            <a:r>
              <a:rPr lang="de-DE" dirty="0" err="1"/>
              <a:t>cooperation</a:t>
            </a:r>
            <a:r>
              <a:rPr lang="de-DE" dirty="0"/>
              <a:t> </a:t>
            </a:r>
            <a:r>
              <a:rPr lang="de-DE" dirty="0" err="1"/>
              <a:t>partner</a:t>
            </a:r>
            <a:r>
              <a:rPr lang="de-DE" dirty="0"/>
              <a:t> (</a:t>
            </a:r>
            <a:r>
              <a:rPr lang="de-DE" dirty="0" err="1"/>
              <a:t>please</a:t>
            </a:r>
            <a:r>
              <a:rPr lang="de-DE" dirty="0"/>
              <a:t> </a:t>
            </a:r>
            <a:r>
              <a:rPr lang="de-DE" dirty="0" err="1"/>
              <a:t>delete</a:t>
            </a:r>
            <a:r>
              <a:rPr lang="de-DE" dirty="0"/>
              <a:t> </a:t>
            </a:r>
            <a:r>
              <a:rPr lang="de-DE" dirty="0" err="1"/>
              <a:t>if</a:t>
            </a:r>
            <a:r>
              <a:rPr lang="de-DE" dirty="0"/>
              <a:t> not </a:t>
            </a:r>
            <a:r>
              <a:rPr lang="de-DE" dirty="0" err="1"/>
              <a:t>applicable</a:t>
            </a:r>
            <a:r>
              <a:rPr lang="de-DE" dirty="0"/>
              <a:t>)</a:t>
            </a:r>
          </a:p>
        </p:txBody>
      </p:sp>
      <p:sp>
        <p:nvSpPr>
          <p:cNvPr id="13" name="Bildplatzhalter 15">
            <a:extLst>
              <a:ext uri="{FF2B5EF4-FFF2-40B4-BE49-F238E27FC236}">
                <a16:creationId xmlns:a16="http://schemas.microsoft.com/office/drawing/2014/main" id="{B2B16731-2BB1-0349-801F-CF54752C827E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183618" y="3449074"/>
            <a:ext cx="2755900" cy="1295400"/>
          </a:xfrm>
        </p:spPr>
        <p:txBody>
          <a:bodyPr/>
          <a:lstStyle>
            <a:lvl1pPr>
              <a:defRPr sz="1400"/>
            </a:lvl1pPr>
          </a:lstStyle>
          <a:p>
            <a:r>
              <a:rPr lang="de-DE" dirty="0"/>
              <a:t>Place holder </a:t>
            </a:r>
            <a:r>
              <a:rPr lang="de-DE" dirty="0" err="1"/>
              <a:t>for</a:t>
            </a:r>
            <a:r>
              <a:rPr lang="de-DE" dirty="0"/>
              <a:t> logo </a:t>
            </a:r>
            <a:r>
              <a:rPr lang="de-DE" dirty="0" err="1"/>
              <a:t>cooperation</a:t>
            </a:r>
            <a:r>
              <a:rPr lang="de-DE" dirty="0"/>
              <a:t> </a:t>
            </a:r>
            <a:r>
              <a:rPr lang="de-DE" dirty="0" err="1"/>
              <a:t>partner</a:t>
            </a:r>
            <a:r>
              <a:rPr lang="de-DE" dirty="0"/>
              <a:t> (</a:t>
            </a:r>
            <a:r>
              <a:rPr lang="de-DE" dirty="0" err="1"/>
              <a:t>please</a:t>
            </a:r>
            <a:r>
              <a:rPr lang="de-DE" dirty="0"/>
              <a:t> </a:t>
            </a:r>
            <a:r>
              <a:rPr lang="de-DE" dirty="0" err="1"/>
              <a:t>delete</a:t>
            </a:r>
            <a:r>
              <a:rPr lang="de-DE" dirty="0"/>
              <a:t> </a:t>
            </a:r>
            <a:r>
              <a:rPr lang="de-DE" dirty="0" err="1"/>
              <a:t>if</a:t>
            </a:r>
            <a:r>
              <a:rPr lang="de-DE" dirty="0"/>
              <a:t> not </a:t>
            </a:r>
            <a:r>
              <a:rPr lang="de-DE" dirty="0" err="1"/>
              <a:t>applicable</a:t>
            </a:r>
            <a:r>
              <a:rPr lang="de-DE" dirty="0"/>
              <a:t>)</a:t>
            </a:r>
          </a:p>
        </p:txBody>
      </p:sp>
      <p:sp>
        <p:nvSpPr>
          <p:cNvPr id="14" name="Bildplatzhalter 15">
            <a:extLst>
              <a:ext uri="{FF2B5EF4-FFF2-40B4-BE49-F238E27FC236}">
                <a16:creationId xmlns:a16="http://schemas.microsoft.com/office/drawing/2014/main" id="{E150CCD3-9C0C-CC46-AD94-50098A4A2F9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3231618" y="3449074"/>
            <a:ext cx="2755900" cy="1295400"/>
          </a:xfrm>
        </p:spPr>
        <p:txBody>
          <a:bodyPr/>
          <a:lstStyle>
            <a:lvl1pPr>
              <a:defRPr sz="1400"/>
            </a:lvl1pPr>
          </a:lstStyle>
          <a:p>
            <a:r>
              <a:rPr lang="de-DE" dirty="0"/>
              <a:t>Place holder </a:t>
            </a:r>
            <a:r>
              <a:rPr lang="de-DE" dirty="0" err="1"/>
              <a:t>for</a:t>
            </a:r>
            <a:r>
              <a:rPr lang="de-DE" dirty="0"/>
              <a:t> logo </a:t>
            </a:r>
            <a:r>
              <a:rPr lang="de-DE" dirty="0" err="1"/>
              <a:t>cooperation</a:t>
            </a:r>
            <a:r>
              <a:rPr lang="de-DE" dirty="0"/>
              <a:t> </a:t>
            </a:r>
            <a:r>
              <a:rPr lang="de-DE" dirty="0" err="1"/>
              <a:t>partner</a:t>
            </a:r>
            <a:r>
              <a:rPr lang="de-DE" dirty="0"/>
              <a:t> (</a:t>
            </a:r>
            <a:r>
              <a:rPr lang="de-DE" dirty="0" err="1"/>
              <a:t>please</a:t>
            </a:r>
            <a:r>
              <a:rPr lang="de-DE" dirty="0"/>
              <a:t> </a:t>
            </a:r>
            <a:r>
              <a:rPr lang="de-DE" dirty="0" err="1"/>
              <a:t>delete</a:t>
            </a:r>
            <a:r>
              <a:rPr lang="de-DE" dirty="0"/>
              <a:t> </a:t>
            </a:r>
            <a:r>
              <a:rPr lang="de-DE" dirty="0" err="1"/>
              <a:t>if</a:t>
            </a:r>
            <a:r>
              <a:rPr lang="de-DE" dirty="0"/>
              <a:t> not </a:t>
            </a:r>
            <a:r>
              <a:rPr lang="de-DE" dirty="0" err="1"/>
              <a:t>applicable</a:t>
            </a:r>
            <a:r>
              <a:rPr lang="de-DE" dirty="0"/>
              <a:t>)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9FF2F709-0A0B-5441-92C3-FFEBC75754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421" t="17473" b="18122"/>
          <a:stretch/>
        </p:blipFill>
        <p:spPr>
          <a:xfrm>
            <a:off x="8084631" y="5354470"/>
            <a:ext cx="1962054" cy="720000"/>
          </a:xfrm>
          <a:prstGeom prst="rect">
            <a:avLst/>
          </a:prstGeom>
        </p:spPr>
      </p:pic>
      <p:pic>
        <p:nvPicPr>
          <p:cNvPr id="21" name="Grafik 20" descr="Ein Bild, das Text enthält.&#10;&#10;Automatisch generierte Beschreibung">
            <a:extLst>
              <a:ext uri="{FF2B5EF4-FFF2-40B4-BE49-F238E27FC236}">
                <a16:creationId xmlns:a16="http://schemas.microsoft.com/office/drawing/2014/main" id="{5456E26B-EE68-3F48-8B99-BC14AB54C04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370786" y="5354470"/>
            <a:ext cx="5475789" cy="720000"/>
          </a:xfrm>
          <a:prstGeom prst="rect">
            <a:avLst/>
          </a:prstGeom>
        </p:spPr>
      </p:pic>
      <p:sp>
        <p:nvSpPr>
          <p:cNvPr id="23" name="Datumsplatzhalter 5">
            <a:extLst>
              <a:ext uri="{FF2B5EF4-FFF2-40B4-BE49-F238E27FC236}">
                <a16:creationId xmlns:a16="http://schemas.microsoft.com/office/drawing/2014/main" id="{E7A84302-A9B8-0A40-92AA-797069FFB8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61233" y="6366395"/>
            <a:ext cx="2247900" cy="365125"/>
          </a:xfrm>
        </p:spPr>
        <p:txBody>
          <a:bodyPr/>
          <a:lstStyle/>
          <a:p>
            <a:pPr>
              <a:defRPr/>
            </a:pPr>
            <a:r>
              <a:rPr lang="en-US" altLang="fr-FR"/>
              <a:t>2023-03-28</a:t>
            </a:r>
            <a:endParaRPr lang="fr-FR" altLang="fr-FR" dirty="0"/>
          </a:p>
        </p:txBody>
      </p:sp>
      <p:sp>
        <p:nvSpPr>
          <p:cNvPr id="24" name="Fußzeilenplatzhalter 6">
            <a:extLst>
              <a:ext uri="{FF2B5EF4-FFF2-40B4-BE49-F238E27FC236}">
                <a16:creationId xmlns:a16="http://schemas.microsoft.com/office/drawing/2014/main" id="{2F2A5E1D-C6D0-1843-9858-DBA277648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87411" y="6368747"/>
            <a:ext cx="4883727" cy="365125"/>
          </a:xfrm>
        </p:spPr>
        <p:txBody>
          <a:bodyPr/>
          <a:lstStyle/>
          <a:p>
            <a:pPr algn="l">
              <a:defRPr/>
            </a:pPr>
            <a:r>
              <a:rPr lang="en-US" altLang="fr-FR"/>
              <a:t>CORE-MIS &amp; openIMIS Merger - Developer Onboarding</a:t>
            </a:r>
            <a:endParaRPr lang="fr-FR" altLang="fr-FR" dirty="0"/>
          </a:p>
        </p:txBody>
      </p:sp>
      <p:sp>
        <p:nvSpPr>
          <p:cNvPr id="25" name="Foliennummernplatzhalter 7">
            <a:extLst>
              <a:ext uri="{FF2B5EF4-FFF2-40B4-BE49-F238E27FC236}">
                <a16:creationId xmlns:a16="http://schemas.microsoft.com/office/drawing/2014/main" id="{B9C757B5-7E89-D645-96DC-C19387B82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00173" y="6366395"/>
            <a:ext cx="782782" cy="365125"/>
          </a:xfrm>
        </p:spPr>
        <p:txBody>
          <a:bodyPr/>
          <a:lstStyle/>
          <a:p>
            <a:pPr>
              <a:defRPr/>
            </a:pPr>
            <a:fld id="{AA0E6166-7C68-437E-A233-7D0704065D0C}" type="slidenum">
              <a:rPr lang="en-US" altLang="fr-FR" smtClean="0"/>
              <a:pPr>
                <a:defRPr/>
              </a:pPr>
              <a:t>‹#›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518462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solidFill>
          <a:schemeClr val="lt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1715633" y="255067"/>
            <a:ext cx="9385200" cy="121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564200" y="2090067"/>
            <a:ext cx="11063600" cy="388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2400">
                <a:solidFill>
                  <a:schemeClr val="dk1"/>
                </a:solidFill>
              </a:defRPr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2133">
                <a:solidFill>
                  <a:schemeClr val="dk1"/>
                </a:solidFill>
              </a:defRPr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2133">
                <a:solidFill>
                  <a:schemeClr val="dk1"/>
                </a:solidFill>
              </a:defRPr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2133">
                <a:solidFill>
                  <a:schemeClr val="dk1"/>
                </a:solidFill>
              </a:defRPr>
            </a:lvl4pPr>
            <a:lvl5pPr marL="3047924" lvl="4" indent="-44025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2133">
                <a:solidFill>
                  <a:schemeClr val="dk1"/>
                </a:solidFill>
              </a:defRPr>
            </a:lvl5pPr>
            <a:lvl6pPr marL="3657509" lvl="5" indent="-44025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 sz="2133">
                <a:solidFill>
                  <a:schemeClr val="dk1"/>
                </a:solidFill>
              </a:defRPr>
            </a:lvl6pPr>
            <a:lvl7pPr marL="4267093" lvl="6" indent="-44025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sz="2133">
                <a:solidFill>
                  <a:schemeClr val="dk1"/>
                </a:solidFill>
              </a:defRPr>
            </a:lvl7pPr>
            <a:lvl8pPr marL="4876678" lvl="7" indent="-44025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2133">
                <a:solidFill>
                  <a:schemeClr val="dk1"/>
                </a:solidFill>
              </a:defRPr>
            </a:lvl8pPr>
            <a:lvl9pPr marL="5486263" lvl="8" indent="-44025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 sz="21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  <p:pic>
        <p:nvPicPr>
          <p:cNvPr id="23" name="Google Shape;23;p4"/>
          <p:cNvPicPr preferRelativeResize="0"/>
          <p:nvPr/>
        </p:nvPicPr>
        <p:blipFill>
          <a:blip r:embed="rId2">
            <a:alphaModFix amt="52000"/>
          </a:blip>
          <a:stretch>
            <a:fillRect/>
          </a:stretch>
        </p:blipFill>
        <p:spPr>
          <a:xfrm>
            <a:off x="540267" y="405967"/>
            <a:ext cx="942367" cy="9169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0806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text slide 1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solidFill>
                  <a:srgbClr val="006374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dirty="0" err="1"/>
              <a:t>Mastertitelformat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 typeface="Arial" panose="020B0604020202020204" pitchFamily="34" charset="0"/>
              <a:buNone/>
              <a:defRPr b="0" i="0">
                <a:latin typeface="Poppins" pitchFamily="2" charset="77"/>
                <a:cs typeface="Poppins" pitchFamily="2" charset="77"/>
              </a:defRPr>
            </a:lvl1pPr>
            <a:lvl2pPr marL="457200" indent="0">
              <a:buFont typeface="Arial" panose="020B0604020202020204" pitchFamily="34" charset="0"/>
              <a:buNone/>
              <a:defRPr b="0" i="0">
                <a:latin typeface="Poppins" pitchFamily="2" charset="77"/>
                <a:cs typeface="Poppins" pitchFamily="2" charset="77"/>
              </a:defRPr>
            </a:lvl2pPr>
            <a:lvl3pPr marL="1371600" indent="-457200">
              <a:buFont typeface="Arial" panose="020B0604020202020204" pitchFamily="34" charset="0"/>
              <a:buChar char="•"/>
              <a:defRPr b="0" i="0">
                <a:latin typeface="Poppins" pitchFamily="2" charset="77"/>
                <a:cs typeface="Poppins" pitchFamily="2" charset="77"/>
              </a:defRPr>
            </a:lvl3pPr>
            <a:lvl4pPr marL="1714500" indent="-342900">
              <a:buFont typeface="Arial" panose="020B0604020202020204" pitchFamily="34" charset="0"/>
              <a:buChar char="•"/>
              <a:defRPr b="0" i="0">
                <a:latin typeface="Poppins" pitchFamily="2" charset="77"/>
                <a:cs typeface="Poppins" pitchFamily="2" charset="77"/>
              </a:defRPr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noProof="0" dirty="0" err="1"/>
              <a:t>Mastertextformat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  <a:p>
            <a:pPr lvl="1"/>
            <a:r>
              <a:rPr lang="en-US" dirty="0" err="1"/>
              <a:t>Zweite</a:t>
            </a:r>
            <a:r>
              <a:rPr lang="en-US" dirty="0"/>
              <a:t> Ebene</a:t>
            </a:r>
          </a:p>
          <a:p>
            <a:pPr lvl="2"/>
            <a:r>
              <a:rPr lang="en-US" dirty="0" err="1"/>
              <a:t>Dritte</a:t>
            </a:r>
            <a:r>
              <a:rPr lang="en-US" dirty="0"/>
              <a:t> Ebene</a:t>
            </a:r>
          </a:p>
          <a:p>
            <a:pPr lvl="3"/>
            <a:r>
              <a:rPr lang="en-US" dirty="0" err="1"/>
              <a:t>Vierte</a:t>
            </a:r>
            <a:r>
              <a:rPr lang="en-US" dirty="0"/>
              <a:t> Ebene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57707AB-1BF8-4669-AEE2-21BD9732F2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800" y="6265430"/>
            <a:ext cx="1820490" cy="485593"/>
          </a:xfrm>
          <a:prstGeom prst="rect">
            <a:avLst/>
          </a:prstGeom>
        </p:spPr>
      </p:pic>
      <p:pic>
        <p:nvPicPr>
          <p:cNvPr id="5" name="Google Shape;153;p19">
            <a:extLst>
              <a:ext uri="{FF2B5EF4-FFF2-40B4-BE49-F238E27FC236}">
                <a16:creationId xmlns:a16="http://schemas.microsoft.com/office/drawing/2014/main" id="{A792BD07-5A1A-4001-87A9-372EE65FB06C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10535475" y="6297433"/>
            <a:ext cx="473738" cy="49941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A07408E2-AE29-47BD-B0EE-20FBB61C4B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61233" y="6366395"/>
            <a:ext cx="2247900" cy="365125"/>
          </a:xfrm>
        </p:spPr>
        <p:txBody>
          <a:bodyPr/>
          <a:lstStyle/>
          <a:p>
            <a:pPr>
              <a:defRPr/>
            </a:pPr>
            <a:r>
              <a:rPr lang="en-US" altLang="fr-FR" noProof="0"/>
              <a:t>2023-03-28</a:t>
            </a:r>
            <a:endParaRPr lang="en-US" altLang="fr-FR" noProof="0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E411463B-06E7-4E46-A932-0962FEF85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87411" y="6368747"/>
            <a:ext cx="4883727" cy="365125"/>
          </a:xfrm>
        </p:spPr>
        <p:txBody>
          <a:bodyPr/>
          <a:lstStyle/>
          <a:p>
            <a:pPr algn="l">
              <a:defRPr/>
            </a:pPr>
            <a:r>
              <a:rPr lang="en-US" altLang="fr-FR" noProof="0"/>
              <a:t>CORE-MIS &amp; openIMIS Merger - Developer Onboarding</a:t>
            </a:r>
            <a:endParaRPr lang="en-US" altLang="fr-FR" noProof="0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39D5C48C-9632-4A19-B51C-16F4E0040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00173" y="6366395"/>
            <a:ext cx="782782" cy="365125"/>
          </a:xfrm>
        </p:spPr>
        <p:txBody>
          <a:bodyPr/>
          <a:lstStyle/>
          <a:p>
            <a:pPr>
              <a:defRPr/>
            </a:pPr>
            <a:fld id="{AA0E6166-7C68-437E-A233-7D0704065D0C}" type="slidenum">
              <a:rPr lang="en-US" altLang="fr-FR" noProof="0" smtClean="0"/>
              <a:pPr>
                <a:defRPr/>
              </a:pPr>
              <a:t>‹#›</a:t>
            </a:fld>
            <a:endParaRPr lang="en-US" altLang="fr-FR" noProof="0" dirty="0"/>
          </a:p>
        </p:txBody>
      </p:sp>
    </p:spTree>
    <p:extLst>
      <p:ext uri="{BB962C8B-B14F-4D97-AF65-F5344CB8AC3E}">
        <p14:creationId xmlns:p14="http://schemas.microsoft.com/office/powerpoint/2010/main" val="3612190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text slide 2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459446"/>
            <a:ext cx="10515600" cy="707886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sz="4000" b="0" i="0" kern="1200" dirty="0">
                <a:solidFill>
                  <a:srgbClr val="006374"/>
                </a:solidFill>
                <a:latin typeface="Poppins" pitchFamily="2" charset="77"/>
                <a:ea typeface="+mj-ea"/>
                <a:cs typeface="Poppins" pitchFamily="2" charset="77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fr-FR" sz="4000" noProof="0" dirty="0">
                <a:solidFill>
                  <a:srgbClr val="006374"/>
                </a:solidFill>
              </a:rPr>
              <a:t>Standard text slide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74699"/>
            <a:ext cx="10515600" cy="4302264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="0" i="0">
                <a:latin typeface="Poppins" pitchFamily="2" charset="77"/>
                <a:cs typeface="Poppins" pitchFamily="2" charset="77"/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1371600" indent="-4572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noProof="0" dirty="0" err="1"/>
              <a:t>Mastertextformat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0FC5FB67-B109-1C40-94C7-1F0B4B9D788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166813"/>
            <a:ext cx="10515600" cy="592943"/>
          </a:xfrm>
        </p:spPr>
        <p:txBody>
          <a:bodyPr/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b="0" i="0">
                <a:solidFill>
                  <a:schemeClr val="accent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Light" pitchFamily="2" charset="77"/>
                <a:ea typeface="+mn-ea"/>
                <a:cs typeface="Poppins Light" pitchFamily="2" charset="77"/>
                <a:sym typeface="Arial"/>
              </a:rPr>
              <a:t>With 2 Headers</a:t>
            </a:r>
          </a:p>
        </p:txBody>
      </p:sp>
      <p:sp>
        <p:nvSpPr>
          <p:cNvPr id="8" name="Datumsplatzhalter 5">
            <a:extLst>
              <a:ext uri="{FF2B5EF4-FFF2-40B4-BE49-F238E27FC236}">
                <a16:creationId xmlns:a16="http://schemas.microsoft.com/office/drawing/2014/main" id="{173C3EBC-F7C8-9943-AA04-F93E0C23FE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61233" y="6366395"/>
            <a:ext cx="2247900" cy="365125"/>
          </a:xfrm>
        </p:spPr>
        <p:txBody>
          <a:bodyPr/>
          <a:lstStyle/>
          <a:p>
            <a:pPr>
              <a:defRPr/>
            </a:pPr>
            <a:r>
              <a:rPr lang="en-US" altLang="fr-FR" noProof="0"/>
              <a:t>2023-03-28</a:t>
            </a:r>
            <a:endParaRPr lang="en-US" altLang="fr-FR" noProof="0" dirty="0"/>
          </a:p>
        </p:txBody>
      </p:sp>
      <p:sp>
        <p:nvSpPr>
          <p:cNvPr id="9" name="Fußzeilenplatzhalter 6">
            <a:extLst>
              <a:ext uri="{FF2B5EF4-FFF2-40B4-BE49-F238E27FC236}">
                <a16:creationId xmlns:a16="http://schemas.microsoft.com/office/drawing/2014/main" id="{F958B2C1-955B-6A43-96B5-63F80C928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87411" y="6368747"/>
            <a:ext cx="4883727" cy="365125"/>
          </a:xfrm>
        </p:spPr>
        <p:txBody>
          <a:bodyPr/>
          <a:lstStyle/>
          <a:p>
            <a:pPr algn="l">
              <a:defRPr/>
            </a:pPr>
            <a:r>
              <a:rPr lang="en-US" altLang="fr-FR" noProof="0"/>
              <a:t>CORE-MIS &amp; openIMIS Merger - Developer Onboarding</a:t>
            </a:r>
            <a:endParaRPr lang="en-US" altLang="fr-FR" noProof="0" dirty="0"/>
          </a:p>
        </p:txBody>
      </p:sp>
      <p:sp>
        <p:nvSpPr>
          <p:cNvPr id="10" name="Foliennummernplatzhalter 7">
            <a:extLst>
              <a:ext uri="{FF2B5EF4-FFF2-40B4-BE49-F238E27FC236}">
                <a16:creationId xmlns:a16="http://schemas.microsoft.com/office/drawing/2014/main" id="{53A0DF01-73AE-314F-9385-C96658895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00173" y="6366395"/>
            <a:ext cx="782782" cy="365125"/>
          </a:xfrm>
        </p:spPr>
        <p:txBody>
          <a:bodyPr/>
          <a:lstStyle/>
          <a:p>
            <a:pPr>
              <a:defRPr/>
            </a:pPr>
            <a:fld id="{AA0E6166-7C68-437E-A233-7D0704065D0C}" type="slidenum">
              <a:rPr lang="en-US" altLang="fr-FR" noProof="0" smtClean="0"/>
              <a:pPr>
                <a:defRPr/>
              </a:pPr>
              <a:t>‹#›</a:t>
            </a:fld>
            <a:endParaRPr lang="en-US" altLang="fr-FR" noProof="0" dirty="0"/>
          </a:p>
        </p:txBody>
      </p:sp>
      <p:pic>
        <p:nvPicPr>
          <p:cNvPr id="11" name="Google Shape;153;p19">
            <a:extLst>
              <a:ext uri="{FF2B5EF4-FFF2-40B4-BE49-F238E27FC236}">
                <a16:creationId xmlns:a16="http://schemas.microsoft.com/office/drawing/2014/main" id="{78328877-0887-4824-B3B7-22853A7E3614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0535475" y="6297433"/>
            <a:ext cx="473738" cy="499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rafik 5">
            <a:extLst>
              <a:ext uri="{FF2B5EF4-FFF2-40B4-BE49-F238E27FC236}">
                <a16:creationId xmlns:a16="http://schemas.microsoft.com/office/drawing/2014/main" id="{CB474F67-0A5B-4F1E-A4FB-4832752212F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8800" y="6265430"/>
            <a:ext cx="1820490" cy="485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168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tart Slide dark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0BDE8FA9-854A-7443-BBA1-1DBA1E1E8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0" i="0">
                <a:solidFill>
                  <a:schemeClr val="tx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1E84DC44-70AF-C44B-A7C2-34C1056F97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5" name="Datumsplatzhalter 5">
            <a:extLst>
              <a:ext uri="{FF2B5EF4-FFF2-40B4-BE49-F238E27FC236}">
                <a16:creationId xmlns:a16="http://schemas.microsoft.com/office/drawing/2014/main" id="{295CC479-5777-1440-B0E1-06DDD1112A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61233" y="6366395"/>
            <a:ext cx="22479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altLang="fr-FR"/>
              <a:t>2023-03-28</a:t>
            </a:r>
            <a:endParaRPr lang="fr-FR" altLang="fr-FR" dirty="0"/>
          </a:p>
        </p:txBody>
      </p:sp>
      <p:sp>
        <p:nvSpPr>
          <p:cNvPr id="26" name="Fußzeilenplatzhalter 6">
            <a:extLst>
              <a:ext uri="{FF2B5EF4-FFF2-40B4-BE49-F238E27FC236}">
                <a16:creationId xmlns:a16="http://schemas.microsoft.com/office/drawing/2014/main" id="{EFC801E0-C099-6742-9C05-9E14FC5D7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87411" y="6368747"/>
            <a:ext cx="488372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>
              <a:defRPr/>
            </a:pPr>
            <a:r>
              <a:rPr lang="en-US" altLang="fr-FR"/>
              <a:t>CORE-MIS &amp; openIMIS Merger - Developer Onboarding</a:t>
            </a:r>
            <a:endParaRPr lang="fr-FR" altLang="fr-FR" dirty="0"/>
          </a:p>
        </p:txBody>
      </p:sp>
      <p:sp>
        <p:nvSpPr>
          <p:cNvPr id="27" name="Foliennummernplatzhalter 7">
            <a:extLst>
              <a:ext uri="{FF2B5EF4-FFF2-40B4-BE49-F238E27FC236}">
                <a16:creationId xmlns:a16="http://schemas.microsoft.com/office/drawing/2014/main" id="{383085F9-E9BF-8343-8D9C-9329CABFA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00173" y="6366395"/>
            <a:ext cx="78278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A0E6166-7C68-437E-A233-7D0704065D0C}" type="slidenum">
              <a:rPr lang="en-US" altLang="fr-FR" smtClean="0"/>
              <a:pPr>
                <a:defRPr/>
              </a:pPr>
              <a:t>‹#›</a:t>
            </a:fld>
            <a:endParaRPr lang="fr-FR" altLang="fr-FR" dirty="0"/>
          </a:p>
        </p:txBody>
      </p:sp>
      <p:pic>
        <p:nvPicPr>
          <p:cNvPr id="7" name="Google Shape;153;p19">
            <a:extLst>
              <a:ext uri="{FF2B5EF4-FFF2-40B4-BE49-F238E27FC236}">
                <a16:creationId xmlns:a16="http://schemas.microsoft.com/office/drawing/2014/main" id="{15352A0B-DB3D-424F-8667-C8FCFD1F978E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0535475" y="6297433"/>
            <a:ext cx="473738" cy="499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rafik 5">
            <a:extLst>
              <a:ext uri="{FF2B5EF4-FFF2-40B4-BE49-F238E27FC236}">
                <a16:creationId xmlns:a16="http://schemas.microsoft.com/office/drawing/2014/main" id="{79F7FB01-60A4-4138-B90A-BCE1A2FAFA7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8800" y="6265430"/>
            <a:ext cx="1820490" cy="485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030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start Slide ligh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4" name="Datumsplatzhalter 5">
            <a:extLst>
              <a:ext uri="{FF2B5EF4-FFF2-40B4-BE49-F238E27FC236}">
                <a16:creationId xmlns:a16="http://schemas.microsoft.com/office/drawing/2014/main" id="{750DC60E-876F-5C47-9D62-DA65F81A25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61233" y="6366395"/>
            <a:ext cx="22479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altLang="fr-FR"/>
              <a:t>2023-03-28</a:t>
            </a:r>
            <a:endParaRPr lang="fr-FR" altLang="fr-FR" dirty="0"/>
          </a:p>
        </p:txBody>
      </p:sp>
      <p:sp>
        <p:nvSpPr>
          <p:cNvPr id="15" name="Fußzeilenplatzhalter 6">
            <a:extLst>
              <a:ext uri="{FF2B5EF4-FFF2-40B4-BE49-F238E27FC236}">
                <a16:creationId xmlns:a16="http://schemas.microsoft.com/office/drawing/2014/main" id="{AE7F25E3-627F-D847-89BA-19DBB9ECD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87411" y="6368747"/>
            <a:ext cx="488372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>
              <a:defRPr/>
            </a:pPr>
            <a:r>
              <a:rPr lang="en-US" altLang="fr-FR"/>
              <a:t>CORE-MIS &amp; openIMIS Merger - Developer Onboarding</a:t>
            </a:r>
            <a:endParaRPr lang="fr-FR" altLang="fr-FR" dirty="0"/>
          </a:p>
        </p:txBody>
      </p:sp>
      <p:sp>
        <p:nvSpPr>
          <p:cNvPr id="16" name="Foliennummernplatzhalter 7">
            <a:extLst>
              <a:ext uri="{FF2B5EF4-FFF2-40B4-BE49-F238E27FC236}">
                <a16:creationId xmlns:a16="http://schemas.microsoft.com/office/drawing/2014/main" id="{46F4F742-D4B9-AD42-8C29-65C013587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00173" y="6366395"/>
            <a:ext cx="78278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A0E6166-7C68-437E-A233-7D0704065D0C}" type="slidenum">
              <a:rPr lang="en-US" altLang="fr-FR" smtClean="0"/>
              <a:pPr>
                <a:defRPr/>
              </a:pPr>
              <a:t>‹#›</a:t>
            </a:fld>
            <a:endParaRPr lang="fr-FR" altLang="fr-FR" dirty="0"/>
          </a:p>
        </p:txBody>
      </p:sp>
      <p:pic>
        <p:nvPicPr>
          <p:cNvPr id="7" name="Google Shape;153;p19">
            <a:extLst>
              <a:ext uri="{FF2B5EF4-FFF2-40B4-BE49-F238E27FC236}">
                <a16:creationId xmlns:a16="http://schemas.microsoft.com/office/drawing/2014/main" id="{7F6DBECC-C0ED-460E-98E8-7C82DE669870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0535475" y="6297433"/>
            <a:ext cx="473738" cy="499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rafik 5">
            <a:extLst>
              <a:ext uri="{FF2B5EF4-FFF2-40B4-BE49-F238E27FC236}">
                <a16:creationId xmlns:a16="http://schemas.microsoft.com/office/drawing/2014/main" id="{57815635-088D-48CD-843D-3E6E480E685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8800" y="6265430"/>
            <a:ext cx="1820490" cy="485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897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start Slide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0D11AAF0-6510-9942-A58B-509AFDB4D7F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4AE2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4502FA58-971C-0346-9097-42FCC92A06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800" y="6264000"/>
            <a:ext cx="1822016" cy="486000"/>
          </a:xfrm>
          <a:prstGeom prst="rect">
            <a:avLst/>
          </a:prstGeom>
        </p:spPr>
      </p:pic>
      <p:sp>
        <p:nvSpPr>
          <p:cNvPr id="15" name="Datumsplatzhalter 5">
            <a:extLst>
              <a:ext uri="{FF2B5EF4-FFF2-40B4-BE49-F238E27FC236}">
                <a16:creationId xmlns:a16="http://schemas.microsoft.com/office/drawing/2014/main" id="{FCEABE72-6491-D347-8103-A0BFBC66FB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61233" y="6366395"/>
            <a:ext cx="22479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altLang="fr-FR"/>
              <a:t>2023-03-28</a:t>
            </a:r>
            <a:endParaRPr lang="fr-FR" altLang="fr-FR" dirty="0"/>
          </a:p>
        </p:txBody>
      </p:sp>
      <p:sp>
        <p:nvSpPr>
          <p:cNvPr id="16" name="Fußzeilenplatzhalter 6">
            <a:extLst>
              <a:ext uri="{FF2B5EF4-FFF2-40B4-BE49-F238E27FC236}">
                <a16:creationId xmlns:a16="http://schemas.microsoft.com/office/drawing/2014/main" id="{52A13DC6-31E5-7945-8F0C-393A2C9A3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87411" y="6368747"/>
            <a:ext cx="488372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>
              <a:defRPr/>
            </a:pPr>
            <a:r>
              <a:rPr lang="en-US" altLang="fr-FR"/>
              <a:t>CORE-MIS &amp; openIMIS Merger - Developer Onboarding</a:t>
            </a:r>
            <a:endParaRPr lang="fr-FR" altLang="fr-FR" dirty="0"/>
          </a:p>
        </p:txBody>
      </p:sp>
      <p:sp>
        <p:nvSpPr>
          <p:cNvPr id="17" name="Foliennummernplatzhalter 7">
            <a:extLst>
              <a:ext uri="{FF2B5EF4-FFF2-40B4-BE49-F238E27FC236}">
                <a16:creationId xmlns:a16="http://schemas.microsoft.com/office/drawing/2014/main" id="{14E8553C-B690-6B42-ABCB-3A96F290B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00173" y="6366395"/>
            <a:ext cx="78278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A0E6166-7C68-437E-A233-7D0704065D0C}" type="slidenum">
              <a:rPr lang="en-US" altLang="fr-FR" smtClean="0"/>
              <a:pPr>
                <a:defRPr/>
              </a:pPr>
              <a:t>‹#›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821153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start Slide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0D11AAF0-6510-9942-A58B-509AFDB4D7F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4A0D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BEA97641-7084-5748-A8D9-70A256712E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800" y="6264000"/>
            <a:ext cx="1822016" cy="486000"/>
          </a:xfrm>
          <a:prstGeom prst="rect">
            <a:avLst/>
          </a:prstGeom>
        </p:spPr>
      </p:pic>
      <p:sp>
        <p:nvSpPr>
          <p:cNvPr id="14" name="Datumsplatzhalter 5">
            <a:extLst>
              <a:ext uri="{FF2B5EF4-FFF2-40B4-BE49-F238E27FC236}">
                <a16:creationId xmlns:a16="http://schemas.microsoft.com/office/drawing/2014/main" id="{FEEAFE84-A6EE-674C-9A22-E428D6AB6A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61233" y="6366395"/>
            <a:ext cx="22479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altLang="fr-FR"/>
              <a:t>2023-03-28</a:t>
            </a:r>
            <a:endParaRPr lang="fr-FR" altLang="fr-FR" dirty="0"/>
          </a:p>
        </p:txBody>
      </p:sp>
      <p:sp>
        <p:nvSpPr>
          <p:cNvPr id="15" name="Fußzeilenplatzhalter 6">
            <a:extLst>
              <a:ext uri="{FF2B5EF4-FFF2-40B4-BE49-F238E27FC236}">
                <a16:creationId xmlns:a16="http://schemas.microsoft.com/office/drawing/2014/main" id="{0D57AF84-B48F-5343-8FCF-341B91C14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87411" y="6368747"/>
            <a:ext cx="488372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>
              <a:defRPr/>
            </a:pPr>
            <a:r>
              <a:rPr lang="en-US" altLang="fr-FR"/>
              <a:t>CORE-MIS &amp; openIMIS Merger - Developer Onboarding</a:t>
            </a:r>
            <a:endParaRPr lang="fr-FR" altLang="fr-FR" dirty="0"/>
          </a:p>
        </p:txBody>
      </p:sp>
      <p:sp>
        <p:nvSpPr>
          <p:cNvPr id="16" name="Foliennummernplatzhalter 7">
            <a:extLst>
              <a:ext uri="{FF2B5EF4-FFF2-40B4-BE49-F238E27FC236}">
                <a16:creationId xmlns:a16="http://schemas.microsoft.com/office/drawing/2014/main" id="{8B49E88D-EBE0-6745-9232-DFA902001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00173" y="6366395"/>
            <a:ext cx="78278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A0E6166-7C68-437E-A233-7D0704065D0C}" type="slidenum">
              <a:rPr lang="en-US" altLang="fr-FR" smtClean="0"/>
              <a:pPr>
                <a:defRPr/>
              </a:pPr>
              <a:t>‹#›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591823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dark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543FD6B5-4862-5742-A497-0079A016E12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198BEED-8D69-484C-BFB1-F76720283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ctr">
              <a:defRPr sz="50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0C95E66F-B39F-5A4A-BD22-046FA697FB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800" y="6264000"/>
            <a:ext cx="1822016" cy="486000"/>
          </a:xfrm>
          <a:prstGeom prst="rect">
            <a:avLst/>
          </a:prstGeom>
        </p:spPr>
      </p:pic>
      <p:sp>
        <p:nvSpPr>
          <p:cNvPr id="14" name="Datumsplatzhalter 5">
            <a:extLst>
              <a:ext uri="{FF2B5EF4-FFF2-40B4-BE49-F238E27FC236}">
                <a16:creationId xmlns:a16="http://schemas.microsoft.com/office/drawing/2014/main" id="{A62FD6AA-0446-1E45-98F4-F425114FE3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61233" y="6366395"/>
            <a:ext cx="22479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altLang="fr-FR"/>
              <a:t>2023-03-28</a:t>
            </a:r>
            <a:endParaRPr lang="fr-FR" altLang="fr-FR" dirty="0"/>
          </a:p>
        </p:txBody>
      </p:sp>
      <p:sp>
        <p:nvSpPr>
          <p:cNvPr id="15" name="Fußzeilenplatzhalter 6">
            <a:extLst>
              <a:ext uri="{FF2B5EF4-FFF2-40B4-BE49-F238E27FC236}">
                <a16:creationId xmlns:a16="http://schemas.microsoft.com/office/drawing/2014/main" id="{6EDA91E2-2834-D74A-829B-E76302082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87411" y="6368747"/>
            <a:ext cx="488372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>
              <a:defRPr/>
            </a:pPr>
            <a:r>
              <a:rPr lang="en-US" altLang="fr-FR"/>
              <a:t>CORE-MIS &amp; openIMIS Merger - Developer Onboarding</a:t>
            </a:r>
            <a:endParaRPr lang="fr-FR" altLang="fr-FR" dirty="0"/>
          </a:p>
        </p:txBody>
      </p:sp>
      <p:sp>
        <p:nvSpPr>
          <p:cNvPr id="16" name="Foliennummernplatzhalter 7">
            <a:extLst>
              <a:ext uri="{FF2B5EF4-FFF2-40B4-BE49-F238E27FC236}">
                <a16:creationId xmlns:a16="http://schemas.microsoft.com/office/drawing/2014/main" id="{4A10F4BF-78C6-884D-8064-D030F605C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00173" y="6366395"/>
            <a:ext cx="78278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A0E6166-7C68-437E-A233-7D0704065D0C}" type="slidenum">
              <a:rPr lang="en-US" altLang="fr-FR" smtClean="0"/>
              <a:pPr>
                <a:defRPr/>
              </a:pPr>
              <a:t>‹#›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594941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 noProof="0" dirty="0" err="1"/>
              <a:t>Mastertitelformat</a:t>
            </a:r>
            <a:r>
              <a:rPr lang="en-US" altLang="fr-FR" noProof="0" dirty="0"/>
              <a:t> </a:t>
            </a:r>
            <a:r>
              <a:rPr lang="en-US" altLang="fr-FR" noProof="0" dirty="0" err="1"/>
              <a:t>bearbeiten</a:t>
            </a:r>
            <a:endParaRPr lang="en-US" altLang="fr-FR" noProof="0" dirty="0"/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61233" y="6366395"/>
            <a:ext cx="2247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altLang="fr-FR"/>
              <a:t>2023-03-28</a:t>
            </a:r>
            <a:endParaRPr lang="fr-FR" alt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87411" y="6368747"/>
            <a:ext cx="4883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algn="l">
              <a:defRPr/>
            </a:pPr>
            <a:r>
              <a:rPr lang="en-US" altLang="fr-FR"/>
              <a:t>CORE-MIS &amp; openIMIS Merger - Developer Onboarding</a:t>
            </a:r>
            <a:endParaRPr lang="fr-FR" alt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600173" y="6366395"/>
            <a:ext cx="7827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A0E6166-7C68-437E-A233-7D0704065D0C}" type="slidenum">
              <a:rPr lang="en-US" altLang="fr-FR" smtClean="0"/>
              <a:pPr>
                <a:defRPr/>
              </a:pPr>
              <a:t>‹#›</a:t>
            </a:fld>
            <a:endParaRPr lang="fr-FR" alt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88" r:id="rId2"/>
    <p:sldLayoutId id="2147483914" r:id="rId3"/>
    <p:sldLayoutId id="2147483915" r:id="rId4"/>
    <p:sldLayoutId id="2147483916" r:id="rId5"/>
    <p:sldLayoutId id="2147483889" r:id="rId6"/>
    <p:sldLayoutId id="2147483899" r:id="rId7"/>
    <p:sldLayoutId id="2147483900" r:id="rId8"/>
    <p:sldLayoutId id="2147483901" r:id="rId9"/>
    <p:sldLayoutId id="2147483917" r:id="rId10"/>
    <p:sldLayoutId id="2147483902" r:id="rId11"/>
    <p:sldLayoutId id="2147483903" r:id="rId12"/>
    <p:sldLayoutId id="2147483904" r:id="rId13"/>
    <p:sldLayoutId id="2147483890" r:id="rId14"/>
    <p:sldLayoutId id="2147483891" r:id="rId15"/>
    <p:sldLayoutId id="2147483892" r:id="rId16"/>
    <p:sldLayoutId id="2147483893" r:id="rId17"/>
    <p:sldLayoutId id="2147483905" r:id="rId18"/>
    <p:sldLayoutId id="2147483906" r:id="rId19"/>
    <p:sldLayoutId id="2147483909" r:id="rId20"/>
    <p:sldLayoutId id="2147483907" r:id="rId21"/>
    <p:sldLayoutId id="2147483908" r:id="rId22"/>
    <p:sldLayoutId id="2147483910" r:id="rId23"/>
    <p:sldLayoutId id="2147483911" r:id="rId24"/>
    <p:sldLayoutId id="2147483912" r:id="rId25"/>
    <p:sldLayoutId id="2147483913" r:id="rId26"/>
    <p:sldLayoutId id="2147483918" r:id="rId27"/>
  </p:sldLayoutIdLst>
  <p:hf hd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0" i="0" kern="1200">
          <a:solidFill>
            <a:schemeClr val="accent1"/>
          </a:solidFill>
          <a:latin typeface="Poppins" pitchFamily="2" charset="77"/>
          <a:ea typeface="+mj-ea"/>
          <a:cs typeface="Poppins" pitchFamily="2" charset="77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0" indent="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Tx/>
        <a:buNone/>
        <a:defRPr sz="28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13" Type="http://schemas.openxmlformats.org/officeDocument/2006/relationships/image" Target="../media/image20.sv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12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11" Type="http://schemas.openxmlformats.org/officeDocument/2006/relationships/image" Target="../media/image2.png"/><Relationship Id="rId5" Type="http://schemas.openxmlformats.org/officeDocument/2006/relationships/image" Target="../media/image14.svg"/><Relationship Id="rId15" Type="http://schemas.openxmlformats.org/officeDocument/2006/relationships/image" Target="../media/image22.svg"/><Relationship Id="rId10" Type="http://schemas.openxmlformats.org/officeDocument/2006/relationships/image" Target="../media/image19.sv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openimis.atlassian.net/wiki/spaces/OP/pages/3219128428/Sandbox+Landscape" TargetMode="Externa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hyperlink" Target="https://openimis.atlassian.net/secure/Dashboard.jspa" TargetMode="External"/><Relationship Id="rId7" Type="http://schemas.openxmlformats.org/officeDocument/2006/relationships/hyperlink" Target="http://openimis.readthedocs.io/" TargetMode="External"/><Relationship Id="rId2" Type="http://schemas.openxmlformats.org/officeDocument/2006/relationships/hyperlink" Target="https://discord.gg/khDgTDWUZV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openimis.atlassian.net/wiki/spaces/OP/pages/40665111/Demo+server" TargetMode="External"/><Relationship Id="rId5" Type="http://schemas.openxmlformats.org/officeDocument/2006/relationships/hyperlink" Target="https://app.lokalise.com/public/983881975d551c5fdba845.54008358/" TargetMode="External"/><Relationship Id="rId10" Type="http://schemas.openxmlformats.org/officeDocument/2006/relationships/image" Target="../media/image26.png"/><Relationship Id="rId4" Type="http://schemas.openxmlformats.org/officeDocument/2006/relationships/hyperlink" Target="https://github.com/openimis" TargetMode="External"/><Relationship Id="rId9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imis.atlassian.net/wiki/spaces/OP/pages/3531407399/CORE-MIS" TargetMode="External"/><Relationship Id="rId2" Type="http://schemas.openxmlformats.org/officeDocument/2006/relationships/hyperlink" Target="https://openimis.atlassian.net/wiki/spaces/OP/pages/3531407380/Project+2022.T3+CORE-MIS+Merger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openimis.atlassian.net/wiki/spaces/OP/pages/1463287840/Developers+Hall+of+Fame" TargetMode="External"/><Relationship Id="rId4" Type="http://schemas.openxmlformats.org/officeDocument/2006/relationships/hyperlink" Target="https://openimis.atlassian.net/wiki/spaces/OP/pages/835387396/SolDevelo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core-mis.org/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F9C746-7121-F14E-9F8A-96ADFFBB37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3424" y="2120629"/>
            <a:ext cx="10563225" cy="1389333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openIMIS &amp; CORE-MIS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BD11520-DDEE-B343-A3CD-15EC455296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3424" y="3630613"/>
            <a:ext cx="10563225" cy="655637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Developer Onboarding</a:t>
            </a:r>
          </a:p>
          <a:p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40F5866-6CA6-EB49-8766-CCA2892ACAB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981325" y="4689476"/>
            <a:ext cx="5791200" cy="560950"/>
          </a:xfrm>
        </p:spPr>
        <p:txBody>
          <a:bodyPr/>
          <a:lstStyle/>
          <a:p>
            <a:r>
              <a:rPr lang="de-DE" sz="1800" dirty="0">
                <a:solidFill>
                  <a:schemeClr val="tx1"/>
                </a:solidFill>
              </a:rPr>
              <a:t>2023-03-28</a:t>
            </a:r>
          </a:p>
        </p:txBody>
      </p:sp>
      <p:pic>
        <p:nvPicPr>
          <p:cNvPr id="7" name="Google Shape;153;p19">
            <a:extLst>
              <a:ext uri="{FF2B5EF4-FFF2-40B4-BE49-F238E27FC236}">
                <a16:creationId xmlns:a16="http://schemas.microsoft.com/office/drawing/2014/main" id="{85F0E971-F2B8-498A-8B4B-E2A12DED7B2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35475" y="6297433"/>
            <a:ext cx="473738" cy="4994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" name="Group 120">
            <a:extLst>
              <a:ext uri="{FF2B5EF4-FFF2-40B4-BE49-F238E27FC236}">
                <a16:creationId xmlns:a16="http://schemas.microsoft.com/office/drawing/2014/main" id="{C170B2C4-16B9-44E1-ACA6-1631B0988901}"/>
              </a:ext>
            </a:extLst>
          </p:cNvPr>
          <p:cNvGrpSpPr/>
          <p:nvPr/>
        </p:nvGrpSpPr>
        <p:grpSpPr>
          <a:xfrm>
            <a:off x="8585907" y="141438"/>
            <a:ext cx="3502790" cy="1899242"/>
            <a:chOff x="8564723" y="3054064"/>
            <a:chExt cx="3502790" cy="1899242"/>
          </a:xfrm>
        </p:grpSpPr>
        <p:pic>
          <p:nvPicPr>
            <p:cNvPr id="90" name="Graphic 89" descr="Shopping bag">
              <a:extLst>
                <a:ext uri="{FF2B5EF4-FFF2-40B4-BE49-F238E27FC236}">
                  <a16:creationId xmlns:a16="http://schemas.microsoft.com/office/drawing/2014/main" id="{E909150B-1EB9-451E-BCBB-5676C34869C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564723" y="3054064"/>
              <a:ext cx="3502790" cy="1899242"/>
            </a:xfrm>
            <a:prstGeom prst="rect">
              <a:avLst/>
            </a:prstGeom>
          </p:spPr>
        </p:pic>
        <p:sp>
          <p:nvSpPr>
            <p:cNvPr id="91" name="Chord 90">
              <a:extLst>
                <a:ext uri="{FF2B5EF4-FFF2-40B4-BE49-F238E27FC236}">
                  <a16:creationId xmlns:a16="http://schemas.microsoft.com/office/drawing/2014/main" id="{2EB2C77D-A6A3-46FF-A214-A2FC9F484451}"/>
                </a:ext>
              </a:extLst>
            </p:cNvPr>
            <p:cNvSpPr/>
            <p:nvPr/>
          </p:nvSpPr>
          <p:spPr>
            <a:xfrm>
              <a:off x="9707400" y="3653011"/>
              <a:ext cx="1087957" cy="1029402"/>
            </a:xfrm>
            <a:prstGeom prst="chord">
              <a:avLst>
                <a:gd name="adj1" fmla="val 19676499"/>
                <a:gd name="adj2" fmla="val 12748446"/>
              </a:avLst>
            </a:prstGeom>
            <a:solidFill>
              <a:schemeClr val="accent1">
                <a:alpha val="20000"/>
              </a:schemeClr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38BA48E8-F5FB-4BE5-824F-FF0053D5E318}"/>
                </a:ext>
              </a:extLst>
            </p:cNvPr>
            <p:cNvSpPr/>
            <p:nvPr/>
          </p:nvSpPr>
          <p:spPr>
            <a:xfrm>
              <a:off x="10495565" y="4196980"/>
              <a:ext cx="160956" cy="14234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D148235D-1F78-4351-A9C1-0A17967041E0}"/>
                </a:ext>
              </a:extLst>
            </p:cNvPr>
            <p:cNvSpPr/>
            <p:nvPr/>
          </p:nvSpPr>
          <p:spPr>
            <a:xfrm>
              <a:off x="10379737" y="3897015"/>
              <a:ext cx="160956" cy="14234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7073AF07-45C8-4B98-95F9-7B4430F89566}"/>
                </a:ext>
              </a:extLst>
            </p:cNvPr>
            <p:cNvSpPr/>
            <p:nvPr/>
          </p:nvSpPr>
          <p:spPr>
            <a:xfrm>
              <a:off x="10150740" y="4082330"/>
              <a:ext cx="160956" cy="14234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3FB38150-A03E-4607-9899-CB085CB80D24}"/>
                </a:ext>
              </a:extLst>
            </p:cNvPr>
            <p:cNvSpPr/>
            <p:nvPr/>
          </p:nvSpPr>
          <p:spPr>
            <a:xfrm>
              <a:off x="10415087" y="4413548"/>
              <a:ext cx="160956" cy="14234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58985E7E-8753-47B8-89EB-8826C47DB979}"/>
                </a:ext>
              </a:extLst>
            </p:cNvPr>
            <p:cNvSpPr/>
            <p:nvPr/>
          </p:nvSpPr>
          <p:spPr>
            <a:xfrm>
              <a:off x="10223797" y="4284622"/>
              <a:ext cx="160956" cy="14234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BF7465DE-7A0F-44DC-9E88-3C79332ACDAB}"/>
                </a:ext>
              </a:extLst>
            </p:cNvPr>
            <p:cNvSpPr/>
            <p:nvPr/>
          </p:nvSpPr>
          <p:spPr>
            <a:xfrm>
              <a:off x="9896077" y="3960128"/>
              <a:ext cx="160956" cy="142348"/>
            </a:xfrm>
            <a:prstGeom prst="ellipse">
              <a:avLst/>
            </a:prstGeom>
            <a:ln w="285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D76309B9-DA76-4446-A09F-A15B3B9F0C65}"/>
                </a:ext>
              </a:extLst>
            </p:cNvPr>
            <p:cNvSpPr/>
            <p:nvPr/>
          </p:nvSpPr>
          <p:spPr>
            <a:xfrm>
              <a:off x="9856932" y="4237048"/>
              <a:ext cx="160956" cy="142348"/>
            </a:xfrm>
            <a:prstGeom prst="ellipse">
              <a:avLst/>
            </a:prstGeom>
            <a:ln w="285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478BEB22-A2E9-4B31-8B1E-C996D5D2C1EE}"/>
                </a:ext>
              </a:extLst>
            </p:cNvPr>
            <p:cNvSpPr/>
            <p:nvPr/>
          </p:nvSpPr>
          <p:spPr>
            <a:xfrm>
              <a:off x="10132765" y="3925040"/>
              <a:ext cx="160956" cy="142348"/>
            </a:xfrm>
            <a:prstGeom prst="ellipse">
              <a:avLst/>
            </a:prstGeom>
            <a:ln w="285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C3C964D6-E813-4DD1-AD29-7CE407EFDEA6}"/>
                </a:ext>
              </a:extLst>
            </p:cNvPr>
            <p:cNvSpPr/>
            <p:nvPr/>
          </p:nvSpPr>
          <p:spPr>
            <a:xfrm>
              <a:off x="10069686" y="4412344"/>
              <a:ext cx="160956" cy="142348"/>
            </a:xfrm>
            <a:prstGeom prst="ellipse">
              <a:avLst/>
            </a:prstGeom>
            <a:ln w="285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0D1CA7EC-5D14-4EBD-8308-29761C417CAE}"/>
                </a:ext>
              </a:extLst>
            </p:cNvPr>
            <p:cNvSpPr/>
            <p:nvPr/>
          </p:nvSpPr>
          <p:spPr>
            <a:xfrm>
              <a:off x="10369453" y="4068558"/>
              <a:ext cx="160956" cy="142348"/>
            </a:xfrm>
            <a:prstGeom prst="ellipse">
              <a:avLst/>
            </a:prstGeom>
            <a:ln w="285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C2AD0B8D-0D23-4B9E-9391-340E88C01088}"/>
                </a:ext>
              </a:extLst>
            </p:cNvPr>
            <p:cNvSpPr/>
            <p:nvPr/>
          </p:nvSpPr>
          <p:spPr>
            <a:xfrm>
              <a:off x="10582405" y="3996214"/>
              <a:ext cx="160956" cy="142348"/>
            </a:xfrm>
            <a:prstGeom prst="ellipse">
              <a:avLst/>
            </a:prstGeom>
            <a:ln w="285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22193135-6B06-4201-AE31-3AA5E4A32E70}"/>
                </a:ext>
              </a:extLst>
            </p:cNvPr>
            <p:cNvSpPr/>
            <p:nvPr/>
          </p:nvSpPr>
          <p:spPr>
            <a:xfrm>
              <a:off x="9739223" y="4082330"/>
              <a:ext cx="160956" cy="142348"/>
            </a:xfrm>
            <a:prstGeom prst="ellipse">
              <a:avLst/>
            </a:prstGeom>
            <a:ln w="285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A0C77CF7-9712-41F8-9B9D-BBA74019A321}"/>
                </a:ext>
              </a:extLst>
            </p:cNvPr>
            <p:cNvSpPr/>
            <p:nvPr/>
          </p:nvSpPr>
          <p:spPr>
            <a:xfrm>
              <a:off x="10023104" y="4215670"/>
              <a:ext cx="160956" cy="14234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BD867DB-EA15-432D-B30C-559CBD0CF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Migration of Features</a:t>
            </a:r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A3A9804C-5105-4A51-94AA-0BAD335132D6}"/>
              </a:ext>
            </a:extLst>
          </p:cNvPr>
          <p:cNvGrpSpPr/>
          <p:nvPr/>
        </p:nvGrpSpPr>
        <p:grpSpPr>
          <a:xfrm>
            <a:off x="1756866" y="2261616"/>
            <a:ext cx="1897148" cy="1897148"/>
            <a:chOff x="339147" y="2208867"/>
            <a:chExt cx="2442963" cy="2442963"/>
          </a:xfrm>
        </p:grpSpPr>
        <p:pic>
          <p:nvPicPr>
            <p:cNvPr id="8" name="Graphic 7" descr="Shopping bag">
              <a:extLst>
                <a:ext uri="{FF2B5EF4-FFF2-40B4-BE49-F238E27FC236}">
                  <a16:creationId xmlns:a16="http://schemas.microsoft.com/office/drawing/2014/main" id="{177BFBA9-7263-4E63-A13D-4DA388200B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39147" y="2208867"/>
              <a:ext cx="2442963" cy="2442963"/>
            </a:xfrm>
            <a:prstGeom prst="rect">
              <a:avLst/>
            </a:prstGeom>
          </p:spPr>
        </p:pic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8E43D7B3-AED2-45C2-AC66-957263C147D6}"/>
                </a:ext>
              </a:extLst>
            </p:cNvPr>
            <p:cNvGrpSpPr/>
            <p:nvPr/>
          </p:nvGrpSpPr>
          <p:grpSpPr>
            <a:xfrm>
              <a:off x="1031552" y="3003378"/>
              <a:ext cx="858862" cy="1325564"/>
              <a:chOff x="8732348" y="2327342"/>
              <a:chExt cx="858862" cy="1325564"/>
            </a:xfrm>
          </p:grpSpPr>
          <p:sp>
            <p:nvSpPr>
              <p:cNvPr id="39" name="Chord 38">
                <a:extLst>
                  <a:ext uri="{FF2B5EF4-FFF2-40B4-BE49-F238E27FC236}">
                    <a16:creationId xmlns:a16="http://schemas.microsoft.com/office/drawing/2014/main" id="{049C16B4-F501-401D-A930-06B318258BB1}"/>
                  </a:ext>
                </a:extLst>
              </p:cNvPr>
              <p:cNvSpPr/>
              <p:nvPr/>
            </p:nvSpPr>
            <p:spPr>
              <a:xfrm>
                <a:off x="8732348" y="2327342"/>
                <a:ext cx="858862" cy="1325564"/>
              </a:xfrm>
              <a:prstGeom prst="chord">
                <a:avLst>
                  <a:gd name="adj1" fmla="val 18806040"/>
                  <a:gd name="adj2" fmla="val 13595034"/>
                </a:avLst>
              </a:prstGeom>
              <a:solidFill>
                <a:srgbClr val="13DCFF">
                  <a:alpha val="20000"/>
                </a:srgbClr>
              </a:solidFill>
              <a:ln w="28575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718585E1-E179-450E-A298-BC27E537549C}"/>
                  </a:ext>
                </a:extLst>
              </p:cNvPr>
              <p:cNvSpPr/>
              <p:nvPr/>
            </p:nvSpPr>
            <p:spPr>
              <a:xfrm>
                <a:off x="8768656" y="2964182"/>
                <a:ext cx="207264" cy="183302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38069804-98B3-47B2-B58E-107BCAD20505}"/>
                  </a:ext>
                </a:extLst>
              </p:cNvPr>
              <p:cNvSpPr/>
              <p:nvPr/>
            </p:nvSpPr>
            <p:spPr>
              <a:xfrm>
                <a:off x="8992034" y="2729012"/>
                <a:ext cx="207264" cy="183302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A1E95290-E3EE-44B8-A19D-A552CA98AF85}"/>
                  </a:ext>
                </a:extLst>
              </p:cNvPr>
              <p:cNvSpPr/>
              <p:nvPr/>
            </p:nvSpPr>
            <p:spPr>
              <a:xfrm>
                <a:off x="9153047" y="2984399"/>
                <a:ext cx="207264" cy="183302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348EF3DF-54DB-41BF-95B1-51981EF099EA}"/>
                  </a:ext>
                </a:extLst>
              </p:cNvPr>
              <p:cNvSpPr/>
              <p:nvPr/>
            </p:nvSpPr>
            <p:spPr>
              <a:xfrm>
                <a:off x="8913257" y="3255249"/>
                <a:ext cx="207264" cy="183302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DF5A8137-C89D-4006-B9FD-8FD2FC2F1644}"/>
                  </a:ext>
                </a:extLst>
              </p:cNvPr>
              <p:cNvSpPr/>
              <p:nvPr/>
            </p:nvSpPr>
            <p:spPr>
              <a:xfrm>
                <a:off x="9234162" y="3310045"/>
                <a:ext cx="207264" cy="183302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D05CB565-E4D6-4C0F-89A6-7DDB8DD00E3C}"/>
                  </a:ext>
                </a:extLst>
              </p:cNvPr>
              <p:cNvSpPr/>
              <p:nvPr/>
            </p:nvSpPr>
            <p:spPr>
              <a:xfrm>
                <a:off x="9304107" y="2673391"/>
                <a:ext cx="207264" cy="183302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ED04B9F3-435C-4E28-894A-AF8C9583098A}"/>
              </a:ext>
            </a:extLst>
          </p:cNvPr>
          <p:cNvGrpSpPr/>
          <p:nvPr/>
        </p:nvGrpSpPr>
        <p:grpSpPr>
          <a:xfrm>
            <a:off x="1790352" y="4288200"/>
            <a:ext cx="1899242" cy="1899242"/>
            <a:chOff x="2213449" y="2206170"/>
            <a:chExt cx="2445660" cy="2445660"/>
          </a:xfrm>
        </p:grpSpPr>
        <p:pic>
          <p:nvPicPr>
            <p:cNvPr id="7" name="Graphic 6" descr="Shopping bag">
              <a:extLst>
                <a:ext uri="{FF2B5EF4-FFF2-40B4-BE49-F238E27FC236}">
                  <a16:creationId xmlns:a16="http://schemas.microsoft.com/office/drawing/2014/main" id="{6FDCF094-F5BA-45F3-9E31-2500D00DED1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213449" y="2206170"/>
              <a:ext cx="2445660" cy="2445660"/>
            </a:xfrm>
            <a:prstGeom prst="rect">
              <a:avLst/>
            </a:prstGeom>
          </p:spPr>
        </p:pic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18B43422-E4D3-4567-BD58-B2005C999542}"/>
                </a:ext>
              </a:extLst>
            </p:cNvPr>
            <p:cNvGrpSpPr/>
            <p:nvPr/>
          </p:nvGrpSpPr>
          <p:grpSpPr>
            <a:xfrm>
              <a:off x="2886919" y="3003378"/>
              <a:ext cx="858862" cy="1325564"/>
              <a:chOff x="9822109" y="2311665"/>
              <a:chExt cx="858862" cy="1325564"/>
            </a:xfrm>
          </p:grpSpPr>
          <p:sp>
            <p:nvSpPr>
              <p:cNvPr id="38" name="Chord 37">
                <a:extLst>
                  <a:ext uri="{FF2B5EF4-FFF2-40B4-BE49-F238E27FC236}">
                    <a16:creationId xmlns:a16="http://schemas.microsoft.com/office/drawing/2014/main" id="{E08155D2-516B-4A40-B6F8-17B0B6BCACB1}"/>
                  </a:ext>
                </a:extLst>
              </p:cNvPr>
              <p:cNvSpPr/>
              <p:nvPr/>
            </p:nvSpPr>
            <p:spPr>
              <a:xfrm>
                <a:off x="9822109" y="2311665"/>
                <a:ext cx="858862" cy="1325564"/>
              </a:xfrm>
              <a:prstGeom prst="chord">
                <a:avLst>
                  <a:gd name="adj1" fmla="val 18806040"/>
                  <a:gd name="adj2" fmla="val 13595034"/>
                </a:avLst>
              </a:prstGeom>
              <a:solidFill>
                <a:schemeClr val="accent1">
                  <a:alpha val="20000"/>
                </a:schemeClr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D7931EC7-0F27-4047-8F86-88CEF93D1811}"/>
                  </a:ext>
                </a:extLst>
              </p:cNvPr>
              <p:cNvSpPr/>
              <p:nvPr/>
            </p:nvSpPr>
            <p:spPr>
              <a:xfrm>
                <a:off x="10294928" y="3012135"/>
                <a:ext cx="207264" cy="18330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112DE786-FF5E-40B3-9E8B-926E116FB4C5}"/>
                  </a:ext>
                </a:extLst>
              </p:cNvPr>
              <p:cNvSpPr/>
              <p:nvPr/>
            </p:nvSpPr>
            <p:spPr>
              <a:xfrm>
                <a:off x="10145776" y="2625870"/>
                <a:ext cx="207264" cy="18330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6257261C-C696-41F9-A950-11E8AE1B2F9E}"/>
                  </a:ext>
                </a:extLst>
              </p:cNvPr>
              <p:cNvSpPr/>
              <p:nvPr/>
            </p:nvSpPr>
            <p:spPr>
              <a:xfrm>
                <a:off x="9850896" y="2864501"/>
                <a:ext cx="207264" cy="18330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FEEDD963-18C5-4927-B008-478C0E6923CB}"/>
                  </a:ext>
                </a:extLst>
              </p:cNvPr>
              <p:cNvSpPr/>
              <p:nvPr/>
            </p:nvSpPr>
            <p:spPr>
              <a:xfrm>
                <a:off x="10319202" y="3306387"/>
                <a:ext cx="207264" cy="18330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C2B0E4A9-D949-4FCD-81F5-F7959EDB38D6}"/>
                  </a:ext>
                </a:extLst>
              </p:cNvPr>
              <p:cNvSpPr/>
              <p:nvPr/>
            </p:nvSpPr>
            <p:spPr>
              <a:xfrm>
                <a:off x="9944971" y="3124993"/>
                <a:ext cx="207264" cy="18330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D24393A4-8D1E-45E3-9DAC-27D736563A3B}"/>
              </a:ext>
            </a:extLst>
          </p:cNvPr>
          <p:cNvGrpSpPr/>
          <p:nvPr/>
        </p:nvGrpSpPr>
        <p:grpSpPr>
          <a:xfrm>
            <a:off x="4293098" y="4386992"/>
            <a:ext cx="3502790" cy="1899242"/>
            <a:chOff x="6929175" y="2206170"/>
            <a:chExt cx="4510553" cy="2445660"/>
          </a:xfrm>
        </p:grpSpPr>
        <p:pic>
          <p:nvPicPr>
            <p:cNvPr id="45" name="Graphic 44" descr="Shopping bag">
              <a:extLst>
                <a:ext uri="{FF2B5EF4-FFF2-40B4-BE49-F238E27FC236}">
                  <a16:creationId xmlns:a16="http://schemas.microsoft.com/office/drawing/2014/main" id="{CFCCB362-CF16-4D30-8A65-5CFA563CD5E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929175" y="2206170"/>
              <a:ext cx="4510553" cy="2445660"/>
            </a:xfrm>
            <a:prstGeom prst="rect">
              <a:avLst/>
            </a:prstGeom>
          </p:spPr>
        </p:pic>
        <p:sp>
          <p:nvSpPr>
            <p:cNvPr id="56" name="Chord 55">
              <a:extLst>
                <a:ext uri="{FF2B5EF4-FFF2-40B4-BE49-F238E27FC236}">
                  <a16:creationId xmlns:a16="http://schemas.microsoft.com/office/drawing/2014/main" id="{F218CA4F-6C38-49B5-8B46-66075462DDFB}"/>
                </a:ext>
              </a:extLst>
            </p:cNvPr>
            <p:cNvSpPr/>
            <p:nvPr/>
          </p:nvSpPr>
          <p:spPr>
            <a:xfrm>
              <a:off x="8400603" y="2977436"/>
              <a:ext cx="1400966" cy="1325564"/>
            </a:xfrm>
            <a:prstGeom prst="chord">
              <a:avLst>
                <a:gd name="adj1" fmla="val 19676499"/>
                <a:gd name="adj2" fmla="val 12748446"/>
              </a:avLst>
            </a:prstGeom>
            <a:solidFill>
              <a:schemeClr val="accent1">
                <a:alpha val="20000"/>
              </a:schemeClr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5441CDDD-F59B-49A2-B826-578AA143399F}"/>
                </a:ext>
              </a:extLst>
            </p:cNvPr>
            <p:cNvSpPr/>
            <p:nvPr/>
          </p:nvSpPr>
          <p:spPr>
            <a:xfrm>
              <a:off x="9415526" y="3677906"/>
              <a:ext cx="207264" cy="18330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551511F7-BE54-4368-99E2-3170561D8516}"/>
                </a:ext>
              </a:extLst>
            </p:cNvPr>
            <p:cNvSpPr/>
            <p:nvPr/>
          </p:nvSpPr>
          <p:spPr>
            <a:xfrm>
              <a:off x="9266374" y="3291641"/>
              <a:ext cx="207264" cy="18330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F896CCA6-0E8F-46EE-A123-BDBB1D6BA8B5}"/>
                </a:ext>
              </a:extLst>
            </p:cNvPr>
            <p:cNvSpPr/>
            <p:nvPr/>
          </p:nvSpPr>
          <p:spPr>
            <a:xfrm>
              <a:off x="8971494" y="3530272"/>
              <a:ext cx="207264" cy="18330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B9D058B4-011D-4562-B79B-638F0336B166}"/>
                </a:ext>
              </a:extLst>
            </p:cNvPr>
            <p:cNvSpPr/>
            <p:nvPr/>
          </p:nvSpPr>
          <p:spPr>
            <a:xfrm>
              <a:off x="9311894" y="3956782"/>
              <a:ext cx="207264" cy="18330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72516FD5-6F27-4374-ACE0-D7A48F8AD321}"/>
                </a:ext>
              </a:extLst>
            </p:cNvPr>
            <p:cNvSpPr/>
            <p:nvPr/>
          </p:nvSpPr>
          <p:spPr>
            <a:xfrm>
              <a:off x="9065569" y="3790764"/>
              <a:ext cx="207264" cy="18330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68A8C8E1-CE4F-422A-8AEF-A03DA519ACFD}"/>
                </a:ext>
              </a:extLst>
            </p:cNvPr>
            <p:cNvSpPr/>
            <p:nvPr/>
          </p:nvSpPr>
          <p:spPr>
            <a:xfrm>
              <a:off x="8643563" y="3372912"/>
              <a:ext cx="207264" cy="183302"/>
            </a:xfrm>
            <a:prstGeom prst="ellipse">
              <a:avLst/>
            </a:prstGeom>
            <a:ln w="285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16A64302-3A72-4EB3-87AD-00BBE6FF0A9A}"/>
                </a:ext>
              </a:extLst>
            </p:cNvPr>
            <p:cNvSpPr/>
            <p:nvPr/>
          </p:nvSpPr>
          <p:spPr>
            <a:xfrm>
              <a:off x="8593156" y="3729502"/>
              <a:ext cx="207264" cy="183302"/>
            </a:xfrm>
            <a:prstGeom prst="ellipse">
              <a:avLst/>
            </a:prstGeom>
            <a:ln w="285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DA3DF70D-7AFC-4DCB-8FF9-B30A95274A23}"/>
                </a:ext>
              </a:extLst>
            </p:cNvPr>
            <p:cNvSpPr/>
            <p:nvPr/>
          </p:nvSpPr>
          <p:spPr>
            <a:xfrm>
              <a:off x="8948347" y="3327728"/>
              <a:ext cx="207264" cy="183302"/>
            </a:xfrm>
            <a:prstGeom prst="ellipse">
              <a:avLst/>
            </a:prstGeom>
            <a:ln w="285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47F92D2D-EECD-408A-9C74-7BB0CC2BE1DC}"/>
                </a:ext>
              </a:extLst>
            </p:cNvPr>
            <p:cNvSpPr/>
            <p:nvPr/>
          </p:nvSpPr>
          <p:spPr>
            <a:xfrm>
              <a:off x="8867120" y="3955231"/>
              <a:ext cx="207264" cy="18330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4BE79F29-3FD2-4084-B912-4863B48FF0DE}"/>
                </a:ext>
              </a:extLst>
            </p:cNvPr>
            <p:cNvSpPr/>
            <p:nvPr/>
          </p:nvSpPr>
          <p:spPr>
            <a:xfrm>
              <a:off x="9253131" y="3512537"/>
              <a:ext cx="207264" cy="18330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B18B8A7F-A319-4F06-88A7-FEBFE80E86D7}"/>
                </a:ext>
              </a:extLst>
            </p:cNvPr>
            <p:cNvSpPr/>
            <p:nvPr/>
          </p:nvSpPr>
          <p:spPr>
            <a:xfrm>
              <a:off x="9527350" y="3419379"/>
              <a:ext cx="207264" cy="183302"/>
            </a:xfrm>
            <a:prstGeom prst="ellipse">
              <a:avLst/>
            </a:prstGeom>
            <a:ln w="285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C50DAAD2-26CF-46D7-B28E-DF14490FCDFF}"/>
              </a:ext>
            </a:extLst>
          </p:cNvPr>
          <p:cNvGrpSpPr/>
          <p:nvPr/>
        </p:nvGrpSpPr>
        <p:grpSpPr>
          <a:xfrm>
            <a:off x="4376858" y="2268040"/>
            <a:ext cx="3502790" cy="1899242"/>
            <a:chOff x="3823095" y="2252113"/>
            <a:chExt cx="4510553" cy="2445660"/>
          </a:xfrm>
        </p:grpSpPr>
        <p:pic>
          <p:nvPicPr>
            <p:cNvPr id="70" name="Graphic 69" descr="Shopping bag">
              <a:extLst>
                <a:ext uri="{FF2B5EF4-FFF2-40B4-BE49-F238E27FC236}">
                  <a16:creationId xmlns:a16="http://schemas.microsoft.com/office/drawing/2014/main" id="{4A9436EF-CC8B-4C7A-B062-BAC22D0EE5F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823095" y="2252113"/>
              <a:ext cx="4510553" cy="2445660"/>
            </a:xfrm>
            <a:prstGeom prst="rect">
              <a:avLst/>
            </a:prstGeom>
          </p:spPr>
        </p:pic>
        <p:sp>
          <p:nvSpPr>
            <p:cNvPr id="71" name="Chord 70">
              <a:extLst>
                <a:ext uri="{FF2B5EF4-FFF2-40B4-BE49-F238E27FC236}">
                  <a16:creationId xmlns:a16="http://schemas.microsoft.com/office/drawing/2014/main" id="{97E07592-D99E-4E09-A62D-F4233BD3B613}"/>
                </a:ext>
              </a:extLst>
            </p:cNvPr>
            <p:cNvSpPr/>
            <p:nvPr/>
          </p:nvSpPr>
          <p:spPr>
            <a:xfrm>
              <a:off x="5294523" y="3023379"/>
              <a:ext cx="1400966" cy="1325564"/>
            </a:xfrm>
            <a:prstGeom prst="chord">
              <a:avLst>
                <a:gd name="adj1" fmla="val 19676499"/>
                <a:gd name="adj2" fmla="val 12748446"/>
              </a:avLst>
            </a:prstGeom>
            <a:solidFill>
              <a:schemeClr val="accent1">
                <a:alpha val="20000"/>
              </a:schemeClr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D1AD6C0D-048E-485E-B672-FA71EE9A3F62}"/>
                </a:ext>
              </a:extLst>
            </p:cNvPr>
            <p:cNvSpPr/>
            <p:nvPr/>
          </p:nvSpPr>
          <p:spPr>
            <a:xfrm>
              <a:off x="6309446" y="3723849"/>
              <a:ext cx="207264" cy="18330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A40B7415-97BE-4CC6-AFED-3C175B52479C}"/>
                </a:ext>
              </a:extLst>
            </p:cNvPr>
            <p:cNvSpPr/>
            <p:nvPr/>
          </p:nvSpPr>
          <p:spPr>
            <a:xfrm>
              <a:off x="6160294" y="3337584"/>
              <a:ext cx="207264" cy="18330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562F7645-1348-45C7-A198-BE35DA8F8A88}"/>
                </a:ext>
              </a:extLst>
            </p:cNvPr>
            <p:cNvSpPr/>
            <p:nvPr/>
          </p:nvSpPr>
          <p:spPr>
            <a:xfrm>
              <a:off x="5865414" y="3576215"/>
              <a:ext cx="207264" cy="18330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D3B4DBCD-605E-489C-BC42-8F3F10F38A91}"/>
                </a:ext>
              </a:extLst>
            </p:cNvPr>
            <p:cNvSpPr/>
            <p:nvPr/>
          </p:nvSpPr>
          <p:spPr>
            <a:xfrm>
              <a:off x="6205814" y="4002725"/>
              <a:ext cx="207264" cy="18330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DCF744C9-9F5A-44FE-A132-58C1AEB25699}"/>
                </a:ext>
              </a:extLst>
            </p:cNvPr>
            <p:cNvSpPr/>
            <p:nvPr/>
          </p:nvSpPr>
          <p:spPr>
            <a:xfrm>
              <a:off x="5959489" y="3836707"/>
              <a:ext cx="207264" cy="18330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353CB2D0-D2A5-4A63-A06F-1F423ECD2283}"/>
                </a:ext>
              </a:extLst>
            </p:cNvPr>
            <p:cNvSpPr/>
            <p:nvPr/>
          </p:nvSpPr>
          <p:spPr>
            <a:xfrm>
              <a:off x="5537483" y="3418855"/>
              <a:ext cx="207264" cy="183302"/>
            </a:xfrm>
            <a:prstGeom prst="ellipse">
              <a:avLst/>
            </a:prstGeom>
            <a:ln w="285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F91721B9-CE0D-4AF0-9889-F08C4E33CAAB}"/>
                </a:ext>
              </a:extLst>
            </p:cNvPr>
            <p:cNvSpPr/>
            <p:nvPr/>
          </p:nvSpPr>
          <p:spPr>
            <a:xfrm>
              <a:off x="5487076" y="3775445"/>
              <a:ext cx="207264" cy="183302"/>
            </a:xfrm>
            <a:prstGeom prst="ellipse">
              <a:avLst/>
            </a:prstGeom>
            <a:ln w="285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F90B1C6D-4F1A-46BA-9588-D3DBD57B2F62}"/>
                </a:ext>
              </a:extLst>
            </p:cNvPr>
            <p:cNvSpPr/>
            <p:nvPr/>
          </p:nvSpPr>
          <p:spPr>
            <a:xfrm>
              <a:off x="5842267" y="3373671"/>
              <a:ext cx="207264" cy="183302"/>
            </a:xfrm>
            <a:prstGeom prst="ellipse">
              <a:avLst/>
            </a:prstGeom>
            <a:ln w="285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A2CC09F0-9A4A-4C14-A301-FAE8EBB809DA}"/>
                </a:ext>
              </a:extLst>
            </p:cNvPr>
            <p:cNvSpPr/>
            <p:nvPr/>
          </p:nvSpPr>
          <p:spPr>
            <a:xfrm>
              <a:off x="5761040" y="4001174"/>
              <a:ext cx="207264" cy="18330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65D27DFA-9ED6-471D-BD1A-8F5922553A80}"/>
                </a:ext>
              </a:extLst>
            </p:cNvPr>
            <p:cNvSpPr/>
            <p:nvPr/>
          </p:nvSpPr>
          <p:spPr>
            <a:xfrm>
              <a:off x="6147051" y="3558480"/>
              <a:ext cx="207264" cy="18330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BA8C6BBD-C555-4E85-8EC2-75A8F3227897}"/>
                </a:ext>
              </a:extLst>
            </p:cNvPr>
            <p:cNvSpPr/>
            <p:nvPr/>
          </p:nvSpPr>
          <p:spPr>
            <a:xfrm>
              <a:off x="6421270" y="3465322"/>
              <a:ext cx="207264" cy="183302"/>
            </a:xfrm>
            <a:prstGeom prst="ellipse">
              <a:avLst/>
            </a:prstGeom>
            <a:ln w="285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2AE595EB-0498-4353-8CFB-13B69891F63E}"/>
                </a:ext>
              </a:extLst>
            </p:cNvPr>
            <p:cNvSpPr/>
            <p:nvPr/>
          </p:nvSpPr>
          <p:spPr>
            <a:xfrm>
              <a:off x="5002515" y="3798029"/>
              <a:ext cx="207264" cy="183302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0F52F2A8-5209-4608-A335-5F2B55F43FA8}"/>
                </a:ext>
              </a:extLst>
            </p:cNvPr>
            <p:cNvSpPr/>
            <p:nvPr/>
          </p:nvSpPr>
          <p:spPr>
            <a:xfrm>
              <a:off x="5120946" y="4136237"/>
              <a:ext cx="207264" cy="183302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AFA311A2-6DC3-44C3-A8B6-0EBBBFACDA67}"/>
              </a:ext>
            </a:extLst>
          </p:cNvPr>
          <p:cNvGrpSpPr/>
          <p:nvPr/>
        </p:nvGrpSpPr>
        <p:grpSpPr>
          <a:xfrm>
            <a:off x="1030725" y="1956904"/>
            <a:ext cx="1368858" cy="1368858"/>
            <a:chOff x="136812" y="1304823"/>
            <a:chExt cx="1368858" cy="1368858"/>
          </a:xfrm>
        </p:grpSpPr>
        <p:pic>
          <p:nvPicPr>
            <p:cNvPr id="106" name="Graphic 105" descr="Tag">
              <a:extLst>
                <a:ext uri="{FF2B5EF4-FFF2-40B4-BE49-F238E27FC236}">
                  <a16:creationId xmlns:a16="http://schemas.microsoft.com/office/drawing/2014/main" id="{E5CE6D66-86F5-4943-BE9C-D45701A27BF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 rot="7058571">
              <a:off x="136812" y="1304823"/>
              <a:ext cx="1368858" cy="1368858"/>
            </a:xfrm>
            <a:prstGeom prst="rect">
              <a:avLst/>
            </a:prstGeom>
          </p:spPr>
        </p:pic>
        <p:pic>
          <p:nvPicPr>
            <p:cNvPr id="4" name="Google Shape;153;p19">
              <a:extLst>
                <a:ext uri="{FF2B5EF4-FFF2-40B4-BE49-F238E27FC236}">
                  <a16:creationId xmlns:a16="http://schemas.microsoft.com/office/drawing/2014/main" id="{C1CFA103-EEB3-421E-8970-FD0B840340A0}"/>
                </a:ext>
              </a:extLst>
            </p:cNvPr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 rot="20289013">
              <a:off x="447111" y="1743208"/>
              <a:ext cx="473738" cy="49941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36CAFB9A-1317-4764-B4A1-4E3829303D50}"/>
              </a:ext>
            </a:extLst>
          </p:cNvPr>
          <p:cNvGrpSpPr/>
          <p:nvPr/>
        </p:nvGrpSpPr>
        <p:grpSpPr>
          <a:xfrm>
            <a:off x="1066283" y="4010039"/>
            <a:ext cx="1368858" cy="1368858"/>
            <a:chOff x="121873" y="3660152"/>
            <a:chExt cx="1368858" cy="1368858"/>
          </a:xfrm>
        </p:grpSpPr>
        <p:pic>
          <p:nvPicPr>
            <p:cNvPr id="107" name="Graphic 106" descr="Tag">
              <a:extLst>
                <a:ext uri="{FF2B5EF4-FFF2-40B4-BE49-F238E27FC236}">
                  <a16:creationId xmlns:a16="http://schemas.microsoft.com/office/drawing/2014/main" id="{77665F5C-E2C6-480B-974E-F20CEBEA183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 rot="7058571">
              <a:off x="121873" y="3660152"/>
              <a:ext cx="1368858" cy="1368858"/>
            </a:xfrm>
            <a:prstGeom prst="rect">
              <a:avLst/>
            </a:prstGeom>
          </p:spPr>
        </p:pic>
        <p:pic>
          <p:nvPicPr>
            <p:cNvPr id="5" name="Grafik 3">
              <a:extLst>
                <a:ext uri="{FF2B5EF4-FFF2-40B4-BE49-F238E27FC236}">
                  <a16:creationId xmlns:a16="http://schemas.microsoft.com/office/drawing/2014/main" id="{82F6A6D3-42BE-4E8B-AFC7-C725A2E466B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/>
            <a:srcRect r="68596"/>
            <a:stretch/>
          </p:blipFill>
          <p:spPr>
            <a:xfrm rot="20358521">
              <a:off x="401639" y="4117072"/>
              <a:ext cx="571710" cy="485593"/>
            </a:xfrm>
            <a:prstGeom prst="rect">
              <a:avLst/>
            </a:prstGeom>
          </p:spPr>
        </p:pic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90B85787-23A9-4B37-A91D-A6FC7DD99874}"/>
              </a:ext>
            </a:extLst>
          </p:cNvPr>
          <p:cNvGrpSpPr/>
          <p:nvPr/>
        </p:nvGrpSpPr>
        <p:grpSpPr>
          <a:xfrm>
            <a:off x="4213242" y="2001178"/>
            <a:ext cx="1368858" cy="1368858"/>
            <a:chOff x="136812" y="1304823"/>
            <a:chExt cx="1368858" cy="1368858"/>
          </a:xfrm>
        </p:grpSpPr>
        <p:pic>
          <p:nvPicPr>
            <p:cNvPr id="110" name="Graphic 109" descr="Tag">
              <a:extLst>
                <a:ext uri="{FF2B5EF4-FFF2-40B4-BE49-F238E27FC236}">
                  <a16:creationId xmlns:a16="http://schemas.microsoft.com/office/drawing/2014/main" id="{C1640A21-A971-4334-9D9D-AD4FA79385B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 rot="7058571">
              <a:off x="136812" y="1304823"/>
              <a:ext cx="1368858" cy="1368858"/>
            </a:xfrm>
            <a:prstGeom prst="rect">
              <a:avLst/>
            </a:prstGeom>
          </p:spPr>
        </p:pic>
        <p:pic>
          <p:nvPicPr>
            <p:cNvPr id="111" name="Google Shape;153;p19">
              <a:extLst>
                <a:ext uri="{FF2B5EF4-FFF2-40B4-BE49-F238E27FC236}">
                  <a16:creationId xmlns:a16="http://schemas.microsoft.com/office/drawing/2014/main" id="{5FC96D87-AAE1-45EE-98F8-54C26DC64F3E}"/>
                </a:ext>
              </a:extLst>
            </p:cNvPr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 rot="20289013">
              <a:off x="447111" y="1743208"/>
              <a:ext cx="473738" cy="49941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3DA9895B-0BB0-42FC-9EEE-679DFDB1C28B}"/>
              </a:ext>
            </a:extLst>
          </p:cNvPr>
          <p:cNvGrpSpPr/>
          <p:nvPr/>
        </p:nvGrpSpPr>
        <p:grpSpPr>
          <a:xfrm>
            <a:off x="8404702" y="-113620"/>
            <a:ext cx="1368858" cy="1368858"/>
            <a:chOff x="8490526" y="2799006"/>
            <a:chExt cx="1368858" cy="1368858"/>
          </a:xfrm>
        </p:grpSpPr>
        <p:pic>
          <p:nvPicPr>
            <p:cNvPr id="116" name="Graphic 115" descr="Tag">
              <a:extLst>
                <a:ext uri="{FF2B5EF4-FFF2-40B4-BE49-F238E27FC236}">
                  <a16:creationId xmlns:a16="http://schemas.microsoft.com/office/drawing/2014/main" id="{4BF95F15-300D-49AD-8165-5277DE41127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 rot="7058571">
              <a:off x="8490526" y="2799006"/>
              <a:ext cx="1368858" cy="1368858"/>
            </a:xfrm>
            <a:prstGeom prst="rect">
              <a:avLst/>
            </a:prstGeom>
          </p:spPr>
        </p:pic>
        <p:sp>
          <p:nvSpPr>
            <p:cNvPr id="117" name="Star: 5 Points 116">
              <a:extLst>
                <a:ext uri="{FF2B5EF4-FFF2-40B4-BE49-F238E27FC236}">
                  <a16:creationId xmlns:a16="http://schemas.microsoft.com/office/drawing/2014/main" id="{CF7E92F2-7693-4200-AE1F-32C362012005}"/>
                </a:ext>
              </a:extLst>
            </p:cNvPr>
            <p:cNvSpPr/>
            <p:nvPr/>
          </p:nvSpPr>
          <p:spPr>
            <a:xfrm rot="20590617">
              <a:off x="8826946" y="3323274"/>
              <a:ext cx="348276" cy="333866"/>
            </a:xfrm>
            <a:prstGeom prst="star5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9A860A17-29ED-499D-A17D-E11F3E5092F8}"/>
              </a:ext>
            </a:extLst>
          </p:cNvPr>
          <p:cNvGrpSpPr/>
          <p:nvPr/>
        </p:nvGrpSpPr>
        <p:grpSpPr>
          <a:xfrm>
            <a:off x="8479247" y="4396913"/>
            <a:ext cx="3502790" cy="1899242"/>
            <a:chOff x="8564723" y="3054064"/>
            <a:chExt cx="3502790" cy="1899242"/>
          </a:xfrm>
        </p:grpSpPr>
        <p:pic>
          <p:nvPicPr>
            <p:cNvPr id="123" name="Graphic 122" descr="Shopping bag">
              <a:extLst>
                <a:ext uri="{FF2B5EF4-FFF2-40B4-BE49-F238E27FC236}">
                  <a16:creationId xmlns:a16="http://schemas.microsoft.com/office/drawing/2014/main" id="{21FAC2B6-24EB-46EE-8AEB-EEB9F573130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8564723" y="3054064"/>
              <a:ext cx="3502790" cy="1899242"/>
            </a:xfrm>
            <a:prstGeom prst="rect">
              <a:avLst/>
            </a:prstGeom>
          </p:spPr>
        </p:pic>
        <p:sp>
          <p:nvSpPr>
            <p:cNvPr id="124" name="Chord 123">
              <a:extLst>
                <a:ext uri="{FF2B5EF4-FFF2-40B4-BE49-F238E27FC236}">
                  <a16:creationId xmlns:a16="http://schemas.microsoft.com/office/drawing/2014/main" id="{08004355-BA13-4C86-B856-223FC2676B70}"/>
                </a:ext>
              </a:extLst>
            </p:cNvPr>
            <p:cNvSpPr/>
            <p:nvPr/>
          </p:nvSpPr>
          <p:spPr>
            <a:xfrm>
              <a:off x="9707400" y="3653011"/>
              <a:ext cx="1087957" cy="1029402"/>
            </a:xfrm>
            <a:prstGeom prst="chord">
              <a:avLst>
                <a:gd name="adj1" fmla="val 19676499"/>
                <a:gd name="adj2" fmla="val 12748446"/>
              </a:avLst>
            </a:prstGeom>
            <a:solidFill>
              <a:schemeClr val="accent1">
                <a:alpha val="20000"/>
              </a:schemeClr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b="1"/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670AFCC0-CD00-4413-BBFA-6B516FBEA16C}"/>
                </a:ext>
              </a:extLst>
            </p:cNvPr>
            <p:cNvSpPr/>
            <p:nvPr/>
          </p:nvSpPr>
          <p:spPr>
            <a:xfrm>
              <a:off x="10495565" y="4196980"/>
              <a:ext cx="160956" cy="14234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/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E638911D-5D6D-4577-8973-CACA1397306C}"/>
                </a:ext>
              </a:extLst>
            </p:cNvPr>
            <p:cNvSpPr/>
            <p:nvPr/>
          </p:nvSpPr>
          <p:spPr>
            <a:xfrm>
              <a:off x="10379737" y="3897015"/>
              <a:ext cx="160956" cy="14234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/>
            </a:p>
          </p:txBody>
        </p: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EB6CBB4C-9174-4CBB-9C9D-A749BE9A361B}"/>
                </a:ext>
              </a:extLst>
            </p:cNvPr>
            <p:cNvSpPr/>
            <p:nvPr/>
          </p:nvSpPr>
          <p:spPr>
            <a:xfrm>
              <a:off x="10150740" y="4082330"/>
              <a:ext cx="160956" cy="14234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/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B6262CD7-182D-431D-8A2D-8AB056AA232F}"/>
                </a:ext>
              </a:extLst>
            </p:cNvPr>
            <p:cNvSpPr/>
            <p:nvPr/>
          </p:nvSpPr>
          <p:spPr>
            <a:xfrm>
              <a:off x="10415087" y="4413548"/>
              <a:ext cx="160956" cy="14234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/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624A66E1-AAD0-4D33-82A5-E62B39AA172F}"/>
                </a:ext>
              </a:extLst>
            </p:cNvPr>
            <p:cNvSpPr/>
            <p:nvPr/>
          </p:nvSpPr>
          <p:spPr>
            <a:xfrm>
              <a:off x="10223797" y="4284622"/>
              <a:ext cx="160956" cy="14234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/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EC591606-F690-4AF2-9787-7B2D5D7FCD45}"/>
                </a:ext>
              </a:extLst>
            </p:cNvPr>
            <p:cNvSpPr/>
            <p:nvPr/>
          </p:nvSpPr>
          <p:spPr>
            <a:xfrm>
              <a:off x="9896077" y="3960128"/>
              <a:ext cx="160956" cy="142348"/>
            </a:xfrm>
            <a:prstGeom prst="ellipse">
              <a:avLst/>
            </a:prstGeom>
            <a:ln w="285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/>
            </a:p>
          </p:txBody>
        </p:sp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22B256B1-8366-405E-8A1D-94E8196A45ED}"/>
                </a:ext>
              </a:extLst>
            </p:cNvPr>
            <p:cNvSpPr/>
            <p:nvPr/>
          </p:nvSpPr>
          <p:spPr>
            <a:xfrm>
              <a:off x="9856932" y="4237048"/>
              <a:ext cx="160956" cy="142348"/>
            </a:xfrm>
            <a:prstGeom prst="ellipse">
              <a:avLst/>
            </a:prstGeom>
            <a:ln w="285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/>
            </a:p>
          </p:txBody>
        </p:sp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B20AE179-0340-4611-8FA3-9819EE0BF08C}"/>
                </a:ext>
              </a:extLst>
            </p:cNvPr>
            <p:cNvSpPr/>
            <p:nvPr/>
          </p:nvSpPr>
          <p:spPr>
            <a:xfrm>
              <a:off x="10132765" y="3925040"/>
              <a:ext cx="160956" cy="142348"/>
            </a:xfrm>
            <a:prstGeom prst="ellipse">
              <a:avLst/>
            </a:prstGeom>
            <a:ln w="285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/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598604D2-AE90-4F49-BA00-85D1A138E07D}"/>
                </a:ext>
              </a:extLst>
            </p:cNvPr>
            <p:cNvSpPr/>
            <p:nvPr/>
          </p:nvSpPr>
          <p:spPr>
            <a:xfrm>
              <a:off x="10069686" y="4412344"/>
              <a:ext cx="160956" cy="142348"/>
            </a:xfrm>
            <a:prstGeom prst="ellipse">
              <a:avLst/>
            </a:prstGeom>
            <a:ln w="285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/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3FC6F586-7E99-4E14-85A1-980419AF6AA5}"/>
                </a:ext>
              </a:extLst>
            </p:cNvPr>
            <p:cNvSpPr/>
            <p:nvPr/>
          </p:nvSpPr>
          <p:spPr>
            <a:xfrm>
              <a:off x="10369453" y="4068558"/>
              <a:ext cx="160956" cy="142348"/>
            </a:xfrm>
            <a:prstGeom prst="ellipse">
              <a:avLst/>
            </a:prstGeom>
            <a:ln w="285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/>
            </a:p>
          </p:txBody>
        </p: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4E070620-DEDA-4889-BA42-FCE89733A577}"/>
                </a:ext>
              </a:extLst>
            </p:cNvPr>
            <p:cNvSpPr/>
            <p:nvPr/>
          </p:nvSpPr>
          <p:spPr>
            <a:xfrm>
              <a:off x="10582405" y="3996214"/>
              <a:ext cx="160956" cy="142348"/>
            </a:xfrm>
            <a:prstGeom prst="ellipse">
              <a:avLst/>
            </a:prstGeom>
            <a:ln w="285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/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2BAC90E4-C6B8-402D-9FDE-5AD898FD6FD1}"/>
                </a:ext>
              </a:extLst>
            </p:cNvPr>
            <p:cNvSpPr/>
            <p:nvPr/>
          </p:nvSpPr>
          <p:spPr>
            <a:xfrm>
              <a:off x="9739223" y="4082330"/>
              <a:ext cx="160956" cy="142348"/>
            </a:xfrm>
            <a:prstGeom prst="ellipse">
              <a:avLst/>
            </a:prstGeom>
            <a:ln w="285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/>
            </a:p>
          </p:txBody>
        </p: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48D0CB7D-4C9A-4754-93EF-C9A81C78F5F8}"/>
                </a:ext>
              </a:extLst>
            </p:cNvPr>
            <p:cNvSpPr/>
            <p:nvPr/>
          </p:nvSpPr>
          <p:spPr>
            <a:xfrm>
              <a:off x="10023104" y="4215670"/>
              <a:ext cx="160956" cy="14234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/>
            </a:p>
          </p:txBody>
        </p:sp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BACD2FEA-B80F-417A-9CD1-6C6A1E3BB5B9}"/>
              </a:ext>
            </a:extLst>
          </p:cNvPr>
          <p:cNvGrpSpPr/>
          <p:nvPr/>
        </p:nvGrpSpPr>
        <p:grpSpPr>
          <a:xfrm>
            <a:off x="8517272" y="2268431"/>
            <a:ext cx="3502790" cy="1899242"/>
            <a:chOff x="8564723" y="3054064"/>
            <a:chExt cx="3502790" cy="1899242"/>
          </a:xfrm>
        </p:grpSpPr>
        <p:pic>
          <p:nvPicPr>
            <p:cNvPr id="139" name="Graphic 138" descr="Shopping bag">
              <a:extLst>
                <a:ext uri="{FF2B5EF4-FFF2-40B4-BE49-F238E27FC236}">
                  <a16:creationId xmlns:a16="http://schemas.microsoft.com/office/drawing/2014/main" id="{0FB13587-32D2-4BB4-A027-DCAC2CBEA7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8564723" y="3054064"/>
              <a:ext cx="3502790" cy="1899242"/>
            </a:xfrm>
            <a:prstGeom prst="rect">
              <a:avLst/>
            </a:prstGeom>
          </p:spPr>
        </p:pic>
        <p:sp>
          <p:nvSpPr>
            <p:cNvPr id="140" name="Chord 139">
              <a:extLst>
                <a:ext uri="{FF2B5EF4-FFF2-40B4-BE49-F238E27FC236}">
                  <a16:creationId xmlns:a16="http://schemas.microsoft.com/office/drawing/2014/main" id="{4AEA1979-2620-43E0-AB5C-220DF9056346}"/>
                </a:ext>
              </a:extLst>
            </p:cNvPr>
            <p:cNvSpPr/>
            <p:nvPr/>
          </p:nvSpPr>
          <p:spPr>
            <a:xfrm>
              <a:off x="9707400" y="3653011"/>
              <a:ext cx="1087957" cy="1029402"/>
            </a:xfrm>
            <a:prstGeom prst="chord">
              <a:avLst>
                <a:gd name="adj1" fmla="val 19676499"/>
                <a:gd name="adj2" fmla="val 12748446"/>
              </a:avLst>
            </a:prstGeom>
            <a:solidFill>
              <a:schemeClr val="accent1">
                <a:alpha val="20000"/>
              </a:schemeClr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5EF1448C-BE84-4947-8C49-6D78B7F5C77D}"/>
                </a:ext>
              </a:extLst>
            </p:cNvPr>
            <p:cNvSpPr/>
            <p:nvPr/>
          </p:nvSpPr>
          <p:spPr>
            <a:xfrm>
              <a:off x="10495565" y="4196980"/>
              <a:ext cx="160956" cy="14234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6FE05384-C27B-4FE2-AE10-04C607B7B5C3}"/>
                </a:ext>
              </a:extLst>
            </p:cNvPr>
            <p:cNvSpPr/>
            <p:nvPr/>
          </p:nvSpPr>
          <p:spPr>
            <a:xfrm>
              <a:off x="10379737" y="3897015"/>
              <a:ext cx="160956" cy="14234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3" name="Oval 142">
              <a:extLst>
                <a:ext uri="{FF2B5EF4-FFF2-40B4-BE49-F238E27FC236}">
                  <a16:creationId xmlns:a16="http://schemas.microsoft.com/office/drawing/2014/main" id="{D1ED5DE8-A084-4A61-9592-F813C59A9BFF}"/>
                </a:ext>
              </a:extLst>
            </p:cNvPr>
            <p:cNvSpPr/>
            <p:nvPr/>
          </p:nvSpPr>
          <p:spPr>
            <a:xfrm>
              <a:off x="10150740" y="4082330"/>
              <a:ext cx="160956" cy="14234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4" name="Oval 143">
              <a:extLst>
                <a:ext uri="{FF2B5EF4-FFF2-40B4-BE49-F238E27FC236}">
                  <a16:creationId xmlns:a16="http://schemas.microsoft.com/office/drawing/2014/main" id="{8E2A6C5C-55A4-4CDF-8522-CB0955CA8295}"/>
                </a:ext>
              </a:extLst>
            </p:cNvPr>
            <p:cNvSpPr/>
            <p:nvPr/>
          </p:nvSpPr>
          <p:spPr>
            <a:xfrm>
              <a:off x="10415087" y="4413548"/>
              <a:ext cx="160956" cy="14234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5" name="Oval 144">
              <a:extLst>
                <a:ext uri="{FF2B5EF4-FFF2-40B4-BE49-F238E27FC236}">
                  <a16:creationId xmlns:a16="http://schemas.microsoft.com/office/drawing/2014/main" id="{CEA6B1BD-52A7-414D-970B-21ED0391DFC1}"/>
                </a:ext>
              </a:extLst>
            </p:cNvPr>
            <p:cNvSpPr/>
            <p:nvPr/>
          </p:nvSpPr>
          <p:spPr>
            <a:xfrm>
              <a:off x="10223797" y="4284622"/>
              <a:ext cx="160956" cy="14234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6" name="Oval 145">
              <a:extLst>
                <a:ext uri="{FF2B5EF4-FFF2-40B4-BE49-F238E27FC236}">
                  <a16:creationId xmlns:a16="http://schemas.microsoft.com/office/drawing/2014/main" id="{0418C651-76E1-4949-BD8B-DE42CEA01AE8}"/>
                </a:ext>
              </a:extLst>
            </p:cNvPr>
            <p:cNvSpPr/>
            <p:nvPr/>
          </p:nvSpPr>
          <p:spPr>
            <a:xfrm>
              <a:off x="9896077" y="3960128"/>
              <a:ext cx="160956" cy="142348"/>
            </a:xfrm>
            <a:prstGeom prst="ellipse">
              <a:avLst/>
            </a:prstGeom>
            <a:ln w="285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7" name="Oval 146">
              <a:extLst>
                <a:ext uri="{FF2B5EF4-FFF2-40B4-BE49-F238E27FC236}">
                  <a16:creationId xmlns:a16="http://schemas.microsoft.com/office/drawing/2014/main" id="{304B2F22-7EDD-40C1-8351-2F28E5644B9C}"/>
                </a:ext>
              </a:extLst>
            </p:cNvPr>
            <p:cNvSpPr/>
            <p:nvPr/>
          </p:nvSpPr>
          <p:spPr>
            <a:xfrm>
              <a:off x="9856932" y="4237048"/>
              <a:ext cx="160956" cy="142348"/>
            </a:xfrm>
            <a:prstGeom prst="ellipse">
              <a:avLst/>
            </a:prstGeom>
            <a:ln w="285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8E31A11B-6FF5-4967-87B6-027E2CCB7FC1}"/>
                </a:ext>
              </a:extLst>
            </p:cNvPr>
            <p:cNvSpPr/>
            <p:nvPr/>
          </p:nvSpPr>
          <p:spPr>
            <a:xfrm>
              <a:off x="10132765" y="3925040"/>
              <a:ext cx="160956" cy="142348"/>
            </a:xfrm>
            <a:prstGeom prst="ellipse">
              <a:avLst/>
            </a:prstGeom>
            <a:ln w="285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9" name="Oval 148">
              <a:extLst>
                <a:ext uri="{FF2B5EF4-FFF2-40B4-BE49-F238E27FC236}">
                  <a16:creationId xmlns:a16="http://schemas.microsoft.com/office/drawing/2014/main" id="{AD5242C1-3C4D-4FC7-81F4-C4911AB78EF3}"/>
                </a:ext>
              </a:extLst>
            </p:cNvPr>
            <p:cNvSpPr/>
            <p:nvPr/>
          </p:nvSpPr>
          <p:spPr>
            <a:xfrm>
              <a:off x="10069686" y="4412344"/>
              <a:ext cx="160956" cy="142348"/>
            </a:xfrm>
            <a:prstGeom prst="ellipse">
              <a:avLst/>
            </a:prstGeom>
            <a:ln w="285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0" name="Oval 149">
              <a:extLst>
                <a:ext uri="{FF2B5EF4-FFF2-40B4-BE49-F238E27FC236}">
                  <a16:creationId xmlns:a16="http://schemas.microsoft.com/office/drawing/2014/main" id="{1D47893F-ACEA-4563-BE8C-DB33027813BC}"/>
                </a:ext>
              </a:extLst>
            </p:cNvPr>
            <p:cNvSpPr/>
            <p:nvPr/>
          </p:nvSpPr>
          <p:spPr>
            <a:xfrm>
              <a:off x="10369453" y="4068558"/>
              <a:ext cx="160956" cy="142348"/>
            </a:xfrm>
            <a:prstGeom prst="ellipse">
              <a:avLst/>
            </a:prstGeom>
            <a:ln w="285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0DAAABEC-DC91-4F10-BD83-FBFA0A79BA00}"/>
                </a:ext>
              </a:extLst>
            </p:cNvPr>
            <p:cNvSpPr/>
            <p:nvPr/>
          </p:nvSpPr>
          <p:spPr>
            <a:xfrm>
              <a:off x="10582405" y="3996214"/>
              <a:ext cx="160956" cy="142348"/>
            </a:xfrm>
            <a:prstGeom prst="ellipse">
              <a:avLst/>
            </a:prstGeom>
            <a:ln w="285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2" name="Oval 151">
              <a:extLst>
                <a:ext uri="{FF2B5EF4-FFF2-40B4-BE49-F238E27FC236}">
                  <a16:creationId xmlns:a16="http://schemas.microsoft.com/office/drawing/2014/main" id="{E84F9427-05E8-4E6E-9A85-1D198E77E208}"/>
                </a:ext>
              </a:extLst>
            </p:cNvPr>
            <p:cNvSpPr/>
            <p:nvPr/>
          </p:nvSpPr>
          <p:spPr>
            <a:xfrm>
              <a:off x="9739223" y="4082330"/>
              <a:ext cx="160956" cy="142348"/>
            </a:xfrm>
            <a:prstGeom prst="ellipse">
              <a:avLst/>
            </a:prstGeom>
            <a:ln w="285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3" name="Oval 152">
              <a:extLst>
                <a:ext uri="{FF2B5EF4-FFF2-40B4-BE49-F238E27FC236}">
                  <a16:creationId xmlns:a16="http://schemas.microsoft.com/office/drawing/2014/main" id="{ACCA366A-6757-4D21-9CA3-2F8445DA979E}"/>
                </a:ext>
              </a:extLst>
            </p:cNvPr>
            <p:cNvSpPr/>
            <p:nvPr/>
          </p:nvSpPr>
          <p:spPr>
            <a:xfrm>
              <a:off x="10023104" y="4215670"/>
              <a:ext cx="160956" cy="14234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52A7E5C8-C997-4D80-B6AF-FABDD80834FB}"/>
              </a:ext>
            </a:extLst>
          </p:cNvPr>
          <p:cNvGrpSpPr/>
          <p:nvPr/>
        </p:nvGrpSpPr>
        <p:grpSpPr>
          <a:xfrm>
            <a:off x="8294036" y="2023396"/>
            <a:ext cx="1368858" cy="1368858"/>
            <a:chOff x="136812" y="1304823"/>
            <a:chExt cx="1368858" cy="1368858"/>
          </a:xfrm>
        </p:grpSpPr>
        <p:pic>
          <p:nvPicPr>
            <p:cNvPr id="155" name="Graphic 154" descr="Tag">
              <a:extLst>
                <a:ext uri="{FF2B5EF4-FFF2-40B4-BE49-F238E27FC236}">
                  <a16:creationId xmlns:a16="http://schemas.microsoft.com/office/drawing/2014/main" id="{AB82A68D-966E-49BF-A1FC-C1A5CF01F42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 rot="7058571">
              <a:off x="136812" y="1304823"/>
              <a:ext cx="1368858" cy="1368858"/>
            </a:xfrm>
            <a:prstGeom prst="rect">
              <a:avLst/>
            </a:prstGeom>
          </p:spPr>
        </p:pic>
        <p:pic>
          <p:nvPicPr>
            <p:cNvPr id="156" name="Google Shape;153;p19">
              <a:extLst>
                <a:ext uri="{FF2B5EF4-FFF2-40B4-BE49-F238E27FC236}">
                  <a16:creationId xmlns:a16="http://schemas.microsoft.com/office/drawing/2014/main" id="{6A7A0FBB-26A6-47B8-A118-E5B2C8968F33}"/>
                </a:ext>
              </a:extLst>
            </p:cNvPr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 rot="20289013">
              <a:off x="447111" y="1743208"/>
              <a:ext cx="473738" cy="49941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81DFB526-5850-4AC2-9E65-55F980CAE5F2}"/>
              </a:ext>
            </a:extLst>
          </p:cNvPr>
          <p:cNvGrpSpPr/>
          <p:nvPr/>
        </p:nvGrpSpPr>
        <p:grpSpPr>
          <a:xfrm>
            <a:off x="8268978" y="4141716"/>
            <a:ext cx="1368858" cy="1368858"/>
            <a:chOff x="121873" y="3660152"/>
            <a:chExt cx="1368858" cy="1368858"/>
          </a:xfrm>
        </p:grpSpPr>
        <p:pic>
          <p:nvPicPr>
            <p:cNvPr id="158" name="Graphic 157" descr="Tag">
              <a:extLst>
                <a:ext uri="{FF2B5EF4-FFF2-40B4-BE49-F238E27FC236}">
                  <a16:creationId xmlns:a16="http://schemas.microsoft.com/office/drawing/2014/main" id="{D509756F-80C5-495D-AFF1-3CEC3C96127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 rot="7058571">
              <a:off x="121873" y="3660152"/>
              <a:ext cx="1368858" cy="1368858"/>
            </a:xfrm>
            <a:prstGeom prst="rect">
              <a:avLst/>
            </a:prstGeom>
          </p:spPr>
        </p:pic>
        <p:pic>
          <p:nvPicPr>
            <p:cNvPr id="159" name="Grafik 3">
              <a:extLst>
                <a:ext uri="{FF2B5EF4-FFF2-40B4-BE49-F238E27FC236}">
                  <a16:creationId xmlns:a16="http://schemas.microsoft.com/office/drawing/2014/main" id="{C78E8CBC-D213-46AB-8729-E7417CD661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/>
            <a:srcRect r="68596"/>
            <a:stretch/>
          </p:blipFill>
          <p:spPr>
            <a:xfrm rot="20358521">
              <a:off x="401639" y="4117072"/>
              <a:ext cx="571710" cy="485593"/>
            </a:xfrm>
            <a:prstGeom prst="rect">
              <a:avLst/>
            </a:prstGeom>
          </p:spPr>
        </p:pic>
      </p:grpSp>
      <p:cxnSp>
        <p:nvCxnSpPr>
          <p:cNvPr id="166" name="Straight Arrow Connector 165">
            <a:extLst>
              <a:ext uri="{FF2B5EF4-FFF2-40B4-BE49-F238E27FC236}">
                <a16:creationId xmlns:a16="http://schemas.microsoft.com/office/drawing/2014/main" id="{C1CC68CF-741A-4599-899B-2ADCEA6940A7}"/>
              </a:ext>
            </a:extLst>
          </p:cNvPr>
          <p:cNvCxnSpPr>
            <a:stCxn id="56" idx="2"/>
          </p:cNvCxnSpPr>
          <p:nvPr/>
        </p:nvCxnSpPr>
        <p:spPr>
          <a:xfrm flipV="1">
            <a:off x="5980874" y="3916352"/>
            <a:ext cx="69613" cy="1298609"/>
          </a:xfrm>
          <a:prstGeom prst="straightConnector1">
            <a:avLst/>
          </a:prstGeom>
          <a:ln w="762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7" name="TextBox 166">
            <a:extLst>
              <a:ext uri="{FF2B5EF4-FFF2-40B4-BE49-F238E27FC236}">
                <a16:creationId xmlns:a16="http://schemas.microsoft.com/office/drawing/2014/main" id="{27940661-5463-423C-8610-39D497AF97C0}"/>
              </a:ext>
            </a:extLst>
          </p:cNvPr>
          <p:cNvSpPr txBox="1"/>
          <p:nvPr/>
        </p:nvSpPr>
        <p:spPr>
          <a:xfrm>
            <a:off x="2379091" y="1767256"/>
            <a:ext cx="602601" cy="369332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now</a:t>
            </a: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347D8401-0053-447D-B967-23621660081B}"/>
              </a:ext>
            </a:extLst>
          </p:cNvPr>
          <p:cNvSpPr txBox="1"/>
          <p:nvPr/>
        </p:nvSpPr>
        <p:spPr>
          <a:xfrm>
            <a:off x="5366611" y="1783901"/>
            <a:ext cx="1424685" cy="369332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intermediary</a:t>
            </a: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C6433372-F5DE-4074-928D-D8B2C6ECC006}"/>
              </a:ext>
            </a:extLst>
          </p:cNvPr>
          <p:cNvSpPr txBox="1"/>
          <p:nvPr/>
        </p:nvSpPr>
        <p:spPr>
          <a:xfrm rot="19339387">
            <a:off x="7725578" y="1196142"/>
            <a:ext cx="940322" cy="369332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future ?</a:t>
            </a:r>
          </a:p>
        </p:txBody>
      </p: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8500D0BF-C9AE-4694-87B2-FB97E4A0447A}"/>
              </a:ext>
            </a:extLst>
          </p:cNvPr>
          <p:cNvGrpSpPr/>
          <p:nvPr/>
        </p:nvGrpSpPr>
        <p:grpSpPr>
          <a:xfrm>
            <a:off x="4079919" y="4125740"/>
            <a:ext cx="1368858" cy="1368858"/>
            <a:chOff x="121873" y="3660152"/>
            <a:chExt cx="1368858" cy="1368858"/>
          </a:xfrm>
        </p:grpSpPr>
        <p:pic>
          <p:nvPicPr>
            <p:cNvPr id="114" name="Graphic 113" descr="Tag">
              <a:extLst>
                <a:ext uri="{FF2B5EF4-FFF2-40B4-BE49-F238E27FC236}">
                  <a16:creationId xmlns:a16="http://schemas.microsoft.com/office/drawing/2014/main" id="{1FDB937B-040E-4100-A381-17684AE1053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 rot="7058571">
              <a:off x="121873" y="3660152"/>
              <a:ext cx="1368858" cy="1368858"/>
            </a:xfrm>
            <a:prstGeom prst="rect">
              <a:avLst/>
            </a:prstGeom>
          </p:spPr>
        </p:pic>
        <p:pic>
          <p:nvPicPr>
            <p:cNvPr id="115" name="Grafik 3">
              <a:extLst>
                <a:ext uri="{FF2B5EF4-FFF2-40B4-BE49-F238E27FC236}">
                  <a16:creationId xmlns:a16="http://schemas.microsoft.com/office/drawing/2014/main" id="{27330E3F-2416-44D8-A871-0B531006FC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/>
            <a:srcRect r="68596"/>
            <a:stretch/>
          </p:blipFill>
          <p:spPr>
            <a:xfrm rot="20358521">
              <a:off x="401639" y="4117072"/>
              <a:ext cx="571710" cy="485593"/>
            </a:xfrm>
            <a:prstGeom prst="rect">
              <a:avLst/>
            </a:prstGeom>
          </p:spPr>
        </p:pic>
      </p:grpSp>
      <p:cxnSp>
        <p:nvCxnSpPr>
          <p:cNvPr id="161" name="Straight Arrow Connector 160">
            <a:extLst>
              <a:ext uri="{FF2B5EF4-FFF2-40B4-BE49-F238E27FC236}">
                <a16:creationId xmlns:a16="http://schemas.microsoft.com/office/drawing/2014/main" id="{4C0DFC14-944C-4159-B2FD-6D2CE6C5D632}"/>
              </a:ext>
            </a:extLst>
          </p:cNvPr>
          <p:cNvCxnSpPr>
            <a:stCxn id="26" idx="5"/>
            <a:endCxn id="62" idx="1"/>
          </p:cNvCxnSpPr>
          <p:nvPr/>
        </p:nvCxnSpPr>
        <p:spPr>
          <a:xfrm>
            <a:off x="2875972" y="3268851"/>
            <a:ext cx="2772051" cy="2045051"/>
          </a:xfrm>
          <a:prstGeom prst="straightConnector1">
            <a:avLst/>
          </a:prstGeom>
          <a:ln w="2857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Arrow Connector 161">
            <a:extLst>
              <a:ext uri="{FF2B5EF4-FFF2-40B4-BE49-F238E27FC236}">
                <a16:creationId xmlns:a16="http://schemas.microsoft.com/office/drawing/2014/main" id="{C709FDDF-CAD4-43ED-84A4-37EA99BA387E}"/>
              </a:ext>
            </a:extLst>
          </p:cNvPr>
          <p:cNvCxnSpPr>
            <a:cxnSpLocks/>
            <a:stCxn id="23" idx="5"/>
            <a:endCxn id="63" idx="1"/>
          </p:cNvCxnSpPr>
          <p:nvPr/>
        </p:nvCxnSpPr>
        <p:spPr>
          <a:xfrm>
            <a:off x="2758662" y="3510372"/>
            <a:ext cx="2850216" cy="2080450"/>
          </a:xfrm>
          <a:prstGeom prst="straightConnector1">
            <a:avLst/>
          </a:prstGeom>
          <a:ln w="2857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Date Placeholder 169">
            <a:extLst>
              <a:ext uri="{FF2B5EF4-FFF2-40B4-BE49-F238E27FC236}">
                <a16:creationId xmlns:a16="http://schemas.microsoft.com/office/drawing/2014/main" id="{4735FDD9-69C2-43D0-B8BE-1EA90C073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fr-FR" noProof="0"/>
              <a:t>2023-03-28</a:t>
            </a:r>
            <a:endParaRPr lang="en-US" altLang="fr-FR" noProof="0" dirty="0"/>
          </a:p>
        </p:txBody>
      </p:sp>
      <p:sp>
        <p:nvSpPr>
          <p:cNvPr id="171" name="Footer Placeholder 170">
            <a:extLst>
              <a:ext uri="{FF2B5EF4-FFF2-40B4-BE49-F238E27FC236}">
                <a16:creationId xmlns:a16="http://schemas.microsoft.com/office/drawing/2014/main" id="{CC0BAA91-E0E0-4E55-9987-CC13204FD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US" altLang="fr-FR" noProof="0"/>
              <a:t>CORE-MIS &amp; openIMIS Merger - Developer Onboarding</a:t>
            </a:r>
            <a:endParaRPr lang="en-US" altLang="fr-FR" noProof="0" dirty="0"/>
          </a:p>
        </p:txBody>
      </p:sp>
      <p:sp>
        <p:nvSpPr>
          <p:cNvPr id="172" name="Slide Number Placeholder 171">
            <a:extLst>
              <a:ext uri="{FF2B5EF4-FFF2-40B4-BE49-F238E27FC236}">
                <a16:creationId xmlns:a16="http://schemas.microsoft.com/office/drawing/2014/main" id="{7F0DC81B-AEE6-4091-B0FC-9A711F30F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0E6166-7C68-437E-A233-7D0704065D0C}" type="slidenum">
              <a:rPr lang="en-US" altLang="fr-FR" noProof="0" smtClean="0"/>
              <a:pPr>
                <a:defRPr/>
              </a:pPr>
              <a:t>10</a:t>
            </a:fld>
            <a:endParaRPr lang="en-US" altLang="fr-FR" noProof="0" dirty="0"/>
          </a:p>
        </p:txBody>
      </p:sp>
      <p:sp>
        <p:nvSpPr>
          <p:cNvPr id="173" name="Oval 172">
            <a:extLst>
              <a:ext uri="{FF2B5EF4-FFF2-40B4-BE49-F238E27FC236}">
                <a16:creationId xmlns:a16="http://schemas.microsoft.com/office/drawing/2014/main" id="{7D3BEC58-C214-4B6E-8639-4AB482D82928}"/>
              </a:ext>
            </a:extLst>
          </p:cNvPr>
          <p:cNvSpPr/>
          <p:nvPr/>
        </p:nvSpPr>
        <p:spPr>
          <a:xfrm>
            <a:off x="4191764" y="5850480"/>
            <a:ext cx="160956" cy="1423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4" name="Oval 173">
            <a:extLst>
              <a:ext uri="{FF2B5EF4-FFF2-40B4-BE49-F238E27FC236}">
                <a16:creationId xmlns:a16="http://schemas.microsoft.com/office/drawing/2014/main" id="{69C42A6C-6C07-438A-A897-FF5CA188D114}"/>
              </a:ext>
            </a:extLst>
          </p:cNvPr>
          <p:cNvSpPr/>
          <p:nvPr/>
        </p:nvSpPr>
        <p:spPr>
          <a:xfrm>
            <a:off x="4376858" y="3709616"/>
            <a:ext cx="160956" cy="1423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75" name="Straight Arrow Connector 174">
            <a:extLst>
              <a:ext uri="{FF2B5EF4-FFF2-40B4-BE49-F238E27FC236}">
                <a16:creationId xmlns:a16="http://schemas.microsoft.com/office/drawing/2014/main" id="{7A834766-447A-4C54-A768-EE2C4E318F70}"/>
              </a:ext>
            </a:extLst>
          </p:cNvPr>
          <p:cNvCxnSpPr>
            <a:cxnSpLocks/>
            <a:stCxn id="174" idx="5"/>
            <a:endCxn id="59" idx="1"/>
          </p:cNvCxnSpPr>
          <p:nvPr/>
        </p:nvCxnSpPr>
        <p:spPr>
          <a:xfrm>
            <a:off x="4514243" y="3831118"/>
            <a:ext cx="1388443" cy="1604986"/>
          </a:xfrm>
          <a:prstGeom prst="straightConnector1">
            <a:avLst/>
          </a:prstGeom>
          <a:ln w="2857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Arrow Connector 175">
            <a:extLst>
              <a:ext uri="{FF2B5EF4-FFF2-40B4-BE49-F238E27FC236}">
                <a16:creationId xmlns:a16="http://schemas.microsoft.com/office/drawing/2014/main" id="{57B1E84C-618F-461D-9E33-2939470F9CED}"/>
              </a:ext>
            </a:extLst>
          </p:cNvPr>
          <p:cNvCxnSpPr>
            <a:cxnSpLocks/>
            <a:stCxn id="173" idx="6"/>
            <a:endCxn id="65" idx="2"/>
          </p:cNvCxnSpPr>
          <p:nvPr/>
        </p:nvCxnSpPr>
        <p:spPr>
          <a:xfrm flipV="1">
            <a:off x="4352720" y="5816446"/>
            <a:ext cx="1445341" cy="105208"/>
          </a:xfrm>
          <a:prstGeom prst="straightConnector1">
            <a:avLst/>
          </a:prstGeom>
          <a:ln w="2857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7" name="Callout: Line 176">
            <a:extLst>
              <a:ext uri="{FF2B5EF4-FFF2-40B4-BE49-F238E27FC236}">
                <a16:creationId xmlns:a16="http://schemas.microsoft.com/office/drawing/2014/main" id="{58D128D5-2F82-4EDA-88CF-15CCFA32E740}"/>
              </a:ext>
            </a:extLst>
          </p:cNvPr>
          <p:cNvSpPr/>
          <p:nvPr/>
        </p:nvSpPr>
        <p:spPr>
          <a:xfrm>
            <a:off x="200452" y="1637959"/>
            <a:ext cx="1109430" cy="247590"/>
          </a:xfrm>
          <a:prstGeom prst="borderCallout1">
            <a:avLst>
              <a:gd name="adj1" fmla="val 124831"/>
              <a:gd name="adj2" fmla="val 41667"/>
              <a:gd name="adj3" fmla="val 281444"/>
              <a:gd name="adj4" fmla="val 115527"/>
            </a:avLst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200" dirty="0">
                <a:solidFill>
                  <a:schemeClr val="accent3"/>
                </a:solidFill>
              </a:rPr>
              <a:t>Branding</a:t>
            </a:r>
          </a:p>
        </p:txBody>
      </p:sp>
      <p:sp>
        <p:nvSpPr>
          <p:cNvPr id="178" name="Callout: Line 177">
            <a:extLst>
              <a:ext uri="{FF2B5EF4-FFF2-40B4-BE49-F238E27FC236}">
                <a16:creationId xmlns:a16="http://schemas.microsoft.com/office/drawing/2014/main" id="{8458AF73-3416-46D6-AA70-86191A646AE0}"/>
              </a:ext>
            </a:extLst>
          </p:cNvPr>
          <p:cNvSpPr/>
          <p:nvPr/>
        </p:nvSpPr>
        <p:spPr>
          <a:xfrm>
            <a:off x="200452" y="3801190"/>
            <a:ext cx="1109430" cy="451072"/>
          </a:xfrm>
          <a:prstGeom prst="borderCallout1">
            <a:avLst>
              <a:gd name="adj1" fmla="val 58583"/>
              <a:gd name="adj2" fmla="val 107625"/>
              <a:gd name="adj3" fmla="val 28598"/>
              <a:gd name="adj4" fmla="val 174328"/>
            </a:avLst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200" dirty="0">
                <a:solidFill>
                  <a:schemeClr val="accent3"/>
                </a:solidFill>
              </a:rPr>
              <a:t>Packaging / Distribution</a:t>
            </a:r>
          </a:p>
        </p:txBody>
      </p:sp>
      <p:sp>
        <p:nvSpPr>
          <p:cNvPr id="179" name="Callout: Line 178">
            <a:extLst>
              <a:ext uri="{FF2B5EF4-FFF2-40B4-BE49-F238E27FC236}">
                <a16:creationId xmlns:a16="http://schemas.microsoft.com/office/drawing/2014/main" id="{ED6BA2B2-EBF2-4282-8C9C-E29032384CEF}"/>
              </a:ext>
            </a:extLst>
          </p:cNvPr>
          <p:cNvSpPr/>
          <p:nvPr/>
        </p:nvSpPr>
        <p:spPr>
          <a:xfrm>
            <a:off x="200452" y="5214961"/>
            <a:ext cx="1109430" cy="247590"/>
          </a:xfrm>
          <a:prstGeom prst="borderCallout1">
            <a:avLst>
              <a:gd name="adj1" fmla="val 50181"/>
              <a:gd name="adj2" fmla="val 105239"/>
              <a:gd name="adj3" fmla="val -1440"/>
              <a:gd name="adj4" fmla="val 217372"/>
            </a:avLst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200" dirty="0">
                <a:solidFill>
                  <a:schemeClr val="accent3"/>
                </a:solidFill>
              </a:rPr>
              <a:t>Functionalities</a:t>
            </a:r>
          </a:p>
        </p:txBody>
      </p:sp>
      <p:sp>
        <p:nvSpPr>
          <p:cNvPr id="180" name="Callout: Line 179">
            <a:extLst>
              <a:ext uri="{FF2B5EF4-FFF2-40B4-BE49-F238E27FC236}">
                <a16:creationId xmlns:a16="http://schemas.microsoft.com/office/drawing/2014/main" id="{363A15F2-E168-44BB-93B8-9C342BED6B4E}"/>
              </a:ext>
            </a:extLst>
          </p:cNvPr>
          <p:cNvSpPr/>
          <p:nvPr/>
        </p:nvSpPr>
        <p:spPr>
          <a:xfrm>
            <a:off x="200452" y="5709123"/>
            <a:ext cx="1109430" cy="404732"/>
          </a:xfrm>
          <a:prstGeom prst="borderCallout1">
            <a:avLst>
              <a:gd name="adj1" fmla="val 54571"/>
              <a:gd name="adj2" fmla="val 105239"/>
              <a:gd name="adj3" fmla="val 21256"/>
              <a:gd name="adj4" fmla="val 200482"/>
            </a:avLst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200" dirty="0">
                <a:solidFill>
                  <a:schemeClr val="accent3"/>
                </a:solidFill>
              </a:rPr>
              <a:t>Technical Platform</a:t>
            </a:r>
          </a:p>
        </p:txBody>
      </p:sp>
    </p:spTree>
    <p:extLst>
      <p:ext uri="{BB962C8B-B14F-4D97-AF65-F5344CB8AC3E}">
        <p14:creationId xmlns:p14="http://schemas.microsoft.com/office/powerpoint/2010/main" val="12032953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D3B38F96-FAA3-4A01-B592-BA412B76F961}"/>
              </a:ext>
            </a:extLst>
          </p:cNvPr>
          <p:cNvCxnSpPr/>
          <p:nvPr/>
        </p:nvCxnSpPr>
        <p:spPr>
          <a:xfrm flipV="1">
            <a:off x="5885807" y="1377696"/>
            <a:ext cx="0" cy="5209612"/>
          </a:xfrm>
          <a:prstGeom prst="line">
            <a:avLst/>
          </a:prstGeom>
          <a:ln w="3810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23E900AA-D466-4359-805D-E716E3F46943}"/>
              </a:ext>
            </a:extLst>
          </p:cNvPr>
          <p:cNvCxnSpPr/>
          <p:nvPr/>
        </p:nvCxnSpPr>
        <p:spPr>
          <a:xfrm flipV="1">
            <a:off x="4054586" y="1377696"/>
            <a:ext cx="0" cy="5209612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432D3263-1921-423A-BBD4-43BF972E8EFE}"/>
              </a:ext>
            </a:extLst>
          </p:cNvPr>
          <p:cNvCxnSpPr/>
          <p:nvPr/>
        </p:nvCxnSpPr>
        <p:spPr>
          <a:xfrm flipV="1">
            <a:off x="6336522" y="1377696"/>
            <a:ext cx="0" cy="5209612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D58F8DCE-E17E-494E-99D5-2100F727C57A}"/>
              </a:ext>
            </a:extLst>
          </p:cNvPr>
          <p:cNvCxnSpPr/>
          <p:nvPr/>
        </p:nvCxnSpPr>
        <p:spPr>
          <a:xfrm flipV="1">
            <a:off x="8618458" y="1377696"/>
            <a:ext cx="0" cy="5209612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BCC48B44-2759-40F5-A9CD-8720A8EC2DC4}"/>
              </a:ext>
            </a:extLst>
          </p:cNvPr>
          <p:cNvCxnSpPr/>
          <p:nvPr/>
        </p:nvCxnSpPr>
        <p:spPr>
          <a:xfrm flipV="1">
            <a:off x="10900394" y="1377696"/>
            <a:ext cx="0" cy="5209612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56E9BDC6-8BDB-4E34-BCCB-3C7C4677B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Proposal: Agile Workflow</a:t>
            </a:r>
          </a:p>
        </p:txBody>
      </p:sp>
      <p:cxnSp>
        <p:nvCxnSpPr>
          <p:cNvPr id="8" name="Google Shape;179;p21">
            <a:extLst>
              <a:ext uri="{FF2B5EF4-FFF2-40B4-BE49-F238E27FC236}">
                <a16:creationId xmlns:a16="http://schemas.microsoft.com/office/drawing/2014/main" id="{7D5FBF80-6185-44AB-AB4D-952AC08B9F31}"/>
              </a:ext>
            </a:extLst>
          </p:cNvPr>
          <p:cNvCxnSpPr/>
          <p:nvPr/>
        </p:nvCxnSpPr>
        <p:spPr>
          <a:xfrm>
            <a:off x="578625" y="2527106"/>
            <a:ext cx="10908300" cy="7590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3" name="Google Shape;185;p21">
            <a:extLst>
              <a:ext uri="{FF2B5EF4-FFF2-40B4-BE49-F238E27FC236}">
                <a16:creationId xmlns:a16="http://schemas.microsoft.com/office/drawing/2014/main" id="{422ADA3D-0A74-4928-ADAD-96FC7D417F6E}"/>
              </a:ext>
            </a:extLst>
          </p:cNvPr>
          <p:cNvSpPr/>
          <p:nvPr/>
        </p:nvSpPr>
        <p:spPr>
          <a:xfrm>
            <a:off x="2990150" y="2065481"/>
            <a:ext cx="4314300" cy="3651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latin typeface="Poppins" panose="020B0604020202020204" charset="0"/>
                <a:cs typeface="Poppins" panose="020B0604020202020204" charset="0"/>
              </a:rPr>
              <a:t>2023 (start: Jan 2023)</a:t>
            </a:r>
            <a:endParaRPr sz="1200" dirty="0">
              <a:latin typeface="Poppins" panose="020B0604020202020204" charset="0"/>
              <a:cs typeface="Poppins" panose="020B0604020202020204" charset="0"/>
            </a:endParaRPr>
          </a:p>
        </p:txBody>
      </p:sp>
      <p:sp>
        <p:nvSpPr>
          <p:cNvPr id="14" name="Google Shape;186;p21">
            <a:extLst>
              <a:ext uri="{FF2B5EF4-FFF2-40B4-BE49-F238E27FC236}">
                <a16:creationId xmlns:a16="http://schemas.microsoft.com/office/drawing/2014/main" id="{3A8DBB1F-DFCF-47B4-8366-64DB87C48C35}"/>
              </a:ext>
            </a:extLst>
          </p:cNvPr>
          <p:cNvSpPr/>
          <p:nvPr/>
        </p:nvSpPr>
        <p:spPr>
          <a:xfrm>
            <a:off x="7304450" y="2065481"/>
            <a:ext cx="3689100" cy="3651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latin typeface="Poppins" panose="020B0604020202020204" charset="0"/>
                <a:cs typeface="Poppins" panose="020B0604020202020204" charset="0"/>
              </a:rPr>
              <a:t>2024</a:t>
            </a:r>
            <a:endParaRPr sz="1200" dirty="0">
              <a:latin typeface="Poppins" panose="020B0604020202020204" charset="0"/>
              <a:cs typeface="Poppins" panose="020B0604020202020204" charset="0"/>
            </a:endParaRPr>
          </a:p>
        </p:txBody>
      </p:sp>
      <p:cxnSp>
        <p:nvCxnSpPr>
          <p:cNvPr id="25" name="Google Shape;204;p21">
            <a:extLst>
              <a:ext uri="{FF2B5EF4-FFF2-40B4-BE49-F238E27FC236}">
                <a16:creationId xmlns:a16="http://schemas.microsoft.com/office/drawing/2014/main" id="{576BB3C1-0ED7-491D-83F3-4C189293CE17}"/>
              </a:ext>
            </a:extLst>
          </p:cNvPr>
          <p:cNvCxnSpPr/>
          <p:nvPr/>
        </p:nvCxnSpPr>
        <p:spPr>
          <a:xfrm rot="10800000" flipH="1">
            <a:off x="588100" y="4504900"/>
            <a:ext cx="10813500" cy="28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0" name="Google Shape;174;p21">
            <a:extLst>
              <a:ext uri="{FF2B5EF4-FFF2-40B4-BE49-F238E27FC236}">
                <a16:creationId xmlns:a16="http://schemas.microsoft.com/office/drawing/2014/main" id="{D0C2F3E8-3D6F-46B1-B7D6-E4849B47FCE6}"/>
              </a:ext>
            </a:extLst>
          </p:cNvPr>
          <p:cNvSpPr/>
          <p:nvPr/>
        </p:nvSpPr>
        <p:spPr>
          <a:xfrm>
            <a:off x="593203" y="3084527"/>
            <a:ext cx="1555500" cy="3651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latin typeface="Poppins" panose="020B0604020202020204" charset="0"/>
                <a:cs typeface="Poppins" panose="020B0604020202020204" charset="0"/>
              </a:rPr>
              <a:t>Dev. Contracts</a:t>
            </a:r>
            <a:endParaRPr sz="1200" dirty="0">
              <a:latin typeface="Poppins" panose="020B0604020202020204" charset="0"/>
              <a:cs typeface="Poppins" panose="020B0604020202020204" charset="0"/>
            </a:endParaRPr>
          </a:p>
        </p:txBody>
      </p:sp>
      <p:sp>
        <p:nvSpPr>
          <p:cNvPr id="31" name="Google Shape;180;p21">
            <a:extLst>
              <a:ext uri="{FF2B5EF4-FFF2-40B4-BE49-F238E27FC236}">
                <a16:creationId xmlns:a16="http://schemas.microsoft.com/office/drawing/2014/main" id="{DB96B7D3-9F6C-4EBB-A045-06DA6A0AA432}"/>
              </a:ext>
            </a:extLst>
          </p:cNvPr>
          <p:cNvSpPr/>
          <p:nvPr/>
        </p:nvSpPr>
        <p:spPr>
          <a:xfrm>
            <a:off x="2990150" y="2664154"/>
            <a:ext cx="2904812" cy="365100"/>
          </a:xfrm>
          <a:prstGeom prst="rect">
            <a:avLst/>
          </a:prstGeom>
          <a:solidFill>
            <a:srgbClr val="006374"/>
          </a:solidFill>
          <a:ln w="12700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solidFill>
                  <a:schemeClr val="bg1"/>
                </a:solidFill>
                <a:latin typeface="Poppins" panose="020B0604020202020204" charset="0"/>
                <a:cs typeface="Poppins" panose="020B0604020202020204" charset="0"/>
              </a:rPr>
              <a:t>Project Phase 2020 -2023</a:t>
            </a:r>
            <a:endParaRPr sz="1200" dirty="0">
              <a:solidFill>
                <a:schemeClr val="bg1"/>
              </a:solidFill>
              <a:latin typeface="Poppins" panose="020B0604020202020204" charset="0"/>
              <a:cs typeface="Poppins" panose="020B0604020202020204" charset="0"/>
            </a:endParaRPr>
          </a:p>
        </p:txBody>
      </p:sp>
      <p:sp>
        <p:nvSpPr>
          <p:cNvPr id="32" name="Google Shape;180;p21">
            <a:extLst>
              <a:ext uri="{FF2B5EF4-FFF2-40B4-BE49-F238E27FC236}">
                <a16:creationId xmlns:a16="http://schemas.microsoft.com/office/drawing/2014/main" id="{11BEF5D8-64D9-4567-BFAA-E9345BC364D6}"/>
              </a:ext>
            </a:extLst>
          </p:cNvPr>
          <p:cNvSpPr/>
          <p:nvPr/>
        </p:nvSpPr>
        <p:spPr>
          <a:xfrm>
            <a:off x="5894962" y="2664154"/>
            <a:ext cx="5098588" cy="365100"/>
          </a:xfrm>
          <a:prstGeom prst="rect">
            <a:avLst/>
          </a:prstGeom>
          <a:solidFill>
            <a:srgbClr val="006374"/>
          </a:solidFill>
          <a:ln w="12700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solidFill>
                  <a:schemeClr val="bg1"/>
                </a:solidFill>
                <a:latin typeface="Poppins" panose="020B0604020202020204" charset="0"/>
                <a:cs typeface="Poppins" panose="020B0604020202020204" charset="0"/>
              </a:rPr>
              <a:t>Project Phase 2023 -2025</a:t>
            </a:r>
            <a:endParaRPr sz="1200" dirty="0">
              <a:solidFill>
                <a:schemeClr val="bg1"/>
              </a:solidFill>
              <a:latin typeface="Poppins" panose="020B0604020202020204" charset="0"/>
              <a:cs typeface="Poppins" panose="020B0604020202020204" charset="0"/>
            </a:endParaRPr>
          </a:p>
        </p:txBody>
      </p:sp>
      <p:sp>
        <p:nvSpPr>
          <p:cNvPr id="33" name="Google Shape;174;p21">
            <a:extLst>
              <a:ext uri="{FF2B5EF4-FFF2-40B4-BE49-F238E27FC236}">
                <a16:creationId xmlns:a16="http://schemas.microsoft.com/office/drawing/2014/main" id="{4F32062D-C9D5-439A-B91F-81BE5BFCE95F}"/>
              </a:ext>
            </a:extLst>
          </p:cNvPr>
          <p:cNvSpPr/>
          <p:nvPr/>
        </p:nvSpPr>
        <p:spPr>
          <a:xfrm>
            <a:off x="2990150" y="3088619"/>
            <a:ext cx="2661620" cy="3651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latin typeface="Poppins" panose="020B0604020202020204" charset="0"/>
                <a:cs typeface="Poppins" panose="020B0604020202020204" charset="0"/>
              </a:rPr>
              <a:t>Maintenance</a:t>
            </a:r>
            <a:endParaRPr sz="1200" dirty="0">
              <a:latin typeface="Poppins" panose="020B0604020202020204" charset="0"/>
              <a:cs typeface="Poppins" panose="020B0604020202020204" charset="0"/>
            </a:endParaRPr>
          </a:p>
        </p:txBody>
      </p:sp>
      <p:sp>
        <p:nvSpPr>
          <p:cNvPr id="34" name="Google Shape;181;p21">
            <a:extLst>
              <a:ext uri="{FF2B5EF4-FFF2-40B4-BE49-F238E27FC236}">
                <a16:creationId xmlns:a16="http://schemas.microsoft.com/office/drawing/2014/main" id="{AB857555-F6C4-45B8-B11B-8090F4018BAF}"/>
              </a:ext>
            </a:extLst>
          </p:cNvPr>
          <p:cNvSpPr/>
          <p:nvPr/>
        </p:nvSpPr>
        <p:spPr>
          <a:xfrm>
            <a:off x="5501455" y="4057789"/>
            <a:ext cx="1301682" cy="3651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40000"/>
                  <a:lumOff val="60000"/>
                  <a:tint val="23500"/>
                  <a:satMod val="160000"/>
                </a:schemeClr>
              </a:gs>
            </a:gsLst>
            <a:lin ang="0" scaled="1"/>
            <a:tileRect/>
          </a:gra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latin typeface="Poppins" panose="020B0604020202020204" charset="0"/>
                <a:cs typeface="Poppins" panose="020B0604020202020204" charset="0"/>
              </a:rPr>
              <a:t>carry over?</a:t>
            </a:r>
            <a:endParaRPr sz="1200" dirty="0">
              <a:latin typeface="Poppins" panose="020B0604020202020204" charset="0"/>
              <a:cs typeface="Poppins" panose="020B0604020202020204" charset="0"/>
            </a:endParaRPr>
          </a:p>
        </p:txBody>
      </p:sp>
      <p:sp>
        <p:nvSpPr>
          <p:cNvPr id="35" name="Google Shape;181;p21">
            <a:extLst>
              <a:ext uri="{FF2B5EF4-FFF2-40B4-BE49-F238E27FC236}">
                <a16:creationId xmlns:a16="http://schemas.microsoft.com/office/drawing/2014/main" id="{9C64A763-401F-43BE-B17D-13E881467B3C}"/>
              </a:ext>
            </a:extLst>
          </p:cNvPr>
          <p:cNvSpPr/>
          <p:nvPr/>
        </p:nvSpPr>
        <p:spPr>
          <a:xfrm>
            <a:off x="3958000" y="4057789"/>
            <a:ext cx="1693770" cy="3651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latin typeface="Poppins" panose="020B0604020202020204" charset="0"/>
                <a:cs typeface="Poppins" panose="020B0604020202020204" charset="0"/>
              </a:rPr>
              <a:t>Migration</a:t>
            </a:r>
            <a:endParaRPr sz="1200" dirty="0">
              <a:latin typeface="Poppins" panose="020B0604020202020204" charset="0"/>
              <a:cs typeface="Poppins" panose="020B0604020202020204" charset="0"/>
            </a:endParaRPr>
          </a:p>
        </p:txBody>
      </p:sp>
      <p:sp>
        <p:nvSpPr>
          <p:cNvPr id="36" name="Google Shape;174;p21">
            <a:extLst>
              <a:ext uri="{FF2B5EF4-FFF2-40B4-BE49-F238E27FC236}">
                <a16:creationId xmlns:a16="http://schemas.microsoft.com/office/drawing/2014/main" id="{E4A10F2A-E640-499E-A682-71E069D027C2}"/>
              </a:ext>
            </a:extLst>
          </p:cNvPr>
          <p:cNvSpPr/>
          <p:nvPr/>
        </p:nvSpPr>
        <p:spPr>
          <a:xfrm>
            <a:off x="6261350" y="3093720"/>
            <a:ext cx="4732200" cy="3651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</a:schemeClr>
              </a:gs>
              <a:gs pos="46000">
                <a:schemeClr val="accent2">
                  <a:lumMod val="95000"/>
                  <a:lumOff val="5000"/>
                </a:schemeClr>
              </a:gs>
              <a:gs pos="100000">
                <a:schemeClr val="accent2">
                  <a:lumMod val="60000"/>
                </a:schemeClr>
              </a:gs>
            </a:gsLst>
            <a:lin ang="0" scaled="1"/>
            <a:tileRect/>
          </a:gra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latin typeface="Poppins" panose="020B0604020202020204" charset="0"/>
                <a:cs typeface="Poppins" panose="020B0604020202020204" charset="0"/>
              </a:rPr>
              <a:t>Maintenance</a:t>
            </a:r>
            <a:endParaRPr sz="1200" dirty="0">
              <a:latin typeface="Poppins" panose="020B0604020202020204" charset="0"/>
              <a:cs typeface="Poppins" panose="020B0604020202020204" charset="0"/>
            </a:endParaRPr>
          </a:p>
        </p:txBody>
      </p:sp>
      <p:sp>
        <p:nvSpPr>
          <p:cNvPr id="37" name="Arrow: Right 36">
            <a:extLst>
              <a:ext uri="{FF2B5EF4-FFF2-40B4-BE49-F238E27FC236}">
                <a16:creationId xmlns:a16="http://schemas.microsoft.com/office/drawing/2014/main" id="{4E7B2570-1FA9-4556-A016-A2FCCFE24490}"/>
              </a:ext>
            </a:extLst>
          </p:cNvPr>
          <p:cNvSpPr/>
          <p:nvPr/>
        </p:nvSpPr>
        <p:spPr>
          <a:xfrm>
            <a:off x="2450592" y="4105971"/>
            <a:ext cx="743712" cy="271385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Google Shape;174;p21">
            <a:extLst>
              <a:ext uri="{FF2B5EF4-FFF2-40B4-BE49-F238E27FC236}">
                <a16:creationId xmlns:a16="http://schemas.microsoft.com/office/drawing/2014/main" id="{C9F15A36-D49F-452D-B431-882D0AF04C8A}"/>
              </a:ext>
            </a:extLst>
          </p:cNvPr>
          <p:cNvSpPr/>
          <p:nvPr/>
        </p:nvSpPr>
        <p:spPr>
          <a:xfrm>
            <a:off x="6803137" y="4061451"/>
            <a:ext cx="4206075" cy="3651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</a:schemeClr>
              </a:gs>
              <a:gs pos="46000">
                <a:schemeClr val="accent2">
                  <a:lumMod val="95000"/>
                  <a:lumOff val="5000"/>
                </a:schemeClr>
              </a:gs>
              <a:gs pos="100000">
                <a:schemeClr val="accent2">
                  <a:lumMod val="60000"/>
                </a:schemeClr>
              </a:gs>
            </a:gsLst>
            <a:lin ang="0" scaled="1"/>
            <a:tileRect/>
          </a:gra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latin typeface="Poppins" panose="020B0604020202020204" charset="0"/>
                <a:cs typeface="Poppins" panose="020B0604020202020204" charset="0"/>
              </a:rPr>
              <a:t>Development</a:t>
            </a:r>
            <a:endParaRPr sz="1200" dirty="0">
              <a:latin typeface="Poppins" panose="020B0604020202020204" charset="0"/>
              <a:cs typeface="Poppins" panose="020B060402020202020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AE3EBC-4410-49E0-9F93-86B2660239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4128" y="0"/>
            <a:ext cx="3547872" cy="4730496"/>
          </a:xfrm>
          <a:prstGeom prst="rect">
            <a:avLst/>
          </a:prstGeom>
        </p:spPr>
      </p:pic>
      <p:sp>
        <p:nvSpPr>
          <p:cNvPr id="39" name="Arrow: Right 38">
            <a:extLst>
              <a:ext uri="{FF2B5EF4-FFF2-40B4-BE49-F238E27FC236}">
                <a16:creationId xmlns:a16="http://schemas.microsoft.com/office/drawing/2014/main" id="{F769D96D-6088-4E21-B796-1CF54B5B0865}"/>
              </a:ext>
            </a:extLst>
          </p:cNvPr>
          <p:cNvSpPr/>
          <p:nvPr/>
        </p:nvSpPr>
        <p:spPr>
          <a:xfrm>
            <a:off x="2450592" y="4904500"/>
            <a:ext cx="8903208" cy="205274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0" name="Google Shape;204;p21">
            <a:extLst>
              <a:ext uri="{FF2B5EF4-FFF2-40B4-BE49-F238E27FC236}">
                <a16:creationId xmlns:a16="http://schemas.microsoft.com/office/drawing/2014/main" id="{0AF3FFE2-1634-4781-A080-3220E5DC4964}"/>
              </a:ext>
            </a:extLst>
          </p:cNvPr>
          <p:cNvCxnSpPr/>
          <p:nvPr/>
        </p:nvCxnSpPr>
        <p:spPr>
          <a:xfrm rot="10800000" flipH="1">
            <a:off x="588100" y="5730673"/>
            <a:ext cx="10813500" cy="28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53" name="Group 52">
            <a:extLst>
              <a:ext uri="{FF2B5EF4-FFF2-40B4-BE49-F238E27FC236}">
                <a16:creationId xmlns:a16="http://schemas.microsoft.com/office/drawing/2014/main" id="{0338BEFE-18C1-4AC2-A47A-0BA0E19DA483}"/>
              </a:ext>
            </a:extLst>
          </p:cNvPr>
          <p:cNvGrpSpPr/>
          <p:nvPr/>
        </p:nvGrpSpPr>
        <p:grpSpPr>
          <a:xfrm>
            <a:off x="4087978" y="4813429"/>
            <a:ext cx="207264" cy="183302"/>
            <a:chOff x="3084576" y="4877582"/>
            <a:chExt cx="207264" cy="183302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85E7587B-160F-4B3B-B66E-22750F8C0766}"/>
                </a:ext>
              </a:extLst>
            </p:cNvPr>
            <p:cNvSpPr/>
            <p:nvPr/>
          </p:nvSpPr>
          <p:spPr>
            <a:xfrm>
              <a:off x="3084576" y="4877582"/>
              <a:ext cx="207264" cy="183302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cxnSp>
          <p:nvCxnSpPr>
            <p:cNvPr id="55" name="Connector: Curved 54">
              <a:extLst>
                <a:ext uri="{FF2B5EF4-FFF2-40B4-BE49-F238E27FC236}">
                  <a16:creationId xmlns:a16="http://schemas.microsoft.com/office/drawing/2014/main" id="{998BFBC2-526E-479C-9654-FE1D66938264}"/>
                </a:ext>
              </a:extLst>
            </p:cNvPr>
            <p:cNvCxnSpPr>
              <a:cxnSpLocks/>
              <a:stCxn id="54" idx="2"/>
              <a:endCxn id="54" idx="6"/>
            </p:cNvCxnSpPr>
            <p:nvPr/>
          </p:nvCxnSpPr>
          <p:spPr>
            <a:xfrm rot="10800000" flipH="1">
              <a:off x="3084576" y="4969233"/>
              <a:ext cx="207264" cy="12700"/>
            </a:xfrm>
            <a:prstGeom prst="curvedConnector5">
              <a:avLst>
                <a:gd name="adj1" fmla="val -110294"/>
                <a:gd name="adj2" fmla="val 2521661"/>
                <a:gd name="adj3" fmla="val 210294"/>
              </a:avLst>
            </a:prstGeom>
            <a:ln w="38100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0E39B192-D1AF-4503-BFA8-51A4EE480E0D}"/>
              </a:ext>
            </a:extLst>
          </p:cNvPr>
          <p:cNvGrpSpPr/>
          <p:nvPr/>
        </p:nvGrpSpPr>
        <p:grpSpPr>
          <a:xfrm>
            <a:off x="4835348" y="4813429"/>
            <a:ext cx="207264" cy="183302"/>
            <a:chOff x="3084576" y="4877582"/>
            <a:chExt cx="207264" cy="183302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5DBB84E7-F3D0-4D72-8073-4DC15F379089}"/>
                </a:ext>
              </a:extLst>
            </p:cNvPr>
            <p:cNvSpPr/>
            <p:nvPr/>
          </p:nvSpPr>
          <p:spPr>
            <a:xfrm>
              <a:off x="3084576" y="4877582"/>
              <a:ext cx="207264" cy="183302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cxnSp>
          <p:nvCxnSpPr>
            <p:cNvPr id="58" name="Connector: Curved 57">
              <a:extLst>
                <a:ext uri="{FF2B5EF4-FFF2-40B4-BE49-F238E27FC236}">
                  <a16:creationId xmlns:a16="http://schemas.microsoft.com/office/drawing/2014/main" id="{D23C8BA0-A7B9-4BB1-9205-9441443D54E6}"/>
                </a:ext>
              </a:extLst>
            </p:cNvPr>
            <p:cNvCxnSpPr>
              <a:cxnSpLocks/>
              <a:stCxn id="57" idx="2"/>
              <a:endCxn id="57" idx="6"/>
            </p:cNvCxnSpPr>
            <p:nvPr/>
          </p:nvCxnSpPr>
          <p:spPr>
            <a:xfrm rot="10800000" flipH="1">
              <a:off x="3084576" y="4969233"/>
              <a:ext cx="207264" cy="12700"/>
            </a:xfrm>
            <a:prstGeom prst="curvedConnector5">
              <a:avLst>
                <a:gd name="adj1" fmla="val -110294"/>
                <a:gd name="adj2" fmla="val 2521661"/>
                <a:gd name="adj3" fmla="val 210294"/>
              </a:avLst>
            </a:prstGeom>
            <a:ln w="38100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B3D38E42-F41F-45E6-BEFD-A51D2E571464}"/>
              </a:ext>
            </a:extLst>
          </p:cNvPr>
          <p:cNvGrpSpPr/>
          <p:nvPr/>
        </p:nvGrpSpPr>
        <p:grpSpPr>
          <a:xfrm>
            <a:off x="5582718" y="4813429"/>
            <a:ext cx="207264" cy="183302"/>
            <a:chOff x="3084576" y="4877582"/>
            <a:chExt cx="207264" cy="183302"/>
          </a:xfrm>
        </p:grpSpPr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3FDDF35C-5B70-433B-9372-857F9F45D2F6}"/>
                </a:ext>
              </a:extLst>
            </p:cNvPr>
            <p:cNvSpPr/>
            <p:nvPr/>
          </p:nvSpPr>
          <p:spPr>
            <a:xfrm>
              <a:off x="3084576" y="4877582"/>
              <a:ext cx="207264" cy="183302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cxnSp>
          <p:nvCxnSpPr>
            <p:cNvPr id="61" name="Connector: Curved 60">
              <a:extLst>
                <a:ext uri="{FF2B5EF4-FFF2-40B4-BE49-F238E27FC236}">
                  <a16:creationId xmlns:a16="http://schemas.microsoft.com/office/drawing/2014/main" id="{82928C4B-9CA2-43AE-914A-A3F7E16AB17E}"/>
                </a:ext>
              </a:extLst>
            </p:cNvPr>
            <p:cNvCxnSpPr>
              <a:cxnSpLocks/>
              <a:stCxn id="60" idx="2"/>
              <a:endCxn id="60" idx="6"/>
            </p:cNvCxnSpPr>
            <p:nvPr/>
          </p:nvCxnSpPr>
          <p:spPr>
            <a:xfrm rot="10800000" flipH="1">
              <a:off x="3084576" y="4969233"/>
              <a:ext cx="207264" cy="12700"/>
            </a:xfrm>
            <a:prstGeom prst="curvedConnector5">
              <a:avLst>
                <a:gd name="adj1" fmla="val -110294"/>
                <a:gd name="adj2" fmla="val 2521661"/>
                <a:gd name="adj3" fmla="val 210294"/>
              </a:avLst>
            </a:prstGeom>
            <a:ln w="38100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967D7D96-ED95-424A-8C3F-19F70803F08E}"/>
              </a:ext>
            </a:extLst>
          </p:cNvPr>
          <p:cNvGrpSpPr/>
          <p:nvPr/>
        </p:nvGrpSpPr>
        <p:grpSpPr>
          <a:xfrm>
            <a:off x="6330088" y="4813429"/>
            <a:ext cx="207264" cy="183302"/>
            <a:chOff x="3084576" y="4877582"/>
            <a:chExt cx="207264" cy="183302"/>
          </a:xfrm>
        </p:grpSpPr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99D13AA6-20D6-4421-93B4-A655A1B76A1D}"/>
                </a:ext>
              </a:extLst>
            </p:cNvPr>
            <p:cNvSpPr/>
            <p:nvPr/>
          </p:nvSpPr>
          <p:spPr>
            <a:xfrm>
              <a:off x="3084576" y="4877582"/>
              <a:ext cx="207264" cy="183302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cxnSp>
          <p:nvCxnSpPr>
            <p:cNvPr id="64" name="Connector: Curved 63">
              <a:extLst>
                <a:ext uri="{FF2B5EF4-FFF2-40B4-BE49-F238E27FC236}">
                  <a16:creationId xmlns:a16="http://schemas.microsoft.com/office/drawing/2014/main" id="{456902B2-9953-4BF3-98B6-EAF01559D989}"/>
                </a:ext>
              </a:extLst>
            </p:cNvPr>
            <p:cNvCxnSpPr>
              <a:cxnSpLocks/>
              <a:stCxn id="63" idx="2"/>
              <a:endCxn id="63" idx="6"/>
            </p:cNvCxnSpPr>
            <p:nvPr/>
          </p:nvCxnSpPr>
          <p:spPr>
            <a:xfrm rot="10800000" flipH="1">
              <a:off x="3084576" y="4969233"/>
              <a:ext cx="207264" cy="12700"/>
            </a:xfrm>
            <a:prstGeom prst="curvedConnector5">
              <a:avLst>
                <a:gd name="adj1" fmla="val -110294"/>
                <a:gd name="adj2" fmla="val 2521661"/>
                <a:gd name="adj3" fmla="val 210294"/>
              </a:avLst>
            </a:prstGeom>
            <a:ln w="38100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7384101D-5B48-4C3B-869D-2E66A10E0D20}"/>
              </a:ext>
            </a:extLst>
          </p:cNvPr>
          <p:cNvGrpSpPr/>
          <p:nvPr/>
        </p:nvGrpSpPr>
        <p:grpSpPr>
          <a:xfrm>
            <a:off x="7077458" y="4813429"/>
            <a:ext cx="207264" cy="183302"/>
            <a:chOff x="3084576" y="4877582"/>
            <a:chExt cx="207264" cy="183302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429DBE33-59B3-46A8-97CD-4AFBE8B20C93}"/>
                </a:ext>
              </a:extLst>
            </p:cNvPr>
            <p:cNvSpPr/>
            <p:nvPr/>
          </p:nvSpPr>
          <p:spPr>
            <a:xfrm>
              <a:off x="3084576" y="4877582"/>
              <a:ext cx="207264" cy="183302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cxnSp>
          <p:nvCxnSpPr>
            <p:cNvPr id="67" name="Connector: Curved 66">
              <a:extLst>
                <a:ext uri="{FF2B5EF4-FFF2-40B4-BE49-F238E27FC236}">
                  <a16:creationId xmlns:a16="http://schemas.microsoft.com/office/drawing/2014/main" id="{0573124D-D173-48A0-9265-9CD08A94A870}"/>
                </a:ext>
              </a:extLst>
            </p:cNvPr>
            <p:cNvCxnSpPr>
              <a:cxnSpLocks/>
              <a:stCxn id="66" idx="2"/>
              <a:endCxn id="66" idx="6"/>
            </p:cNvCxnSpPr>
            <p:nvPr/>
          </p:nvCxnSpPr>
          <p:spPr>
            <a:xfrm rot="10800000" flipH="1">
              <a:off x="3084576" y="4969233"/>
              <a:ext cx="207264" cy="12700"/>
            </a:xfrm>
            <a:prstGeom prst="curvedConnector5">
              <a:avLst>
                <a:gd name="adj1" fmla="val -110294"/>
                <a:gd name="adj2" fmla="val 2521661"/>
                <a:gd name="adj3" fmla="val 210294"/>
              </a:avLst>
            </a:prstGeom>
            <a:ln w="38100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AA60534D-40BA-4F74-8C70-7BB63E6BEE19}"/>
              </a:ext>
            </a:extLst>
          </p:cNvPr>
          <p:cNvGrpSpPr/>
          <p:nvPr/>
        </p:nvGrpSpPr>
        <p:grpSpPr>
          <a:xfrm>
            <a:off x="7824828" y="4813429"/>
            <a:ext cx="207264" cy="183302"/>
            <a:chOff x="3084576" y="4877582"/>
            <a:chExt cx="207264" cy="183302"/>
          </a:xfrm>
        </p:grpSpPr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2473235C-BD57-45F7-A849-38DEA351EAB8}"/>
                </a:ext>
              </a:extLst>
            </p:cNvPr>
            <p:cNvSpPr/>
            <p:nvPr/>
          </p:nvSpPr>
          <p:spPr>
            <a:xfrm>
              <a:off x="3084576" y="4877582"/>
              <a:ext cx="207264" cy="183302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cxnSp>
          <p:nvCxnSpPr>
            <p:cNvPr id="70" name="Connector: Curved 69">
              <a:extLst>
                <a:ext uri="{FF2B5EF4-FFF2-40B4-BE49-F238E27FC236}">
                  <a16:creationId xmlns:a16="http://schemas.microsoft.com/office/drawing/2014/main" id="{C1770E7E-9046-4524-BF63-380885B0E031}"/>
                </a:ext>
              </a:extLst>
            </p:cNvPr>
            <p:cNvCxnSpPr>
              <a:cxnSpLocks/>
              <a:stCxn id="69" idx="2"/>
              <a:endCxn id="69" idx="6"/>
            </p:cNvCxnSpPr>
            <p:nvPr/>
          </p:nvCxnSpPr>
          <p:spPr>
            <a:xfrm rot="10800000" flipH="1">
              <a:off x="3084576" y="4969233"/>
              <a:ext cx="207264" cy="12700"/>
            </a:xfrm>
            <a:prstGeom prst="curvedConnector5">
              <a:avLst>
                <a:gd name="adj1" fmla="val -110294"/>
                <a:gd name="adj2" fmla="val 2521661"/>
                <a:gd name="adj3" fmla="val 210294"/>
              </a:avLst>
            </a:prstGeom>
            <a:ln w="38100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A0211F36-71E5-4C0E-B0C4-8F6D3493C4CB}"/>
              </a:ext>
            </a:extLst>
          </p:cNvPr>
          <p:cNvGrpSpPr/>
          <p:nvPr/>
        </p:nvGrpSpPr>
        <p:grpSpPr>
          <a:xfrm>
            <a:off x="8572198" y="4813429"/>
            <a:ext cx="207264" cy="183302"/>
            <a:chOff x="3084576" y="4877582"/>
            <a:chExt cx="207264" cy="183302"/>
          </a:xfrm>
        </p:grpSpPr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CDE9742D-51BF-42E8-B2EC-A6400B0EEDB4}"/>
                </a:ext>
              </a:extLst>
            </p:cNvPr>
            <p:cNvSpPr/>
            <p:nvPr/>
          </p:nvSpPr>
          <p:spPr>
            <a:xfrm>
              <a:off x="3084576" y="4877582"/>
              <a:ext cx="207264" cy="183302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cxnSp>
          <p:nvCxnSpPr>
            <p:cNvPr id="73" name="Connector: Curved 72">
              <a:extLst>
                <a:ext uri="{FF2B5EF4-FFF2-40B4-BE49-F238E27FC236}">
                  <a16:creationId xmlns:a16="http://schemas.microsoft.com/office/drawing/2014/main" id="{32C5725A-1BE6-4D7F-8075-B669E3CD8BC8}"/>
                </a:ext>
              </a:extLst>
            </p:cNvPr>
            <p:cNvCxnSpPr>
              <a:cxnSpLocks/>
              <a:stCxn id="72" idx="2"/>
              <a:endCxn id="72" idx="6"/>
            </p:cNvCxnSpPr>
            <p:nvPr/>
          </p:nvCxnSpPr>
          <p:spPr>
            <a:xfrm rot="10800000" flipH="1">
              <a:off x="3084576" y="4969233"/>
              <a:ext cx="207264" cy="12700"/>
            </a:xfrm>
            <a:prstGeom prst="curvedConnector5">
              <a:avLst>
                <a:gd name="adj1" fmla="val -110294"/>
                <a:gd name="adj2" fmla="val 2521661"/>
                <a:gd name="adj3" fmla="val 210294"/>
              </a:avLst>
            </a:prstGeom>
            <a:ln w="38100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B742606F-241B-4042-97BD-96507129BB64}"/>
              </a:ext>
            </a:extLst>
          </p:cNvPr>
          <p:cNvGrpSpPr/>
          <p:nvPr/>
        </p:nvGrpSpPr>
        <p:grpSpPr>
          <a:xfrm>
            <a:off x="9319568" y="4813429"/>
            <a:ext cx="207264" cy="183302"/>
            <a:chOff x="3084576" y="4877582"/>
            <a:chExt cx="207264" cy="183302"/>
          </a:xfrm>
        </p:grpSpPr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80C09449-CE00-4713-AD94-E64313625D71}"/>
                </a:ext>
              </a:extLst>
            </p:cNvPr>
            <p:cNvSpPr/>
            <p:nvPr/>
          </p:nvSpPr>
          <p:spPr>
            <a:xfrm>
              <a:off x="3084576" y="4877582"/>
              <a:ext cx="207264" cy="183302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cxnSp>
          <p:nvCxnSpPr>
            <p:cNvPr id="76" name="Connector: Curved 75">
              <a:extLst>
                <a:ext uri="{FF2B5EF4-FFF2-40B4-BE49-F238E27FC236}">
                  <a16:creationId xmlns:a16="http://schemas.microsoft.com/office/drawing/2014/main" id="{F8621364-AEF5-42E7-BA3C-4DA03C6E2770}"/>
                </a:ext>
              </a:extLst>
            </p:cNvPr>
            <p:cNvCxnSpPr>
              <a:cxnSpLocks/>
              <a:stCxn id="75" idx="2"/>
              <a:endCxn id="75" idx="6"/>
            </p:cNvCxnSpPr>
            <p:nvPr/>
          </p:nvCxnSpPr>
          <p:spPr>
            <a:xfrm rot="10800000" flipH="1">
              <a:off x="3084576" y="4969233"/>
              <a:ext cx="207264" cy="12700"/>
            </a:xfrm>
            <a:prstGeom prst="curvedConnector5">
              <a:avLst>
                <a:gd name="adj1" fmla="val -110294"/>
                <a:gd name="adj2" fmla="val 2521661"/>
                <a:gd name="adj3" fmla="val 210294"/>
              </a:avLst>
            </a:prstGeom>
            <a:ln w="38100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F0234281-241F-4563-9ACC-A0A6106748A3}"/>
              </a:ext>
            </a:extLst>
          </p:cNvPr>
          <p:cNvGrpSpPr/>
          <p:nvPr/>
        </p:nvGrpSpPr>
        <p:grpSpPr>
          <a:xfrm>
            <a:off x="10066938" y="4813429"/>
            <a:ext cx="207264" cy="183302"/>
            <a:chOff x="3084576" y="4877582"/>
            <a:chExt cx="207264" cy="183302"/>
          </a:xfrm>
        </p:grpSpPr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702F720C-8D01-4A53-B00E-1C54552A0618}"/>
                </a:ext>
              </a:extLst>
            </p:cNvPr>
            <p:cNvSpPr/>
            <p:nvPr/>
          </p:nvSpPr>
          <p:spPr>
            <a:xfrm>
              <a:off x="3084576" y="4877582"/>
              <a:ext cx="207264" cy="183302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cxnSp>
          <p:nvCxnSpPr>
            <p:cNvPr id="79" name="Connector: Curved 78">
              <a:extLst>
                <a:ext uri="{FF2B5EF4-FFF2-40B4-BE49-F238E27FC236}">
                  <a16:creationId xmlns:a16="http://schemas.microsoft.com/office/drawing/2014/main" id="{9FBBE90F-4792-4F3B-BD9E-F10BCF86F1B5}"/>
                </a:ext>
              </a:extLst>
            </p:cNvPr>
            <p:cNvCxnSpPr>
              <a:cxnSpLocks/>
              <a:stCxn id="78" idx="2"/>
              <a:endCxn id="78" idx="6"/>
            </p:cNvCxnSpPr>
            <p:nvPr/>
          </p:nvCxnSpPr>
          <p:spPr>
            <a:xfrm rot="10800000" flipH="1">
              <a:off x="3084576" y="4969233"/>
              <a:ext cx="207264" cy="12700"/>
            </a:xfrm>
            <a:prstGeom prst="curvedConnector5">
              <a:avLst>
                <a:gd name="adj1" fmla="val -110294"/>
                <a:gd name="adj2" fmla="val 2521661"/>
                <a:gd name="adj3" fmla="val 210294"/>
              </a:avLst>
            </a:prstGeom>
            <a:ln w="38100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18F6DF19-7F55-4641-921D-6DE6141494CC}"/>
              </a:ext>
            </a:extLst>
          </p:cNvPr>
          <p:cNvGrpSpPr/>
          <p:nvPr/>
        </p:nvGrpSpPr>
        <p:grpSpPr>
          <a:xfrm>
            <a:off x="10814304" y="4813429"/>
            <a:ext cx="207264" cy="183302"/>
            <a:chOff x="3084576" y="4877582"/>
            <a:chExt cx="207264" cy="183302"/>
          </a:xfrm>
        </p:grpSpPr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DDA6048A-6398-4745-AB7D-132BD06FDD65}"/>
                </a:ext>
              </a:extLst>
            </p:cNvPr>
            <p:cNvSpPr/>
            <p:nvPr/>
          </p:nvSpPr>
          <p:spPr>
            <a:xfrm>
              <a:off x="3084576" y="4877582"/>
              <a:ext cx="207264" cy="183302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cxnSp>
          <p:nvCxnSpPr>
            <p:cNvPr id="82" name="Connector: Curved 81">
              <a:extLst>
                <a:ext uri="{FF2B5EF4-FFF2-40B4-BE49-F238E27FC236}">
                  <a16:creationId xmlns:a16="http://schemas.microsoft.com/office/drawing/2014/main" id="{E784F72B-A980-4036-8594-3D4FEF3A6904}"/>
                </a:ext>
              </a:extLst>
            </p:cNvPr>
            <p:cNvCxnSpPr>
              <a:cxnSpLocks/>
              <a:stCxn id="81" idx="2"/>
              <a:endCxn id="81" idx="6"/>
            </p:cNvCxnSpPr>
            <p:nvPr/>
          </p:nvCxnSpPr>
          <p:spPr>
            <a:xfrm rot="10800000" flipH="1">
              <a:off x="3084576" y="4969233"/>
              <a:ext cx="207264" cy="12700"/>
            </a:xfrm>
            <a:prstGeom prst="curvedConnector5">
              <a:avLst>
                <a:gd name="adj1" fmla="val -110294"/>
                <a:gd name="adj2" fmla="val 2521661"/>
                <a:gd name="adj3" fmla="val 210294"/>
              </a:avLst>
            </a:prstGeom>
            <a:ln w="38100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3" name="Google Shape;181;p21">
            <a:extLst>
              <a:ext uri="{FF2B5EF4-FFF2-40B4-BE49-F238E27FC236}">
                <a16:creationId xmlns:a16="http://schemas.microsoft.com/office/drawing/2014/main" id="{24375AAF-1B4A-46E6-9DA9-0187EA07A825}"/>
              </a:ext>
            </a:extLst>
          </p:cNvPr>
          <p:cNvSpPr/>
          <p:nvPr/>
        </p:nvSpPr>
        <p:spPr>
          <a:xfrm>
            <a:off x="586628" y="4707100"/>
            <a:ext cx="1555500" cy="3651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latin typeface="Poppins" panose="020B0604020202020204" charset="0"/>
                <a:cs typeface="Poppins" panose="020B0604020202020204" charset="0"/>
              </a:rPr>
              <a:t>Sprints</a:t>
            </a:r>
            <a:endParaRPr sz="1200" dirty="0">
              <a:latin typeface="Poppins" panose="020B0604020202020204" charset="0"/>
              <a:cs typeface="Poppins" panose="020B0604020202020204" charset="0"/>
            </a:endParaRPr>
          </a:p>
        </p:txBody>
      </p:sp>
      <p:sp>
        <p:nvSpPr>
          <p:cNvPr id="84" name="Google Shape;181;p21">
            <a:extLst>
              <a:ext uri="{FF2B5EF4-FFF2-40B4-BE49-F238E27FC236}">
                <a16:creationId xmlns:a16="http://schemas.microsoft.com/office/drawing/2014/main" id="{D54D3F4D-9458-4999-A8B3-7DDCB9A9E05E}"/>
              </a:ext>
            </a:extLst>
          </p:cNvPr>
          <p:cNvSpPr/>
          <p:nvPr/>
        </p:nvSpPr>
        <p:spPr>
          <a:xfrm>
            <a:off x="586628" y="5307942"/>
            <a:ext cx="1555500" cy="3651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1200" dirty="0">
                <a:latin typeface="Poppins" panose="020B0604020202020204" charset="0"/>
                <a:cs typeface="Poppins" panose="020B0604020202020204" charset="0"/>
              </a:rPr>
              <a:t>Releases</a:t>
            </a:r>
            <a:endParaRPr sz="1200" dirty="0">
              <a:latin typeface="Poppins" panose="020B0604020202020204" charset="0"/>
              <a:cs typeface="Poppins" panose="020B0604020202020204" charset="0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99B63D6F-29C8-4A0A-8F55-75A5368305D5}"/>
              </a:ext>
            </a:extLst>
          </p:cNvPr>
          <p:cNvSpPr txBox="1"/>
          <p:nvPr/>
        </p:nvSpPr>
        <p:spPr>
          <a:xfrm>
            <a:off x="3712633" y="5346854"/>
            <a:ext cx="702436" cy="307777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23-04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976BD86C-2A49-460B-9770-6406B4349C85}"/>
              </a:ext>
            </a:extLst>
          </p:cNvPr>
          <p:cNvSpPr txBox="1"/>
          <p:nvPr/>
        </p:nvSpPr>
        <p:spPr>
          <a:xfrm>
            <a:off x="6013790" y="5352359"/>
            <a:ext cx="643126" cy="307777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23-10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E4F26B13-CC16-4022-9E1F-90BC59FDEA82}"/>
              </a:ext>
            </a:extLst>
          </p:cNvPr>
          <p:cNvSpPr txBox="1"/>
          <p:nvPr/>
        </p:nvSpPr>
        <p:spPr>
          <a:xfrm>
            <a:off x="8265541" y="5353677"/>
            <a:ext cx="707246" cy="307777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24-04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2A33E83A-5EB8-4466-AE95-DFEACC9AD94C}"/>
              </a:ext>
            </a:extLst>
          </p:cNvPr>
          <p:cNvSpPr txBox="1"/>
          <p:nvPr/>
        </p:nvSpPr>
        <p:spPr>
          <a:xfrm>
            <a:off x="10566699" y="5359182"/>
            <a:ext cx="647934" cy="307777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24-10</a:t>
            </a:r>
          </a:p>
        </p:txBody>
      </p:sp>
      <p:cxnSp>
        <p:nvCxnSpPr>
          <p:cNvPr id="95" name="Connector: Curved 94">
            <a:extLst>
              <a:ext uri="{FF2B5EF4-FFF2-40B4-BE49-F238E27FC236}">
                <a16:creationId xmlns:a16="http://schemas.microsoft.com/office/drawing/2014/main" id="{55EA7C04-0237-4E18-9B9E-07DD3918EA1E}"/>
              </a:ext>
            </a:extLst>
          </p:cNvPr>
          <p:cNvCxnSpPr>
            <a:cxnSpLocks/>
            <a:stCxn id="54" idx="4"/>
            <a:endCxn id="91" idx="1"/>
          </p:cNvCxnSpPr>
          <p:nvPr/>
        </p:nvCxnSpPr>
        <p:spPr>
          <a:xfrm rot="16200000" flipH="1">
            <a:off x="4847942" y="4340399"/>
            <a:ext cx="509517" cy="1822180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nector: Curved 95">
            <a:extLst>
              <a:ext uri="{FF2B5EF4-FFF2-40B4-BE49-F238E27FC236}">
                <a16:creationId xmlns:a16="http://schemas.microsoft.com/office/drawing/2014/main" id="{4F5ECE9B-7B57-4619-A63A-4E82F37396F7}"/>
              </a:ext>
            </a:extLst>
          </p:cNvPr>
          <p:cNvCxnSpPr>
            <a:cxnSpLocks/>
            <a:stCxn id="57" idx="4"/>
            <a:endCxn id="91" idx="1"/>
          </p:cNvCxnSpPr>
          <p:nvPr/>
        </p:nvCxnSpPr>
        <p:spPr>
          <a:xfrm rot="16200000" flipH="1">
            <a:off x="5221627" y="4714084"/>
            <a:ext cx="509517" cy="1074810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Connector: Curved 99">
            <a:extLst>
              <a:ext uri="{FF2B5EF4-FFF2-40B4-BE49-F238E27FC236}">
                <a16:creationId xmlns:a16="http://schemas.microsoft.com/office/drawing/2014/main" id="{D036CA95-C1FF-45EC-B8DA-D8DC6715CCAD}"/>
              </a:ext>
            </a:extLst>
          </p:cNvPr>
          <p:cNvCxnSpPr>
            <a:cxnSpLocks/>
            <a:stCxn id="60" idx="4"/>
            <a:endCxn id="91" idx="1"/>
          </p:cNvCxnSpPr>
          <p:nvPr/>
        </p:nvCxnSpPr>
        <p:spPr>
          <a:xfrm rot="16200000" flipH="1">
            <a:off x="5595312" y="5087769"/>
            <a:ext cx="509517" cy="327440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Connector: Curved 102">
            <a:extLst>
              <a:ext uri="{FF2B5EF4-FFF2-40B4-BE49-F238E27FC236}">
                <a16:creationId xmlns:a16="http://schemas.microsoft.com/office/drawing/2014/main" id="{75303D79-C835-45B5-A4D9-B1617714A7C6}"/>
              </a:ext>
            </a:extLst>
          </p:cNvPr>
          <p:cNvCxnSpPr>
            <a:cxnSpLocks/>
            <a:stCxn id="63" idx="4"/>
            <a:endCxn id="92" idx="1"/>
          </p:cNvCxnSpPr>
          <p:nvPr/>
        </p:nvCxnSpPr>
        <p:spPr>
          <a:xfrm rot="16200000" flipH="1">
            <a:off x="7094213" y="4336237"/>
            <a:ext cx="510835" cy="1831821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Connector: Curved 103">
            <a:extLst>
              <a:ext uri="{FF2B5EF4-FFF2-40B4-BE49-F238E27FC236}">
                <a16:creationId xmlns:a16="http://schemas.microsoft.com/office/drawing/2014/main" id="{BAD81762-6609-4E26-8255-7000FE57D687}"/>
              </a:ext>
            </a:extLst>
          </p:cNvPr>
          <p:cNvCxnSpPr>
            <a:cxnSpLocks/>
            <a:stCxn id="66" idx="4"/>
            <a:endCxn id="92" idx="1"/>
          </p:cNvCxnSpPr>
          <p:nvPr/>
        </p:nvCxnSpPr>
        <p:spPr>
          <a:xfrm rot="16200000" flipH="1">
            <a:off x="7467898" y="4709922"/>
            <a:ext cx="510835" cy="1084451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Connector: Curved 104">
            <a:extLst>
              <a:ext uri="{FF2B5EF4-FFF2-40B4-BE49-F238E27FC236}">
                <a16:creationId xmlns:a16="http://schemas.microsoft.com/office/drawing/2014/main" id="{DF43FDFB-8BD8-4824-8F1D-70B211C55AC4}"/>
              </a:ext>
            </a:extLst>
          </p:cNvPr>
          <p:cNvCxnSpPr>
            <a:cxnSpLocks/>
            <a:stCxn id="69" idx="4"/>
            <a:endCxn id="92" idx="1"/>
          </p:cNvCxnSpPr>
          <p:nvPr/>
        </p:nvCxnSpPr>
        <p:spPr>
          <a:xfrm rot="16200000" flipH="1">
            <a:off x="7841583" y="5083607"/>
            <a:ext cx="510835" cy="337081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Connector: Curved 115">
            <a:extLst>
              <a:ext uri="{FF2B5EF4-FFF2-40B4-BE49-F238E27FC236}">
                <a16:creationId xmlns:a16="http://schemas.microsoft.com/office/drawing/2014/main" id="{D42B0F6C-6C53-49F5-99DE-BA85DAF63FF7}"/>
              </a:ext>
            </a:extLst>
          </p:cNvPr>
          <p:cNvCxnSpPr>
            <a:cxnSpLocks/>
            <a:stCxn id="72" idx="4"/>
            <a:endCxn id="93" idx="1"/>
          </p:cNvCxnSpPr>
          <p:nvPr/>
        </p:nvCxnSpPr>
        <p:spPr>
          <a:xfrm rot="16200000" flipH="1">
            <a:off x="9363094" y="4309466"/>
            <a:ext cx="516340" cy="1890869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Connector: Curved 116">
            <a:extLst>
              <a:ext uri="{FF2B5EF4-FFF2-40B4-BE49-F238E27FC236}">
                <a16:creationId xmlns:a16="http://schemas.microsoft.com/office/drawing/2014/main" id="{D60AD154-0220-4985-925F-C34F6804E5FB}"/>
              </a:ext>
            </a:extLst>
          </p:cNvPr>
          <p:cNvCxnSpPr>
            <a:cxnSpLocks/>
            <a:stCxn id="75" idx="4"/>
            <a:endCxn id="93" idx="1"/>
          </p:cNvCxnSpPr>
          <p:nvPr/>
        </p:nvCxnSpPr>
        <p:spPr>
          <a:xfrm rot="16200000" flipH="1">
            <a:off x="9736779" y="4683151"/>
            <a:ext cx="516340" cy="1143499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Connector: Curved 117">
            <a:extLst>
              <a:ext uri="{FF2B5EF4-FFF2-40B4-BE49-F238E27FC236}">
                <a16:creationId xmlns:a16="http://schemas.microsoft.com/office/drawing/2014/main" id="{ECA67294-9C8A-434A-BBC7-2646AE371A70}"/>
              </a:ext>
            </a:extLst>
          </p:cNvPr>
          <p:cNvCxnSpPr>
            <a:cxnSpLocks/>
            <a:stCxn id="78" idx="4"/>
            <a:endCxn id="93" idx="1"/>
          </p:cNvCxnSpPr>
          <p:nvPr/>
        </p:nvCxnSpPr>
        <p:spPr>
          <a:xfrm rot="16200000" flipH="1">
            <a:off x="10110464" y="5056836"/>
            <a:ext cx="516340" cy="396129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Google Shape;174;p21">
            <a:extLst>
              <a:ext uri="{FF2B5EF4-FFF2-40B4-BE49-F238E27FC236}">
                <a16:creationId xmlns:a16="http://schemas.microsoft.com/office/drawing/2014/main" id="{F578A6E4-A050-4F5E-AC49-9591B5229DB3}"/>
              </a:ext>
            </a:extLst>
          </p:cNvPr>
          <p:cNvSpPr/>
          <p:nvPr/>
        </p:nvSpPr>
        <p:spPr>
          <a:xfrm>
            <a:off x="3939247" y="3580477"/>
            <a:ext cx="1712523" cy="3651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latin typeface="Poppins" panose="020B0604020202020204" charset="0"/>
                <a:cs typeface="Poppins" panose="020B0604020202020204" charset="0"/>
              </a:rPr>
              <a:t>REST-API, Reports</a:t>
            </a:r>
            <a:endParaRPr sz="1200" dirty="0">
              <a:latin typeface="Poppins" panose="020B0604020202020204" charset="0"/>
              <a:cs typeface="Poppins" panose="020B060402020202020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CBE755-0C53-4AA1-B473-F984F89A9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fr-FR" noProof="0"/>
              <a:t>2023-03-28</a:t>
            </a:r>
            <a:endParaRPr lang="en-US" altLang="fr-FR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153170-0054-420B-80FC-F919EB693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US" altLang="fr-FR" noProof="0"/>
              <a:t>CORE-MIS &amp; openIMIS Merger - Developer Onboarding</a:t>
            </a:r>
            <a:endParaRPr lang="en-US" altLang="fr-FR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465113-7F7D-4203-9C70-8830DD7CE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0E6166-7C68-437E-A233-7D0704065D0C}" type="slidenum">
              <a:rPr lang="en-US" altLang="fr-FR" noProof="0" smtClean="0"/>
              <a:pPr>
                <a:defRPr/>
              </a:pPr>
              <a:t>11</a:t>
            </a:fld>
            <a:endParaRPr lang="en-US" altLang="fr-FR" noProof="0" dirty="0"/>
          </a:p>
        </p:txBody>
      </p:sp>
    </p:spTree>
    <p:extLst>
      <p:ext uri="{BB962C8B-B14F-4D97-AF65-F5344CB8AC3E}">
        <p14:creationId xmlns:p14="http://schemas.microsoft.com/office/powerpoint/2010/main" val="24606931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4186F-B869-4F8F-9E6C-FDA99E7D9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Assembly Line: openIMIS Sandbox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0E58145-B466-4EE8-A34B-2B276D8D1E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2517665"/>
              </p:ext>
            </p:extLst>
          </p:nvPr>
        </p:nvGraphicFramePr>
        <p:xfrm>
          <a:off x="838200" y="2186806"/>
          <a:ext cx="10515600" cy="4023360"/>
        </p:xfrm>
        <a:graphic>
          <a:graphicData uri="http://schemas.openxmlformats.org/drawingml/2006/table">
            <a:tbl>
              <a:tblPr/>
              <a:tblGrid>
                <a:gridCol w="1752600">
                  <a:extLst>
                    <a:ext uri="{9D8B030D-6E8A-4147-A177-3AD203B41FA5}">
                      <a16:colId xmlns:a16="http://schemas.microsoft.com/office/drawing/2014/main" val="1834004686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976364833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717581752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782924255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3276024049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353637258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b="1" dirty="0">
                          <a:effectLst/>
                        </a:rPr>
                        <a:t>Application / Line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F5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effectLst/>
                        </a:rPr>
                        <a:t>Feature</a:t>
                      </a:r>
                      <a:endParaRPr lang="en-GB" dirty="0">
                        <a:effectLst/>
                      </a:endParaRPr>
                    </a:p>
                    <a:p>
                      <a:r>
                        <a:rPr lang="en-GB" dirty="0">
                          <a:effectLst/>
                        </a:rPr>
                        <a:t>[Develop]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effectLst/>
                        </a:rPr>
                        <a:t>Develop</a:t>
                      </a:r>
                      <a:endParaRPr lang="en-GB" dirty="0">
                        <a:effectLst/>
                      </a:endParaRPr>
                    </a:p>
                    <a:p>
                      <a:r>
                        <a:rPr lang="en-GB" dirty="0">
                          <a:effectLst/>
                        </a:rPr>
                        <a:t>[Integration]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B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effectLst/>
                        </a:rPr>
                        <a:t>Release</a:t>
                      </a:r>
                      <a:endParaRPr lang="en-GB" dirty="0">
                        <a:effectLst/>
                      </a:endParaRPr>
                    </a:p>
                    <a:p>
                      <a:r>
                        <a:rPr lang="en-GB" dirty="0">
                          <a:effectLst/>
                        </a:rPr>
                        <a:t>[Quality Assurance]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effectLst/>
                        </a:rPr>
                        <a:t>Demo</a:t>
                      </a:r>
                      <a:br>
                        <a:rPr lang="en-GB" dirty="0">
                          <a:effectLst/>
                        </a:rPr>
                      </a:br>
                      <a:r>
                        <a:rPr lang="en-GB" dirty="0">
                          <a:effectLst/>
                        </a:rPr>
                        <a:t>[Demo]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F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1">
                          <a:effectLst/>
                        </a:rPr>
                        <a:t>Training</a:t>
                      </a:r>
                      <a:br>
                        <a:rPr lang="en-GB">
                          <a:effectLst/>
                        </a:rPr>
                      </a:br>
                      <a:r>
                        <a:rPr lang="en-GB">
                          <a:effectLst/>
                        </a:rPr>
                        <a:t>[Training]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FC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19583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Font typeface="Arial" panose="020B0604020202020204" pitchFamily="34" charset="0"/>
                        <a:buNone/>
                      </a:pPr>
                      <a:r>
                        <a:rPr lang="en-GB" b="1" dirty="0" err="1">
                          <a:effectLst/>
                        </a:rPr>
                        <a:t>github</a:t>
                      </a:r>
                      <a:r>
                        <a:rPr lang="en-GB" b="1" dirty="0">
                          <a:effectLst/>
                        </a:rPr>
                        <a:t> branches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F5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effectLst/>
                        </a:rPr>
                        <a:t>Feature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effectLst/>
                        </a:rPr>
                        <a:t>develop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B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effectLst/>
                        </a:rPr>
                        <a:t>release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effectLst/>
                        </a:rPr>
                        <a:t>main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F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>
                          <a:effectLst/>
                        </a:rPr>
                        <a:t>main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FC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14036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Font typeface="Arial" panose="020B0604020202020204" pitchFamily="34" charset="0"/>
                        <a:buNone/>
                      </a:pPr>
                      <a:r>
                        <a:rPr lang="en-GB" b="1" dirty="0">
                          <a:effectLst/>
                        </a:rPr>
                        <a:t>used for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F5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effectLst/>
                        </a:rPr>
                        <a:t>development / developer test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effectLst/>
                        </a:rPr>
                        <a:t>integration test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B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>
                          <a:effectLst/>
                        </a:rPr>
                        <a:t>user acceptance test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effectLst/>
                        </a:rPr>
                        <a:t>current stable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F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effectLst/>
                        </a:rPr>
                        <a:t>customized demos / trainings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FC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971754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b="1">
                          <a:effectLst/>
                        </a:rPr>
                        <a:t>Status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F5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effectLst/>
                        </a:rPr>
                        <a:t>only local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effectLst/>
                        </a:rPr>
                        <a:t>online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B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effectLst/>
                        </a:rPr>
                        <a:t>online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effectLst/>
                        </a:rPr>
                        <a:t>online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F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effectLst/>
                        </a:rPr>
                        <a:t>on demand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FC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95947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b="1" dirty="0">
                          <a:effectLst/>
                        </a:rPr>
                        <a:t>Packages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F5F7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dirty="0"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6FF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>
                          <a:effectLst/>
                        </a:rPr>
                        <a:t>openIMIS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>
                          <a:effectLst/>
                        </a:rPr>
                        <a:t>(DHIS2)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>
                          <a:effectLst/>
                        </a:rPr>
                        <a:t>OpenHIM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>
                          <a:effectLst/>
                        </a:rPr>
                        <a:t>MIFOS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>
                          <a:solidFill>
                            <a:srgbClr val="FF0000"/>
                          </a:solidFill>
                          <a:effectLst/>
                        </a:rPr>
                        <a:t>CORE-MIS</a:t>
                      </a:r>
                      <a:endParaRPr lang="en-GB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BE6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>
                          <a:effectLst/>
                        </a:rPr>
                        <a:t>openIMIS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>
                          <a:effectLst/>
                        </a:rPr>
                        <a:t>(DHIS2)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dirty="0">
                        <a:effectLst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dirty="0">
                        <a:effectLst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>
                          <a:solidFill>
                            <a:srgbClr val="FF0000"/>
                          </a:solidFill>
                          <a:effectLst/>
                        </a:rPr>
                        <a:t>(CORE-MIS)</a:t>
                      </a:r>
                      <a:endParaRPr lang="en-GB" dirty="0"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6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>
                          <a:effectLst/>
                        </a:rPr>
                        <a:t>openIMIS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>
                          <a:effectLst/>
                        </a:rPr>
                        <a:t>(DHIS2)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dirty="0">
                        <a:effectLst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dirty="0">
                        <a:effectLst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>
                          <a:solidFill>
                            <a:srgbClr val="FF0000"/>
                          </a:solidFill>
                          <a:effectLst/>
                        </a:rPr>
                        <a:t>(CORE-MIS)</a:t>
                      </a:r>
                      <a:endParaRPr lang="en-GB" dirty="0"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F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effectLst/>
                        </a:rPr>
                        <a:t>on demand</a:t>
                      </a:r>
                    </a:p>
                    <a:p>
                      <a:endParaRPr lang="en-GB" dirty="0"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FC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8833509"/>
                  </a:ext>
                </a:extLst>
              </a:tr>
            </a:tbl>
          </a:graphicData>
        </a:graphic>
      </p:graphicFrame>
      <p:sp>
        <p:nvSpPr>
          <p:cNvPr id="6" name="Arrow: Right 5">
            <a:extLst>
              <a:ext uri="{FF2B5EF4-FFF2-40B4-BE49-F238E27FC236}">
                <a16:creationId xmlns:a16="http://schemas.microsoft.com/office/drawing/2014/main" id="{1E6AD1BF-5601-4B35-8E03-EEFC7657C5DD}"/>
              </a:ext>
            </a:extLst>
          </p:cNvPr>
          <p:cNvSpPr/>
          <p:nvPr/>
        </p:nvSpPr>
        <p:spPr>
          <a:xfrm>
            <a:off x="5972783" y="1495111"/>
            <a:ext cx="4559029" cy="651753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dirty="0">
                <a:solidFill>
                  <a:schemeClr val="accent1"/>
                </a:solidFill>
              </a:rPr>
              <a:t>on demand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9AF22A71-5EA9-4374-9045-6D12F8681E49}"/>
              </a:ext>
            </a:extLst>
          </p:cNvPr>
          <p:cNvSpPr/>
          <p:nvPr/>
        </p:nvSpPr>
        <p:spPr>
          <a:xfrm>
            <a:off x="3229583" y="1498059"/>
            <a:ext cx="5564221" cy="6517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Deployment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E27100-39B3-48E5-AD4D-F8D6C4B0B4D5}"/>
              </a:ext>
            </a:extLst>
          </p:cNvPr>
          <p:cNvSpPr/>
          <p:nvPr/>
        </p:nvSpPr>
        <p:spPr>
          <a:xfrm>
            <a:off x="2976664" y="6211669"/>
            <a:ext cx="83771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600" dirty="0">
                <a:hlinkClick r:id="rId2"/>
              </a:rPr>
              <a:t>https://openimis.atlassian.net/wiki/spaces/OP/pages/3219128428/Sandbox+Landscape</a:t>
            </a:r>
            <a:r>
              <a:rPr lang="en-GB" sz="1600" dirty="0"/>
              <a:t>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3826E2-D0B8-414A-88A9-42A232680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fr-FR" noProof="0"/>
              <a:t>2023-03-28</a:t>
            </a:r>
            <a:endParaRPr lang="en-US" altLang="fr-FR" noProof="0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6394BFFA-7731-4E44-B741-890CF014D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US" altLang="fr-FR" noProof="0"/>
              <a:t>CORE-MIS &amp; openIMIS Merger - Developer Onboarding</a:t>
            </a:r>
            <a:endParaRPr lang="en-US" altLang="fr-FR" noProof="0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6831285-B8A7-4E37-B626-4A15FBE83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0E6166-7C68-437E-A233-7D0704065D0C}" type="slidenum">
              <a:rPr lang="en-US" altLang="fr-FR" noProof="0" smtClean="0"/>
              <a:pPr>
                <a:defRPr/>
              </a:pPr>
              <a:t>12</a:t>
            </a:fld>
            <a:endParaRPr lang="en-US" altLang="fr-FR" noProof="0" dirty="0"/>
          </a:p>
        </p:txBody>
      </p:sp>
    </p:spTree>
    <p:extLst>
      <p:ext uri="{BB962C8B-B14F-4D97-AF65-F5344CB8AC3E}">
        <p14:creationId xmlns:p14="http://schemas.microsoft.com/office/powerpoint/2010/main" val="31110173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5E472-EBFA-40D1-A3BF-D3D43707C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Poppins"/>
                <a:cs typeface="Poppins"/>
              </a:rPr>
              <a:t>Platforms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B4D76A-6832-4082-997E-2BC854D066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hlinkClick r:id="" action="ppaction://noaction"/>
              </a:rPr>
              <a:t>Homepage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hlinkClick r:id="" action="ppaction://noaction"/>
              </a:rPr>
              <a:t>Wiki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Forum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Document Share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hlinkClick r:id="rId2"/>
              </a:rPr>
              <a:t>Chatgroup</a:t>
            </a:r>
            <a:endParaRPr lang="en-GB" dirty="0">
              <a:hlinkClick r:id="" action="ppaction://noaction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hlinkClick r:id="" action="ppaction://noaction"/>
              </a:rPr>
              <a:t>Service Desk 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hlinkClick r:id="rId3"/>
              </a:rPr>
              <a:t>Issue Tracker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hlinkClick r:id="rId4"/>
              </a:rPr>
              <a:t>Code repository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hlinkClick r:id="rId5"/>
              </a:rPr>
              <a:t>Internationalization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hlinkClick r:id="rId6"/>
              </a:rPr>
              <a:t>Demo Server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hlinkClick r:id="rId7"/>
              </a:rPr>
              <a:t>Documentation</a:t>
            </a: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Next call: Agreement on the base set of tools/platforms for coordination, joint work </a:t>
            </a:r>
            <a:r>
              <a:rPr lang="en-US" dirty="0" err="1"/>
              <a:t>etc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11" name="Picture 7">
            <a:extLst>
              <a:ext uri="{FF2B5EF4-FFF2-40B4-BE49-F238E27FC236}">
                <a16:creationId xmlns:a16="http://schemas.microsoft.com/office/drawing/2014/main" id="{23F98D7D-2063-4C30-BE7F-209E0FE868F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33768" y="488528"/>
            <a:ext cx="5938576" cy="449805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8">
            <a:extLst>
              <a:ext uri="{FF2B5EF4-FFF2-40B4-BE49-F238E27FC236}">
                <a16:creationId xmlns:a16="http://schemas.microsoft.com/office/drawing/2014/main" id="{3AF21DE4-90E8-4970-8F24-6336C44CA40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r="22060"/>
          <a:stretch/>
        </p:blipFill>
        <p:spPr>
          <a:xfrm>
            <a:off x="5694393" y="2737557"/>
            <a:ext cx="3237086" cy="25898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0">
            <a:extLst>
              <a:ext uri="{FF2B5EF4-FFF2-40B4-BE49-F238E27FC236}">
                <a16:creationId xmlns:a16="http://schemas.microsoft.com/office/drawing/2014/main" id="{DB317C2D-C51B-4E4A-A2E4-EF96BA40029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66188" y="948485"/>
            <a:ext cx="2957663" cy="159079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13CC5E-EC5F-4B0A-8D84-8A31B88CB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fr-FR" noProof="0"/>
              <a:t>2023-03-28</a:t>
            </a:r>
            <a:endParaRPr lang="en-US" altLang="fr-FR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DB9385-461B-44BB-A98E-6D3F842D5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US" altLang="fr-FR" noProof="0"/>
              <a:t>CORE-MIS &amp; openIMIS Merger - Developer Onboarding</a:t>
            </a:r>
            <a:endParaRPr lang="en-US" altLang="fr-FR" noProof="0" dirty="0"/>
          </a:p>
        </p:txBody>
      </p:sp>
    </p:spTree>
    <p:extLst>
      <p:ext uri="{BB962C8B-B14F-4D97-AF65-F5344CB8AC3E}">
        <p14:creationId xmlns:p14="http://schemas.microsoft.com/office/powerpoint/2010/main" val="28073616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419F7-E6DE-4755-B66F-042522D0D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Project Links in the Wiki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29F55-9A05-4772-BAD2-C524D22EC7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>
                <a:hlinkClick r:id="rId2"/>
              </a:rPr>
              <a:t>Project landing page</a:t>
            </a:r>
            <a:endParaRPr lang="en-GB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dirty="0"/>
              <a:t>partner page </a:t>
            </a:r>
            <a:r>
              <a:rPr lang="en-GB" dirty="0">
                <a:hlinkClick r:id="rId3"/>
              </a:rPr>
              <a:t>CORE-MIS</a:t>
            </a:r>
            <a:endParaRPr lang="en-GB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dirty="0"/>
              <a:t>partner page </a:t>
            </a:r>
            <a:r>
              <a:rPr lang="en-GB" dirty="0">
                <a:hlinkClick r:id="rId4"/>
              </a:rPr>
              <a:t>SolDevelo</a:t>
            </a:r>
            <a:endParaRPr lang="en-GB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dirty="0"/>
              <a:t>Partner page </a:t>
            </a:r>
            <a:r>
              <a:rPr lang="en-GB" dirty="0" err="1"/>
              <a:t>WorldBank</a:t>
            </a:r>
            <a:r>
              <a:rPr lang="en-GB" dirty="0"/>
              <a:t> (2B done)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>
                <a:hlinkClick r:id="rId5"/>
              </a:rPr>
              <a:t>Developers Hall of Fame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CB02F0-16A4-49C0-9C21-1B7191BB9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fr-FR" noProof="0"/>
              <a:t>2023-03-28</a:t>
            </a:r>
            <a:endParaRPr lang="en-US" altLang="fr-FR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F5D74B-A6F2-4A94-A62E-DC7600024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US" altLang="fr-FR" noProof="0"/>
              <a:t>CORE-MIS &amp; openIMIS Merger - Developer Onboarding</a:t>
            </a:r>
            <a:endParaRPr lang="en-US" altLang="fr-FR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F1FADA-DC4F-4D83-B6E1-BB3C12663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0E6166-7C68-437E-A233-7D0704065D0C}" type="slidenum">
              <a:rPr lang="en-US" altLang="fr-FR" noProof="0" smtClean="0"/>
              <a:pPr>
                <a:defRPr/>
              </a:pPr>
              <a:t>14</a:t>
            </a:fld>
            <a:endParaRPr lang="en-US" altLang="fr-FR" noProof="0" dirty="0"/>
          </a:p>
        </p:txBody>
      </p:sp>
    </p:spTree>
    <p:extLst>
      <p:ext uri="{BB962C8B-B14F-4D97-AF65-F5344CB8AC3E}">
        <p14:creationId xmlns:p14="http://schemas.microsoft.com/office/powerpoint/2010/main" val="31773290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0E019D9-A208-4756-B0CB-D3E37BF79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Background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3C55E2F-1B24-473B-AB0A-8474B436C3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00172" y="1825625"/>
            <a:ext cx="8753627" cy="4351338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CORE-MIS: social protection management software from the </a:t>
            </a:r>
            <a:r>
              <a:rPr lang="en-GB" dirty="0" err="1"/>
              <a:t>WorldBank</a:t>
            </a:r>
            <a:r>
              <a:rPr lang="en-GB" dirty="0"/>
              <a:t>:</a:t>
            </a:r>
            <a:br>
              <a:rPr lang="en-GB" dirty="0"/>
            </a:br>
            <a:r>
              <a:rPr lang="en-GB" dirty="0"/>
              <a:t>(</a:t>
            </a:r>
            <a:r>
              <a:rPr lang="en-GB" dirty="0">
                <a:hlinkClick r:id="rId2"/>
              </a:rPr>
              <a:t>https://core-mis.org/</a:t>
            </a:r>
            <a:r>
              <a:rPr lang="en-GB" dirty="0"/>
              <a:t>)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Joint feasibility workshop in September 2022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Agreement to join forces signed last year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Aim: migrate CORE-MIS functionality to openIMIS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Distribution: not yet specified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648E6C-E8F1-4A67-ABF7-322C83814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fr-FR" noProof="0"/>
              <a:t>2023-03-28</a:t>
            </a:r>
            <a:endParaRPr lang="en-US" altLang="fr-FR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D231E3-CCBE-4BC2-B418-5FF2D9F66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US" altLang="fr-FR" noProof="0"/>
              <a:t>CORE-MIS &amp; openIMIS Merger - Developer Onboarding</a:t>
            </a:r>
            <a:endParaRPr lang="en-US" altLang="fr-FR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ACFE76-BD25-4C21-BC20-B7F187004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0E6166-7C68-437E-A233-7D0704065D0C}" type="slidenum">
              <a:rPr lang="en-US" altLang="fr-FR" noProof="0" smtClean="0"/>
              <a:pPr>
                <a:defRPr/>
              </a:pPr>
              <a:t>2</a:t>
            </a:fld>
            <a:endParaRPr lang="en-US" altLang="fr-FR" noProof="0" dirty="0"/>
          </a:p>
        </p:txBody>
      </p:sp>
      <p:pic>
        <p:nvPicPr>
          <p:cNvPr id="8" name="Google Shape;153;p19">
            <a:extLst>
              <a:ext uri="{FF2B5EF4-FFF2-40B4-BE49-F238E27FC236}">
                <a16:creationId xmlns:a16="http://schemas.microsoft.com/office/drawing/2014/main" id="{F492195A-AB53-4C4D-9738-701981F6B59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5242" y="1825625"/>
            <a:ext cx="1668035" cy="17930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56896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5E472-EBFA-40D1-A3BF-D3D43707C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648725" cy="1325563"/>
          </a:xfrm>
        </p:spPr>
        <p:txBody>
          <a:bodyPr/>
          <a:lstStyle/>
          <a:p>
            <a:r>
              <a:rPr lang="en-GB" dirty="0"/>
              <a:t>Roadmap to Joint Product &amp; Initiative</a:t>
            </a:r>
          </a:p>
        </p:txBody>
      </p:sp>
      <p:sp>
        <p:nvSpPr>
          <p:cNvPr id="6" name="Google Shape;172;p21">
            <a:extLst>
              <a:ext uri="{FF2B5EF4-FFF2-40B4-BE49-F238E27FC236}">
                <a16:creationId xmlns:a16="http://schemas.microsoft.com/office/drawing/2014/main" id="{705BEDDF-43A9-46A9-899E-BDFA5BDE6FFD}"/>
              </a:ext>
            </a:extLst>
          </p:cNvPr>
          <p:cNvSpPr/>
          <p:nvPr/>
        </p:nvSpPr>
        <p:spPr>
          <a:xfrm>
            <a:off x="3957050" y="2740125"/>
            <a:ext cx="3359100" cy="365100"/>
          </a:xfrm>
          <a:prstGeom prst="rect">
            <a:avLst/>
          </a:prstGeom>
          <a:gradFill>
            <a:gsLst>
              <a:gs pos="0">
                <a:srgbClr val="9FC5E8"/>
              </a:gs>
              <a:gs pos="100000">
                <a:schemeClr val="lt1"/>
              </a:gs>
            </a:gsLst>
            <a:lin ang="0" scaled="0"/>
          </a:gra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Poppins" panose="020B0604020202020204" charset="0"/>
                <a:cs typeface="Poppins" panose="020B0604020202020204" charset="0"/>
              </a:rPr>
              <a:t>Maintenance &amp; Support</a:t>
            </a:r>
            <a:endParaRPr sz="1200">
              <a:latin typeface="Poppins" panose="020B0604020202020204" charset="0"/>
              <a:cs typeface="Poppins" panose="020B0604020202020204" charset="0"/>
            </a:endParaRPr>
          </a:p>
        </p:txBody>
      </p:sp>
      <p:sp>
        <p:nvSpPr>
          <p:cNvPr id="8" name="Google Shape;174;p21">
            <a:extLst>
              <a:ext uri="{FF2B5EF4-FFF2-40B4-BE49-F238E27FC236}">
                <a16:creationId xmlns:a16="http://schemas.microsoft.com/office/drawing/2014/main" id="{33C4740A-01CF-47F2-8D17-61FE2338F614}"/>
              </a:ext>
            </a:extLst>
          </p:cNvPr>
          <p:cNvSpPr/>
          <p:nvPr/>
        </p:nvSpPr>
        <p:spPr>
          <a:xfrm>
            <a:off x="588100" y="2714300"/>
            <a:ext cx="1555500" cy="3651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Poppins" panose="020B0604020202020204" charset="0"/>
                <a:cs typeface="Poppins" panose="020B0604020202020204" charset="0"/>
              </a:rPr>
              <a:t>Technical</a:t>
            </a:r>
            <a:endParaRPr sz="1200">
              <a:latin typeface="Poppins" panose="020B0604020202020204" charset="0"/>
              <a:cs typeface="Poppins" panose="020B0604020202020204" charset="0"/>
            </a:endParaRPr>
          </a:p>
        </p:txBody>
      </p:sp>
      <p:sp>
        <p:nvSpPr>
          <p:cNvPr id="9" name="Google Shape;175;p21">
            <a:extLst>
              <a:ext uri="{FF2B5EF4-FFF2-40B4-BE49-F238E27FC236}">
                <a16:creationId xmlns:a16="http://schemas.microsoft.com/office/drawing/2014/main" id="{8E1E2369-9280-491C-9659-17560AA480B9}"/>
              </a:ext>
            </a:extLst>
          </p:cNvPr>
          <p:cNvSpPr/>
          <p:nvPr/>
        </p:nvSpPr>
        <p:spPr>
          <a:xfrm>
            <a:off x="588100" y="3789325"/>
            <a:ext cx="1555500" cy="3651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Poppins" panose="020B0604020202020204" charset="0"/>
                <a:cs typeface="Poppins" panose="020B0604020202020204" charset="0"/>
              </a:rPr>
              <a:t>Implementation</a:t>
            </a:r>
            <a:endParaRPr sz="1200">
              <a:latin typeface="Poppins" panose="020B0604020202020204" charset="0"/>
              <a:cs typeface="Poppins" panose="020B0604020202020204" charset="0"/>
            </a:endParaRPr>
          </a:p>
        </p:txBody>
      </p:sp>
      <p:sp>
        <p:nvSpPr>
          <p:cNvPr id="10" name="Google Shape;176;p21">
            <a:extLst>
              <a:ext uri="{FF2B5EF4-FFF2-40B4-BE49-F238E27FC236}">
                <a16:creationId xmlns:a16="http://schemas.microsoft.com/office/drawing/2014/main" id="{270272D6-D41F-43B3-B2AC-F96CEC1D3787}"/>
              </a:ext>
            </a:extLst>
          </p:cNvPr>
          <p:cNvSpPr/>
          <p:nvPr/>
        </p:nvSpPr>
        <p:spPr>
          <a:xfrm>
            <a:off x="588100" y="4711950"/>
            <a:ext cx="1555500" cy="3651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Poppins" panose="020B0604020202020204" charset="0"/>
                <a:cs typeface="Poppins" panose="020B0604020202020204" charset="0"/>
              </a:rPr>
              <a:t>Governance</a:t>
            </a:r>
            <a:endParaRPr sz="1200">
              <a:latin typeface="Poppins" panose="020B0604020202020204" charset="0"/>
              <a:cs typeface="Poppins" panose="020B0604020202020204" charset="0"/>
            </a:endParaRPr>
          </a:p>
        </p:txBody>
      </p:sp>
      <p:sp>
        <p:nvSpPr>
          <p:cNvPr id="11" name="Google Shape;177;p21">
            <a:extLst>
              <a:ext uri="{FF2B5EF4-FFF2-40B4-BE49-F238E27FC236}">
                <a16:creationId xmlns:a16="http://schemas.microsoft.com/office/drawing/2014/main" id="{7F06D927-BD5D-4A59-8854-DACCC8F9A7B1}"/>
              </a:ext>
            </a:extLst>
          </p:cNvPr>
          <p:cNvSpPr/>
          <p:nvPr/>
        </p:nvSpPr>
        <p:spPr>
          <a:xfrm>
            <a:off x="588100" y="5177375"/>
            <a:ext cx="1555500" cy="3651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Poppins" panose="020B0604020202020204" charset="0"/>
                <a:cs typeface="Poppins" panose="020B0604020202020204" charset="0"/>
              </a:rPr>
              <a:t>Communication</a:t>
            </a:r>
            <a:endParaRPr sz="1200">
              <a:latin typeface="Poppins" panose="020B0604020202020204" charset="0"/>
              <a:cs typeface="Poppins" panose="020B0604020202020204" charset="0"/>
            </a:endParaRPr>
          </a:p>
        </p:txBody>
      </p:sp>
      <p:sp>
        <p:nvSpPr>
          <p:cNvPr id="12" name="Google Shape;178;p21">
            <a:extLst>
              <a:ext uri="{FF2B5EF4-FFF2-40B4-BE49-F238E27FC236}">
                <a16:creationId xmlns:a16="http://schemas.microsoft.com/office/drawing/2014/main" id="{6C42614C-F7CB-4DE1-ABA6-F5BA0CC77796}"/>
              </a:ext>
            </a:extLst>
          </p:cNvPr>
          <p:cNvSpPr/>
          <p:nvPr/>
        </p:nvSpPr>
        <p:spPr>
          <a:xfrm>
            <a:off x="588100" y="5642800"/>
            <a:ext cx="1555500" cy="3651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Poppins" panose="020B0604020202020204" charset="0"/>
                <a:cs typeface="Poppins" panose="020B0604020202020204" charset="0"/>
              </a:rPr>
              <a:t>Community</a:t>
            </a:r>
            <a:endParaRPr sz="1200">
              <a:latin typeface="Poppins" panose="020B0604020202020204" charset="0"/>
              <a:cs typeface="Poppins" panose="020B0604020202020204" charset="0"/>
            </a:endParaRPr>
          </a:p>
        </p:txBody>
      </p:sp>
      <p:cxnSp>
        <p:nvCxnSpPr>
          <p:cNvPr id="13" name="Google Shape;179;p21">
            <a:extLst>
              <a:ext uri="{FF2B5EF4-FFF2-40B4-BE49-F238E27FC236}">
                <a16:creationId xmlns:a16="http://schemas.microsoft.com/office/drawing/2014/main" id="{5EA35BD1-D858-4D81-8E31-BEDAFC21C80C}"/>
              </a:ext>
            </a:extLst>
          </p:cNvPr>
          <p:cNvCxnSpPr/>
          <p:nvPr/>
        </p:nvCxnSpPr>
        <p:spPr>
          <a:xfrm>
            <a:off x="578625" y="2474950"/>
            <a:ext cx="10908300" cy="7590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4" name="Google Shape;180;p21">
            <a:extLst>
              <a:ext uri="{FF2B5EF4-FFF2-40B4-BE49-F238E27FC236}">
                <a16:creationId xmlns:a16="http://schemas.microsoft.com/office/drawing/2014/main" id="{128E049D-A732-4D09-804A-EBFEE84E57ED}"/>
              </a:ext>
            </a:extLst>
          </p:cNvPr>
          <p:cNvSpPr/>
          <p:nvPr/>
        </p:nvSpPr>
        <p:spPr>
          <a:xfrm>
            <a:off x="2990150" y="3188150"/>
            <a:ext cx="966900" cy="365100"/>
          </a:xfrm>
          <a:prstGeom prst="rect">
            <a:avLst/>
          </a:prstGeom>
          <a:solidFill>
            <a:srgbClr val="00637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solidFill>
                  <a:schemeClr val="bg1"/>
                </a:solidFill>
                <a:latin typeface="Poppins" panose="020B0604020202020204" charset="0"/>
                <a:cs typeface="Poppins" panose="020B0604020202020204" charset="0"/>
              </a:rPr>
              <a:t>openIMIS</a:t>
            </a:r>
            <a:endParaRPr sz="1200" dirty="0">
              <a:solidFill>
                <a:schemeClr val="bg1"/>
              </a:solidFill>
              <a:latin typeface="Poppins" panose="020B0604020202020204" charset="0"/>
              <a:cs typeface="Poppins" panose="020B0604020202020204" charset="0"/>
            </a:endParaRPr>
          </a:p>
        </p:txBody>
      </p:sp>
      <p:sp>
        <p:nvSpPr>
          <p:cNvPr id="15" name="Google Shape;181;p21">
            <a:extLst>
              <a:ext uri="{FF2B5EF4-FFF2-40B4-BE49-F238E27FC236}">
                <a16:creationId xmlns:a16="http://schemas.microsoft.com/office/drawing/2014/main" id="{E4710AAF-3845-408D-996E-F3A4F63A563C}"/>
              </a:ext>
            </a:extLst>
          </p:cNvPr>
          <p:cNvSpPr/>
          <p:nvPr/>
        </p:nvSpPr>
        <p:spPr>
          <a:xfrm>
            <a:off x="6261375" y="3188150"/>
            <a:ext cx="1054800" cy="365100"/>
          </a:xfrm>
          <a:prstGeom prst="rect">
            <a:avLst/>
          </a:prstGeom>
          <a:solidFill>
            <a:srgbClr val="F6B26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Poppins" panose="020B0604020202020204" charset="0"/>
                <a:cs typeface="Poppins" panose="020B0604020202020204" charset="0"/>
              </a:rPr>
              <a:t>new *MIS</a:t>
            </a:r>
            <a:endParaRPr sz="1200">
              <a:latin typeface="Poppins" panose="020B0604020202020204" charset="0"/>
              <a:cs typeface="Poppins" panose="020B0604020202020204" charset="0"/>
            </a:endParaRPr>
          </a:p>
        </p:txBody>
      </p:sp>
      <p:cxnSp>
        <p:nvCxnSpPr>
          <p:cNvPr id="16" name="Google Shape;182;p21">
            <a:extLst>
              <a:ext uri="{FF2B5EF4-FFF2-40B4-BE49-F238E27FC236}">
                <a16:creationId xmlns:a16="http://schemas.microsoft.com/office/drawing/2014/main" id="{4AC45E28-D433-4776-980D-F1782904753C}"/>
              </a:ext>
            </a:extLst>
          </p:cNvPr>
          <p:cNvCxnSpPr>
            <a:stCxn id="40" idx="3"/>
            <a:endCxn id="15" idx="1"/>
          </p:cNvCxnSpPr>
          <p:nvPr/>
        </p:nvCxnSpPr>
        <p:spPr>
          <a:xfrm>
            <a:off x="3957050" y="2922675"/>
            <a:ext cx="2304300" cy="447900"/>
          </a:xfrm>
          <a:prstGeom prst="curvedConnector3">
            <a:avLst>
              <a:gd name="adj1" fmla="val 50001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7" name="Google Shape;184;p21">
            <a:extLst>
              <a:ext uri="{FF2B5EF4-FFF2-40B4-BE49-F238E27FC236}">
                <a16:creationId xmlns:a16="http://schemas.microsoft.com/office/drawing/2014/main" id="{1C739E3C-6BB6-4B94-A121-910CF77BDCB9}"/>
              </a:ext>
            </a:extLst>
          </p:cNvPr>
          <p:cNvCxnSpPr>
            <a:stCxn id="14" idx="3"/>
            <a:endCxn id="15" idx="1"/>
          </p:cNvCxnSpPr>
          <p:nvPr/>
        </p:nvCxnSpPr>
        <p:spPr>
          <a:xfrm>
            <a:off x="3957050" y="3370700"/>
            <a:ext cx="2304300" cy="600"/>
          </a:xfrm>
          <a:prstGeom prst="curvedConnector3">
            <a:avLst>
              <a:gd name="adj1" fmla="val 50001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8" name="Google Shape;185;p21">
            <a:extLst>
              <a:ext uri="{FF2B5EF4-FFF2-40B4-BE49-F238E27FC236}">
                <a16:creationId xmlns:a16="http://schemas.microsoft.com/office/drawing/2014/main" id="{B30EEE36-27E3-4584-B82C-BF17320E5520}"/>
              </a:ext>
            </a:extLst>
          </p:cNvPr>
          <p:cNvSpPr/>
          <p:nvPr/>
        </p:nvSpPr>
        <p:spPr>
          <a:xfrm>
            <a:off x="2990150" y="2013325"/>
            <a:ext cx="4314300" cy="3651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latin typeface="Poppins" panose="020B0604020202020204" charset="0"/>
                <a:cs typeface="Poppins" panose="020B0604020202020204" charset="0"/>
              </a:rPr>
              <a:t>Year 1 (start: Jan 2023)</a:t>
            </a:r>
            <a:endParaRPr sz="1200" dirty="0">
              <a:latin typeface="Poppins" panose="020B0604020202020204" charset="0"/>
              <a:cs typeface="Poppins" panose="020B0604020202020204" charset="0"/>
            </a:endParaRPr>
          </a:p>
        </p:txBody>
      </p:sp>
      <p:sp>
        <p:nvSpPr>
          <p:cNvPr id="19" name="Google Shape;186;p21">
            <a:extLst>
              <a:ext uri="{FF2B5EF4-FFF2-40B4-BE49-F238E27FC236}">
                <a16:creationId xmlns:a16="http://schemas.microsoft.com/office/drawing/2014/main" id="{03530F1E-9EDB-4429-A977-4958EF681B40}"/>
              </a:ext>
            </a:extLst>
          </p:cNvPr>
          <p:cNvSpPr/>
          <p:nvPr/>
        </p:nvSpPr>
        <p:spPr>
          <a:xfrm>
            <a:off x="7304450" y="2013325"/>
            <a:ext cx="3689100" cy="3651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Poppins" panose="020B0604020202020204" charset="0"/>
                <a:cs typeface="Poppins" panose="020B0604020202020204" charset="0"/>
              </a:rPr>
              <a:t>Year 2</a:t>
            </a:r>
            <a:endParaRPr sz="1200">
              <a:latin typeface="Poppins" panose="020B0604020202020204" charset="0"/>
              <a:cs typeface="Poppins" panose="020B0604020202020204" charset="0"/>
            </a:endParaRPr>
          </a:p>
        </p:txBody>
      </p:sp>
      <p:sp>
        <p:nvSpPr>
          <p:cNvPr id="20" name="Google Shape;187;p21">
            <a:extLst>
              <a:ext uri="{FF2B5EF4-FFF2-40B4-BE49-F238E27FC236}">
                <a16:creationId xmlns:a16="http://schemas.microsoft.com/office/drawing/2014/main" id="{12DB718A-C482-43EB-933F-73F2C4F71340}"/>
              </a:ext>
            </a:extLst>
          </p:cNvPr>
          <p:cNvSpPr/>
          <p:nvPr/>
        </p:nvSpPr>
        <p:spPr>
          <a:xfrm>
            <a:off x="9892750" y="3188150"/>
            <a:ext cx="1054800" cy="365100"/>
          </a:xfrm>
          <a:prstGeom prst="rect">
            <a:avLst/>
          </a:prstGeom>
          <a:solidFill>
            <a:srgbClr val="F6B26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Poppins" panose="020B0604020202020204" charset="0"/>
                <a:cs typeface="Poppins" panose="020B0604020202020204" charset="0"/>
              </a:rPr>
              <a:t>new *MIS</a:t>
            </a:r>
            <a:endParaRPr sz="1200">
              <a:latin typeface="Poppins" panose="020B0604020202020204" charset="0"/>
              <a:cs typeface="Poppins" panose="020B0604020202020204" charset="0"/>
            </a:endParaRPr>
          </a:p>
        </p:txBody>
      </p:sp>
      <p:sp>
        <p:nvSpPr>
          <p:cNvPr id="21" name="Google Shape;188;p21">
            <a:extLst>
              <a:ext uri="{FF2B5EF4-FFF2-40B4-BE49-F238E27FC236}">
                <a16:creationId xmlns:a16="http://schemas.microsoft.com/office/drawing/2014/main" id="{91288818-774F-4631-A38C-64A23CC8EEDB}"/>
              </a:ext>
            </a:extLst>
          </p:cNvPr>
          <p:cNvSpPr/>
          <p:nvPr/>
        </p:nvSpPr>
        <p:spPr>
          <a:xfrm>
            <a:off x="7599050" y="2740125"/>
            <a:ext cx="1621500" cy="365100"/>
          </a:xfrm>
          <a:prstGeom prst="rect">
            <a:avLst/>
          </a:prstGeom>
          <a:solidFill>
            <a:srgbClr val="9FC5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Poppins" panose="020B0604020202020204" charset="0"/>
                <a:cs typeface="Poppins" panose="020B0604020202020204" charset="0"/>
              </a:rPr>
              <a:t>Added Features</a:t>
            </a:r>
            <a:endParaRPr sz="1200">
              <a:latin typeface="Poppins" panose="020B0604020202020204" charset="0"/>
              <a:cs typeface="Poppins" panose="020B0604020202020204" charset="0"/>
            </a:endParaRPr>
          </a:p>
        </p:txBody>
      </p:sp>
      <p:cxnSp>
        <p:nvCxnSpPr>
          <p:cNvPr id="22" name="Google Shape;189;p21">
            <a:extLst>
              <a:ext uri="{FF2B5EF4-FFF2-40B4-BE49-F238E27FC236}">
                <a16:creationId xmlns:a16="http://schemas.microsoft.com/office/drawing/2014/main" id="{2E7C311D-4971-4C23-83B1-C7A509457CB4}"/>
              </a:ext>
            </a:extLst>
          </p:cNvPr>
          <p:cNvCxnSpPr>
            <a:stCxn id="21" idx="3"/>
            <a:endCxn id="20" idx="1"/>
          </p:cNvCxnSpPr>
          <p:nvPr/>
        </p:nvCxnSpPr>
        <p:spPr>
          <a:xfrm>
            <a:off x="9220550" y="2922675"/>
            <a:ext cx="672300" cy="447900"/>
          </a:xfrm>
          <a:prstGeom prst="curvedConnector3">
            <a:avLst>
              <a:gd name="adj1" fmla="val 49993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3" name="Google Shape;190;p21">
            <a:extLst>
              <a:ext uri="{FF2B5EF4-FFF2-40B4-BE49-F238E27FC236}">
                <a16:creationId xmlns:a16="http://schemas.microsoft.com/office/drawing/2014/main" id="{C34A211E-E837-49EB-9ED0-FB8DF20FDADB}"/>
              </a:ext>
            </a:extLst>
          </p:cNvPr>
          <p:cNvCxnSpPr>
            <a:stCxn id="15" idx="3"/>
            <a:endCxn id="20" idx="1"/>
          </p:cNvCxnSpPr>
          <p:nvPr/>
        </p:nvCxnSpPr>
        <p:spPr>
          <a:xfrm>
            <a:off x="7316175" y="3370700"/>
            <a:ext cx="2576700" cy="600"/>
          </a:xfrm>
          <a:prstGeom prst="curvedConnector3">
            <a:avLst>
              <a:gd name="adj1" fmla="val 49998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4" name="Google Shape;191;p21">
            <a:extLst>
              <a:ext uri="{FF2B5EF4-FFF2-40B4-BE49-F238E27FC236}">
                <a16:creationId xmlns:a16="http://schemas.microsoft.com/office/drawing/2014/main" id="{432F6060-2708-4A16-9E90-19038FAEA62E}"/>
              </a:ext>
            </a:extLst>
          </p:cNvPr>
          <p:cNvSpPr/>
          <p:nvPr/>
        </p:nvSpPr>
        <p:spPr>
          <a:xfrm>
            <a:off x="4355100" y="3763050"/>
            <a:ext cx="1687200" cy="365100"/>
          </a:xfrm>
          <a:prstGeom prst="rect">
            <a:avLst/>
          </a:prstGeom>
          <a:solidFill>
            <a:srgbClr val="9FC5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latin typeface="Poppins" panose="020B0604020202020204" charset="0"/>
                <a:cs typeface="Poppins" panose="020B0604020202020204" charset="0"/>
              </a:rPr>
              <a:t>Migrate Country 1</a:t>
            </a:r>
            <a:endParaRPr sz="1200" dirty="0">
              <a:latin typeface="Poppins" panose="020B0604020202020204" charset="0"/>
              <a:cs typeface="Poppins" panose="020B0604020202020204" charset="0"/>
            </a:endParaRPr>
          </a:p>
        </p:txBody>
      </p:sp>
      <p:sp>
        <p:nvSpPr>
          <p:cNvPr id="25" name="Google Shape;192;p21">
            <a:extLst>
              <a:ext uri="{FF2B5EF4-FFF2-40B4-BE49-F238E27FC236}">
                <a16:creationId xmlns:a16="http://schemas.microsoft.com/office/drawing/2014/main" id="{EE44AC78-478E-4BCE-9832-421E3884B245}"/>
              </a:ext>
            </a:extLst>
          </p:cNvPr>
          <p:cNvSpPr/>
          <p:nvPr/>
        </p:nvSpPr>
        <p:spPr>
          <a:xfrm>
            <a:off x="6565850" y="3763050"/>
            <a:ext cx="1687200" cy="365100"/>
          </a:xfrm>
          <a:prstGeom prst="rect">
            <a:avLst/>
          </a:prstGeom>
          <a:solidFill>
            <a:srgbClr val="9FC5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Poppins" panose="020B0604020202020204" charset="0"/>
                <a:cs typeface="Poppins" panose="020B0604020202020204" charset="0"/>
              </a:rPr>
              <a:t>Migrate Country 2</a:t>
            </a:r>
            <a:endParaRPr sz="1200">
              <a:latin typeface="Poppins" panose="020B0604020202020204" charset="0"/>
              <a:cs typeface="Poppins" panose="020B0604020202020204" charset="0"/>
            </a:endParaRPr>
          </a:p>
        </p:txBody>
      </p:sp>
      <p:sp>
        <p:nvSpPr>
          <p:cNvPr id="26" name="Google Shape;193;p21">
            <a:extLst>
              <a:ext uri="{FF2B5EF4-FFF2-40B4-BE49-F238E27FC236}">
                <a16:creationId xmlns:a16="http://schemas.microsoft.com/office/drawing/2014/main" id="{94D57691-0554-4B7F-B6C0-AF155E67C803}"/>
              </a:ext>
            </a:extLst>
          </p:cNvPr>
          <p:cNvSpPr/>
          <p:nvPr/>
        </p:nvSpPr>
        <p:spPr>
          <a:xfrm>
            <a:off x="8776600" y="3763050"/>
            <a:ext cx="1687200" cy="365100"/>
          </a:xfrm>
          <a:prstGeom prst="rect">
            <a:avLst/>
          </a:prstGeom>
          <a:solidFill>
            <a:srgbClr val="9FC5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Poppins" panose="020B0604020202020204" charset="0"/>
                <a:cs typeface="Poppins" panose="020B0604020202020204" charset="0"/>
              </a:rPr>
              <a:t>Migrate Country 3</a:t>
            </a:r>
            <a:endParaRPr sz="1200">
              <a:latin typeface="Poppins" panose="020B0604020202020204" charset="0"/>
              <a:cs typeface="Poppins" panose="020B0604020202020204" charset="0"/>
            </a:endParaRPr>
          </a:p>
        </p:txBody>
      </p:sp>
      <p:sp>
        <p:nvSpPr>
          <p:cNvPr id="27" name="Google Shape;194;p21">
            <a:extLst>
              <a:ext uri="{FF2B5EF4-FFF2-40B4-BE49-F238E27FC236}">
                <a16:creationId xmlns:a16="http://schemas.microsoft.com/office/drawing/2014/main" id="{17523536-2579-45BA-AD9C-26F2E8336D40}"/>
              </a:ext>
            </a:extLst>
          </p:cNvPr>
          <p:cNvSpPr/>
          <p:nvPr/>
        </p:nvSpPr>
        <p:spPr>
          <a:xfrm>
            <a:off x="5189175" y="4190550"/>
            <a:ext cx="1422300" cy="365100"/>
          </a:xfrm>
          <a:prstGeom prst="rect">
            <a:avLst/>
          </a:prstGeom>
          <a:solidFill>
            <a:srgbClr val="9FC5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Poppins" panose="020B0604020202020204" charset="0"/>
                <a:cs typeface="Poppins" panose="020B0604020202020204" charset="0"/>
              </a:rPr>
              <a:t>New Country 1</a:t>
            </a:r>
            <a:endParaRPr sz="1200">
              <a:latin typeface="Poppins" panose="020B0604020202020204" charset="0"/>
              <a:cs typeface="Poppins" panose="020B0604020202020204" charset="0"/>
            </a:endParaRPr>
          </a:p>
        </p:txBody>
      </p:sp>
      <p:sp>
        <p:nvSpPr>
          <p:cNvPr id="28" name="Google Shape;195;p21">
            <a:extLst>
              <a:ext uri="{FF2B5EF4-FFF2-40B4-BE49-F238E27FC236}">
                <a16:creationId xmlns:a16="http://schemas.microsoft.com/office/drawing/2014/main" id="{4DF8B693-7C91-45DE-BA32-5977A0A46BDC}"/>
              </a:ext>
            </a:extLst>
          </p:cNvPr>
          <p:cNvSpPr/>
          <p:nvPr/>
        </p:nvSpPr>
        <p:spPr>
          <a:xfrm>
            <a:off x="7684500" y="4191150"/>
            <a:ext cx="1422300" cy="365100"/>
          </a:xfrm>
          <a:prstGeom prst="rect">
            <a:avLst/>
          </a:prstGeom>
          <a:solidFill>
            <a:srgbClr val="9FC5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Poppins" panose="020B0604020202020204" charset="0"/>
                <a:cs typeface="Poppins" panose="020B0604020202020204" charset="0"/>
              </a:rPr>
              <a:t>New Country 2</a:t>
            </a:r>
            <a:endParaRPr sz="1200">
              <a:latin typeface="Poppins" panose="020B0604020202020204" charset="0"/>
              <a:cs typeface="Poppins" panose="020B0604020202020204" charset="0"/>
            </a:endParaRPr>
          </a:p>
        </p:txBody>
      </p:sp>
      <p:sp>
        <p:nvSpPr>
          <p:cNvPr id="29" name="Google Shape;196;p21">
            <a:extLst>
              <a:ext uri="{FF2B5EF4-FFF2-40B4-BE49-F238E27FC236}">
                <a16:creationId xmlns:a16="http://schemas.microsoft.com/office/drawing/2014/main" id="{F47F6AE6-9F1C-4719-8219-D18872F410B3}"/>
              </a:ext>
            </a:extLst>
          </p:cNvPr>
          <p:cNvSpPr/>
          <p:nvPr/>
        </p:nvSpPr>
        <p:spPr>
          <a:xfrm>
            <a:off x="9524350" y="4190550"/>
            <a:ext cx="1422300" cy="365100"/>
          </a:xfrm>
          <a:prstGeom prst="rect">
            <a:avLst/>
          </a:prstGeom>
          <a:solidFill>
            <a:srgbClr val="9FC5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Poppins" panose="020B0604020202020204" charset="0"/>
                <a:cs typeface="Poppins" panose="020B0604020202020204" charset="0"/>
              </a:rPr>
              <a:t>New Country 3</a:t>
            </a:r>
            <a:endParaRPr sz="1200">
              <a:latin typeface="Poppins" panose="020B0604020202020204" charset="0"/>
              <a:cs typeface="Poppins" panose="020B0604020202020204" charset="0"/>
            </a:endParaRPr>
          </a:p>
        </p:txBody>
      </p:sp>
      <p:sp>
        <p:nvSpPr>
          <p:cNvPr id="30" name="Google Shape;197;p21">
            <a:extLst>
              <a:ext uri="{FF2B5EF4-FFF2-40B4-BE49-F238E27FC236}">
                <a16:creationId xmlns:a16="http://schemas.microsoft.com/office/drawing/2014/main" id="{2F6BED44-7D15-45FB-B32B-5E7BE3A19A93}"/>
              </a:ext>
            </a:extLst>
          </p:cNvPr>
          <p:cNvSpPr/>
          <p:nvPr/>
        </p:nvSpPr>
        <p:spPr>
          <a:xfrm>
            <a:off x="2193050" y="4711950"/>
            <a:ext cx="728400" cy="365100"/>
          </a:xfrm>
          <a:prstGeom prst="rect">
            <a:avLst/>
          </a:prstGeom>
          <a:solidFill>
            <a:srgbClr val="9FC5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Poppins" panose="020B0604020202020204" charset="0"/>
                <a:cs typeface="Poppins" panose="020B0604020202020204" charset="0"/>
              </a:rPr>
              <a:t>Grant</a:t>
            </a:r>
            <a:endParaRPr sz="1200">
              <a:latin typeface="Poppins" panose="020B0604020202020204" charset="0"/>
              <a:cs typeface="Poppins" panose="020B0604020202020204" charset="0"/>
            </a:endParaRPr>
          </a:p>
        </p:txBody>
      </p:sp>
      <p:sp>
        <p:nvSpPr>
          <p:cNvPr id="31" name="Google Shape;198;p21">
            <a:extLst>
              <a:ext uri="{FF2B5EF4-FFF2-40B4-BE49-F238E27FC236}">
                <a16:creationId xmlns:a16="http://schemas.microsoft.com/office/drawing/2014/main" id="{1F4DD0D8-9B6A-45CB-B856-0A4EA284ADFB}"/>
              </a:ext>
            </a:extLst>
          </p:cNvPr>
          <p:cNvSpPr/>
          <p:nvPr/>
        </p:nvSpPr>
        <p:spPr>
          <a:xfrm>
            <a:off x="2966450" y="4711950"/>
            <a:ext cx="842700" cy="365100"/>
          </a:xfrm>
          <a:prstGeom prst="rect">
            <a:avLst/>
          </a:prstGeom>
          <a:solidFill>
            <a:srgbClr val="9FC5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Poppins" panose="020B0604020202020204" charset="0"/>
                <a:cs typeface="Poppins" panose="020B0604020202020204" charset="0"/>
              </a:rPr>
              <a:t>License</a:t>
            </a:r>
            <a:endParaRPr sz="1200">
              <a:latin typeface="Poppins" panose="020B0604020202020204" charset="0"/>
              <a:cs typeface="Poppins" panose="020B0604020202020204" charset="0"/>
            </a:endParaRPr>
          </a:p>
        </p:txBody>
      </p:sp>
      <p:sp>
        <p:nvSpPr>
          <p:cNvPr id="32" name="Google Shape;199;p21">
            <a:extLst>
              <a:ext uri="{FF2B5EF4-FFF2-40B4-BE49-F238E27FC236}">
                <a16:creationId xmlns:a16="http://schemas.microsoft.com/office/drawing/2014/main" id="{01860EE3-CA72-46CF-9B45-DD7B14C86360}"/>
              </a:ext>
            </a:extLst>
          </p:cNvPr>
          <p:cNvSpPr/>
          <p:nvPr/>
        </p:nvSpPr>
        <p:spPr>
          <a:xfrm>
            <a:off x="4742750" y="4711950"/>
            <a:ext cx="2010900" cy="365100"/>
          </a:xfrm>
          <a:prstGeom prst="rect">
            <a:avLst/>
          </a:prstGeom>
          <a:solidFill>
            <a:srgbClr val="9FC5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Poppins" panose="020B0604020202020204" charset="0"/>
                <a:cs typeface="Poppins" panose="020B0604020202020204" charset="0"/>
              </a:rPr>
              <a:t>Governance Structure</a:t>
            </a:r>
            <a:endParaRPr sz="1200">
              <a:latin typeface="Poppins" panose="020B0604020202020204" charset="0"/>
              <a:cs typeface="Poppins" panose="020B0604020202020204" charset="0"/>
            </a:endParaRPr>
          </a:p>
        </p:txBody>
      </p:sp>
      <p:sp>
        <p:nvSpPr>
          <p:cNvPr id="33" name="Google Shape;200;p21">
            <a:extLst>
              <a:ext uri="{FF2B5EF4-FFF2-40B4-BE49-F238E27FC236}">
                <a16:creationId xmlns:a16="http://schemas.microsoft.com/office/drawing/2014/main" id="{43A92E6C-CDAC-4D66-8562-D982FF1DB9EC}"/>
              </a:ext>
            </a:extLst>
          </p:cNvPr>
          <p:cNvSpPr/>
          <p:nvPr/>
        </p:nvSpPr>
        <p:spPr>
          <a:xfrm>
            <a:off x="2193050" y="5177375"/>
            <a:ext cx="1084500" cy="365100"/>
          </a:xfrm>
          <a:prstGeom prst="rect">
            <a:avLst/>
          </a:prstGeom>
          <a:solidFill>
            <a:srgbClr val="9FC5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Poppins" panose="020B0604020202020204" charset="0"/>
                <a:cs typeface="Poppins" panose="020B0604020202020204" charset="0"/>
              </a:rPr>
              <a:t>Announce</a:t>
            </a:r>
            <a:endParaRPr sz="1200">
              <a:latin typeface="Poppins" panose="020B0604020202020204" charset="0"/>
              <a:cs typeface="Poppins" panose="020B0604020202020204" charset="0"/>
            </a:endParaRPr>
          </a:p>
        </p:txBody>
      </p:sp>
      <p:sp>
        <p:nvSpPr>
          <p:cNvPr id="34" name="Google Shape;201;p21">
            <a:extLst>
              <a:ext uri="{FF2B5EF4-FFF2-40B4-BE49-F238E27FC236}">
                <a16:creationId xmlns:a16="http://schemas.microsoft.com/office/drawing/2014/main" id="{99832955-8137-4CB5-ACF0-866D63C2E0ED}"/>
              </a:ext>
            </a:extLst>
          </p:cNvPr>
          <p:cNvSpPr/>
          <p:nvPr/>
        </p:nvSpPr>
        <p:spPr>
          <a:xfrm>
            <a:off x="3426800" y="5177375"/>
            <a:ext cx="2207700" cy="365100"/>
          </a:xfrm>
          <a:prstGeom prst="rect">
            <a:avLst/>
          </a:prstGeom>
          <a:solidFill>
            <a:srgbClr val="9FC5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Poppins" panose="020B0604020202020204" charset="0"/>
                <a:cs typeface="Poppins" panose="020B0604020202020204" charset="0"/>
              </a:rPr>
              <a:t>Branding (name, logo ..)</a:t>
            </a:r>
            <a:endParaRPr sz="1200">
              <a:latin typeface="Poppins" panose="020B0604020202020204" charset="0"/>
              <a:cs typeface="Poppins" panose="020B0604020202020204" charset="0"/>
            </a:endParaRPr>
          </a:p>
        </p:txBody>
      </p:sp>
      <p:sp>
        <p:nvSpPr>
          <p:cNvPr id="35" name="Google Shape;202;p21">
            <a:extLst>
              <a:ext uri="{FF2B5EF4-FFF2-40B4-BE49-F238E27FC236}">
                <a16:creationId xmlns:a16="http://schemas.microsoft.com/office/drawing/2014/main" id="{B3E2EB22-DF5C-4272-A437-B83F68296312}"/>
              </a:ext>
            </a:extLst>
          </p:cNvPr>
          <p:cNvSpPr/>
          <p:nvPr/>
        </p:nvSpPr>
        <p:spPr>
          <a:xfrm>
            <a:off x="6565850" y="5177375"/>
            <a:ext cx="728400" cy="365100"/>
          </a:xfrm>
          <a:prstGeom prst="rect">
            <a:avLst/>
          </a:prstGeom>
          <a:solidFill>
            <a:srgbClr val="9FC5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Poppins" panose="020B0604020202020204" charset="0"/>
                <a:cs typeface="Poppins" panose="020B0604020202020204" charset="0"/>
              </a:rPr>
              <a:t>Demo</a:t>
            </a:r>
            <a:endParaRPr sz="1200">
              <a:latin typeface="Poppins" panose="020B0604020202020204" charset="0"/>
              <a:cs typeface="Poppins" panose="020B0604020202020204" charset="0"/>
            </a:endParaRPr>
          </a:p>
        </p:txBody>
      </p:sp>
      <p:sp>
        <p:nvSpPr>
          <p:cNvPr id="36" name="Google Shape;203;p21">
            <a:extLst>
              <a:ext uri="{FF2B5EF4-FFF2-40B4-BE49-F238E27FC236}">
                <a16:creationId xmlns:a16="http://schemas.microsoft.com/office/drawing/2014/main" id="{C0363AE3-56C9-46AB-85AF-FA7C2018EFBB}"/>
              </a:ext>
            </a:extLst>
          </p:cNvPr>
          <p:cNvSpPr/>
          <p:nvPr/>
        </p:nvSpPr>
        <p:spPr>
          <a:xfrm>
            <a:off x="4707650" y="5642800"/>
            <a:ext cx="6285900" cy="365100"/>
          </a:xfrm>
          <a:prstGeom prst="rect">
            <a:avLst/>
          </a:prstGeom>
          <a:solidFill>
            <a:srgbClr val="9FC5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Poppins" panose="020B0604020202020204" charset="0"/>
                <a:cs typeface="Poppins" panose="020B0604020202020204" charset="0"/>
              </a:rPr>
              <a:t>Community Expansion</a:t>
            </a:r>
            <a:endParaRPr sz="1200">
              <a:latin typeface="Poppins" panose="020B0604020202020204" charset="0"/>
              <a:cs typeface="Poppins" panose="020B0604020202020204" charset="0"/>
            </a:endParaRPr>
          </a:p>
        </p:txBody>
      </p:sp>
      <p:cxnSp>
        <p:nvCxnSpPr>
          <p:cNvPr id="37" name="Google Shape;204;p21">
            <a:extLst>
              <a:ext uri="{FF2B5EF4-FFF2-40B4-BE49-F238E27FC236}">
                <a16:creationId xmlns:a16="http://schemas.microsoft.com/office/drawing/2014/main" id="{9D443E42-DD63-4F0F-BF8A-0EE3D30C84F2}"/>
              </a:ext>
            </a:extLst>
          </p:cNvPr>
          <p:cNvCxnSpPr/>
          <p:nvPr/>
        </p:nvCxnSpPr>
        <p:spPr>
          <a:xfrm rot="10800000" flipH="1">
            <a:off x="588100" y="3631500"/>
            <a:ext cx="10813500" cy="28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" name="Google Shape;205;p21">
            <a:extLst>
              <a:ext uri="{FF2B5EF4-FFF2-40B4-BE49-F238E27FC236}">
                <a16:creationId xmlns:a16="http://schemas.microsoft.com/office/drawing/2014/main" id="{F4042E30-3755-4952-8A55-87CA5BC35854}"/>
              </a:ext>
            </a:extLst>
          </p:cNvPr>
          <p:cNvCxnSpPr/>
          <p:nvPr/>
        </p:nvCxnSpPr>
        <p:spPr>
          <a:xfrm rot="10800000" flipH="1">
            <a:off x="588100" y="4622100"/>
            <a:ext cx="10813500" cy="28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" name="Google Shape;206;p21">
            <a:extLst>
              <a:ext uri="{FF2B5EF4-FFF2-40B4-BE49-F238E27FC236}">
                <a16:creationId xmlns:a16="http://schemas.microsoft.com/office/drawing/2014/main" id="{DE139A66-7D64-485E-A089-02E84789A815}"/>
              </a:ext>
            </a:extLst>
          </p:cNvPr>
          <p:cNvCxnSpPr/>
          <p:nvPr/>
        </p:nvCxnSpPr>
        <p:spPr>
          <a:xfrm rot="10800000" flipH="1">
            <a:off x="588100" y="6069900"/>
            <a:ext cx="10813500" cy="28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0" name="Google Shape;183;p21">
            <a:extLst>
              <a:ext uri="{FF2B5EF4-FFF2-40B4-BE49-F238E27FC236}">
                <a16:creationId xmlns:a16="http://schemas.microsoft.com/office/drawing/2014/main" id="{8CC03B21-0CF7-4DB2-BD69-3C52E61516BA}"/>
              </a:ext>
            </a:extLst>
          </p:cNvPr>
          <p:cNvSpPr/>
          <p:nvPr/>
        </p:nvSpPr>
        <p:spPr>
          <a:xfrm>
            <a:off x="2990150" y="2740125"/>
            <a:ext cx="966900" cy="365100"/>
          </a:xfrm>
          <a:prstGeom prst="rect">
            <a:avLst/>
          </a:prstGeom>
          <a:solidFill>
            <a:srgbClr val="9FC5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latin typeface="Poppins" panose="020B0604020202020204" charset="0"/>
                <a:cs typeface="Poppins" panose="020B0604020202020204" charset="0"/>
              </a:rPr>
              <a:t>core-MIS</a:t>
            </a:r>
            <a:endParaRPr sz="1200" dirty="0">
              <a:latin typeface="Poppins" panose="020B0604020202020204" charset="0"/>
              <a:cs typeface="Poppins" panose="020B0604020202020204" charset="0"/>
            </a:endParaRPr>
          </a:p>
        </p:txBody>
      </p:sp>
      <p:pic>
        <p:nvPicPr>
          <p:cNvPr id="41" name="Google Shape;153;p19">
            <a:extLst>
              <a:ext uri="{FF2B5EF4-FFF2-40B4-BE49-F238E27FC236}">
                <a16:creationId xmlns:a16="http://schemas.microsoft.com/office/drawing/2014/main" id="{67038D80-5862-43AE-8B98-8048E35DE19D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535475" y="6306310"/>
            <a:ext cx="473738" cy="4994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00946F1C-3E75-4BB5-B3A2-8E12C2F4448B}"/>
              </a:ext>
            </a:extLst>
          </p:cNvPr>
          <p:cNvSpPr txBox="1"/>
          <p:nvPr/>
        </p:nvSpPr>
        <p:spPr>
          <a:xfrm>
            <a:off x="586628" y="2002209"/>
            <a:ext cx="21486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rgbClr val="0070C0"/>
                </a:solidFill>
                <a:latin typeface="Poppins" panose="020B0604020202020204" charset="0"/>
                <a:cs typeface="Poppins" panose="020B0604020202020204" charset="0"/>
              </a:rPr>
              <a:t>*Status: Sep 2022</a:t>
            </a:r>
            <a:endParaRPr lang="en-GB" sz="1600" dirty="0">
              <a:solidFill>
                <a:srgbClr val="0070C0"/>
              </a:solidFill>
              <a:latin typeface="Poppins" panose="020B0604020202020204" charset="0"/>
              <a:cs typeface="Poppins" panose="020B060402020202020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0BC70B-B129-4982-87A5-D0EF5754A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fr-FR" noProof="0" dirty="0"/>
              <a:t>2023-03-28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9B1201-71C5-4B3E-9E3E-15E5EBCC2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US" altLang="fr-FR" noProof="0" dirty="0"/>
              <a:t>CORE-MIS &amp; openIMIS Merger - Developer Onboarding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D311B6-7350-428E-9393-52E355833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0E6166-7C68-437E-A233-7D0704065D0C}" type="slidenum">
              <a:rPr lang="en-US" altLang="fr-FR" noProof="0" smtClean="0"/>
              <a:pPr>
                <a:defRPr/>
              </a:pPr>
              <a:t>3</a:t>
            </a:fld>
            <a:endParaRPr lang="en-US" altLang="fr-FR" noProof="0" dirty="0"/>
          </a:p>
        </p:txBody>
      </p:sp>
    </p:spTree>
    <p:extLst>
      <p:ext uri="{BB962C8B-B14F-4D97-AF65-F5344CB8AC3E}">
        <p14:creationId xmlns:p14="http://schemas.microsoft.com/office/powerpoint/2010/main" val="29059143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9BDC6-8BDB-4E34-BCCB-3C7C4677B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Timeline</a:t>
            </a:r>
          </a:p>
        </p:txBody>
      </p:sp>
      <p:cxnSp>
        <p:nvCxnSpPr>
          <p:cNvPr id="8" name="Google Shape;179;p21">
            <a:extLst>
              <a:ext uri="{FF2B5EF4-FFF2-40B4-BE49-F238E27FC236}">
                <a16:creationId xmlns:a16="http://schemas.microsoft.com/office/drawing/2014/main" id="{7D5FBF80-6185-44AB-AB4D-952AC08B9F31}"/>
              </a:ext>
            </a:extLst>
          </p:cNvPr>
          <p:cNvCxnSpPr/>
          <p:nvPr/>
        </p:nvCxnSpPr>
        <p:spPr>
          <a:xfrm>
            <a:off x="578625" y="2527106"/>
            <a:ext cx="10908300" cy="7590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3" name="Google Shape;185;p21">
            <a:extLst>
              <a:ext uri="{FF2B5EF4-FFF2-40B4-BE49-F238E27FC236}">
                <a16:creationId xmlns:a16="http://schemas.microsoft.com/office/drawing/2014/main" id="{422ADA3D-0A74-4928-ADAD-96FC7D417F6E}"/>
              </a:ext>
            </a:extLst>
          </p:cNvPr>
          <p:cNvSpPr/>
          <p:nvPr/>
        </p:nvSpPr>
        <p:spPr>
          <a:xfrm>
            <a:off x="2990150" y="2065481"/>
            <a:ext cx="4314300" cy="3651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latin typeface="Poppins" panose="020B0604020202020204" charset="0"/>
                <a:cs typeface="Poppins" panose="020B0604020202020204" charset="0"/>
              </a:rPr>
              <a:t>2023 (start: Jan 2023)</a:t>
            </a:r>
            <a:endParaRPr sz="1200" dirty="0">
              <a:latin typeface="Poppins" panose="020B0604020202020204" charset="0"/>
              <a:cs typeface="Poppins" panose="020B0604020202020204" charset="0"/>
            </a:endParaRPr>
          </a:p>
        </p:txBody>
      </p:sp>
      <p:sp>
        <p:nvSpPr>
          <p:cNvPr id="14" name="Google Shape;186;p21">
            <a:extLst>
              <a:ext uri="{FF2B5EF4-FFF2-40B4-BE49-F238E27FC236}">
                <a16:creationId xmlns:a16="http://schemas.microsoft.com/office/drawing/2014/main" id="{3A8DBB1F-DFCF-47B4-8366-64DB87C48C35}"/>
              </a:ext>
            </a:extLst>
          </p:cNvPr>
          <p:cNvSpPr/>
          <p:nvPr/>
        </p:nvSpPr>
        <p:spPr>
          <a:xfrm>
            <a:off x="7304450" y="2065481"/>
            <a:ext cx="3689100" cy="3651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latin typeface="Poppins" panose="020B0604020202020204" charset="0"/>
                <a:cs typeface="Poppins" panose="020B0604020202020204" charset="0"/>
              </a:rPr>
              <a:t>2024</a:t>
            </a:r>
            <a:endParaRPr sz="1200" dirty="0">
              <a:latin typeface="Poppins" panose="020B0604020202020204" charset="0"/>
              <a:cs typeface="Poppins" panose="020B0604020202020204" charset="0"/>
            </a:endParaRPr>
          </a:p>
        </p:txBody>
      </p:sp>
      <p:cxnSp>
        <p:nvCxnSpPr>
          <p:cNvPr id="25" name="Google Shape;204;p21">
            <a:extLst>
              <a:ext uri="{FF2B5EF4-FFF2-40B4-BE49-F238E27FC236}">
                <a16:creationId xmlns:a16="http://schemas.microsoft.com/office/drawing/2014/main" id="{576BB3C1-0ED7-491D-83F3-4C189293CE17}"/>
              </a:ext>
            </a:extLst>
          </p:cNvPr>
          <p:cNvCxnSpPr/>
          <p:nvPr/>
        </p:nvCxnSpPr>
        <p:spPr>
          <a:xfrm rot="10800000" flipH="1">
            <a:off x="578625" y="4109589"/>
            <a:ext cx="10813500" cy="28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0" name="Google Shape;174;p21">
            <a:extLst>
              <a:ext uri="{FF2B5EF4-FFF2-40B4-BE49-F238E27FC236}">
                <a16:creationId xmlns:a16="http://schemas.microsoft.com/office/drawing/2014/main" id="{D0C2F3E8-3D6F-46B1-B7D6-E4849B47FCE6}"/>
              </a:ext>
            </a:extLst>
          </p:cNvPr>
          <p:cNvSpPr/>
          <p:nvPr/>
        </p:nvSpPr>
        <p:spPr>
          <a:xfrm>
            <a:off x="588100" y="3142129"/>
            <a:ext cx="1053844" cy="3651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latin typeface="Poppins" panose="020B0604020202020204" charset="0"/>
                <a:cs typeface="Poppins" panose="020B0604020202020204" charset="0"/>
              </a:rPr>
              <a:t>Contracts</a:t>
            </a:r>
            <a:endParaRPr sz="1200" dirty="0">
              <a:latin typeface="Poppins" panose="020B0604020202020204" charset="0"/>
              <a:cs typeface="Poppins" panose="020B0604020202020204" charset="0"/>
            </a:endParaRPr>
          </a:p>
        </p:txBody>
      </p:sp>
      <p:sp>
        <p:nvSpPr>
          <p:cNvPr id="31" name="Google Shape;180;p21">
            <a:extLst>
              <a:ext uri="{FF2B5EF4-FFF2-40B4-BE49-F238E27FC236}">
                <a16:creationId xmlns:a16="http://schemas.microsoft.com/office/drawing/2014/main" id="{DB96B7D3-9F6C-4EBB-A045-06DA6A0AA432}"/>
              </a:ext>
            </a:extLst>
          </p:cNvPr>
          <p:cNvSpPr/>
          <p:nvPr/>
        </p:nvSpPr>
        <p:spPr>
          <a:xfrm>
            <a:off x="2990150" y="3152741"/>
            <a:ext cx="2904812" cy="365100"/>
          </a:xfrm>
          <a:prstGeom prst="rect">
            <a:avLst/>
          </a:prstGeom>
          <a:solidFill>
            <a:srgbClr val="006374"/>
          </a:solidFill>
          <a:ln w="12700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solidFill>
                  <a:schemeClr val="bg1"/>
                </a:solidFill>
                <a:latin typeface="Poppins" panose="020B0604020202020204" charset="0"/>
                <a:cs typeface="Poppins" panose="020B0604020202020204" charset="0"/>
              </a:rPr>
              <a:t>WB-GIZ EFO</a:t>
            </a:r>
            <a:endParaRPr sz="1200" dirty="0">
              <a:solidFill>
                <a:schemeClr val="bg1"/>
              </a:solidFill>
              <a:latin typeface="Poppins" panose="020B0604020202020204" charset="0"/>
              <a:cs typeface="Poppins" panose="020B0604020202020204" charset="0"/>
            </a:endParaRPr>
          </a:p>
        </p:txBody>
      </p:sp>
      <p:sp>
        <p:nvSpPr>
          <p:cNvPr id="32" name="Google Shape;180;p21">
            <a:extLst>
              <a:ext uri="{FF2B5EF4-FFF2-40B4-BE49-F238E27FC236}">
                <a16:creationId xmlns:a16="http://schemas.microsoft.com/office/drawing/2014/main" id="{11BEF5D8-64D9-4567-BFAA-E9345BC364D6}"/>
              </a:ext>
            </a:extLst>
          </p:cNvPr>
          <p:cNvSpPr/>
          <p:nvPr/>
        </p:nvSpPr>
        <p:spPr>
          <a:xfrm>
            <a:off x="5894962" y="3152741"/>
            <a:ext cx="5098588" cy="365100"/>
          </a:xfrm>
          <a:prstGeom prst="rect">
            <a:avLst/>
          </a:prstGeom>
          <a:solidFill>
            <a:srgbClr val="006374"/>
          </a:solidFill>
          <a:ln w="12700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solidFill>
                  <a:schemeClr val="bg1"/>
                </a:solidFill>
                <a:latin typeface="Poppins" panose="020B0604020202020204" charset="0"/>
                <a:cs typeface="Poppins" panose="020B0604020202020204" charset="0"/>
              </a:rPr>
              <a:t>WB-GIZ EFO Extension</a:t>
            </a:r>
            <a:endParaRPr sz="1200" dirty="0">
              <a:solidFill>
                <a:schemeClr val="bg1"/>
              </a:solidFill>
              <a:latin typeface="Poppins" panose="020B0604020202020204" charset="0"/>
              <a:cs typeface="Poppins" panose="020B0604020202020204" charset="0"/>
            </a:endParaRPr>
          </a:p>
        </p:txBody>
      </p:sp>
      <p:sp>
        <p:nvSpPr>
          <p:cNvPr id="33" name="Google Shape;174;p21">
            <a:extLst>
              <a:ext uri="{FF2B5EF4-FFF2-40B4-BE49-F238E27FC236}">
                <a16:creationId xmlns:a16="http://schemas.microsoft.com/office/drawing/2014/main" id="{4F32062D-C9D5-439A-B91F-81BE5BFCE95F}"/>
              </a:ext>
            </a:extLst>
          </p:cNvPr>
          <p:cNvSpPr/>
          <p:nvPr/>
        </p:nvSpPr>
        <p:spPr>
          <a:xfrm>
            <a:off x="2990150" y="2687719"/>
            <a:ext cx="2515432" cy="3651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latin typeface="Poppins" panose="020B0604020202020204" charset="0"/>
                <a:cs typeface="Poppins" panose="020B0604020202020204" charset="0"/>
              </a:rPr>
              <a:t>Software maintenance</a:t>
            </a:r>
            <a:endParaRPr sz="1200" dirty="0">
              <a:latin typeface="Poppins" panose="020B0604020202020204" charset="0"/>
              <a:cs typeface="Poppins" panose="020B0604020202020204" charset="0"/>
            </a:endParaRPr>
          </a:p>
        </p:txBody>
      </p:sp>
      <p:sp>
        <p:nvSpPr>
          <p:cNvPr id="34" name="Google Shape;181;p21">
            <a:extLst>
              <a:ext uri="{FF2B5EF4-FFF2-40B4-BE49-F238E27FC236}">
                <a16:creationId xmlns:a16="http://schemas.microsoft.com/office/drawing/2014/main" id="{AB857555-F6C4-45B8-B11B-8090F4018BAF}"/>
              </a:ext>
            </a:extLst>
          </p:cNvPr>
          <p:cNvSpPr/>
          <p:nvPr/>
        </p:nvSpPr>
        <p:spPr>
          <a:xfrm>
            <a:off x="5894959" y="3624439"/>
            <a:ext cx="908177" cy="3651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40000"/>
                  <a:lumOff val="60000"/>
                  <a:tint val="23500"/>
                  <a:satMod val="160000"/>
                </a:schemeClr>
              </a:gs>
            </a:gsLst>
            <a:lin ang="0" scaled="1"/>
            <a:tileRect/>
          </a:gra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latin typeface="Poppins" panose="020B0604020202020204" charset="0"/>
                <a:cs typeface="Poppins" panose="020B0604020202020204" charset="0"/>
              </a:rPr>
              <a:t>carry over?</a:t>
            </a:r>
            <a:endParaRPr sz="1200" dirty="0">
              <a:latin typeface="Poppins" panose="020B0604020202020204" charset="0"/>
              <a:cs typeface="Poppins" panose="020B0604020202020204" charset="0"/>
            </a:endParaRPr>
          </a:p>
        </p:txBody>
      </p:sp>
      <p:sp>
        <p:nvSpPr>
          <p:cNvPr id="35" name="Google Shape;181;p21">
            <a:extLst>
              <a:ext uri="{FF2B5EF4-FFF2-40B4-BE49-F238E27FC236}">
                <a16:creationId xmlns:a16="http://schemas.microsoft.com/office/drawing/2014/main" id="{9C64A763-401F-43BE-B17D-13E881467B3C}"/>
              </a:ext>
            </a:extLst>
          </p:cNvPr>
          <p:cNvSpPr/>
          <p:nvPr/>
        </p:nvSpPr>
        <p:spPr>
          <a:xfrm>
            <a:off x="3608256" y="3624439"/>
            <a:ext cx="2276910" cy="3651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latin typeface="Poppins" panose="020B0604020202020204" charset="0"/>
                <a:cs typeface="Poppins" panose="020B0604020202020204" charset="0"/>
              </a:rPr>
              <a:t>Migration</a:t>
            </a:r>
            <a:endParaRPr sz="1200" dirty="0">
              <a:latin typeface="Poppins" panose="020B0604020202020204" charset="0"/>
              <a:cs typeface="Poppins" panose="020B0604020202020204" charset="0"/>
            </a:endParaRPr>
          </a:p>
        </p:txBody>
      </p:sp>
      <p:sp>
        <p:nvSpPr>
          <p:cNvPr id="36" name="Google Shape;174;p21">
            <a:extLst>
              <a:ext uri="{FF2B5EF4-FFF2-40B4-BE49-F238E27FC236}">
                <a16:creationId xmlns:a16="http://schemas.microsoft.com/office/drawing/2014/main" id="{E4A10F2A-E640-499E-A682-71E069D027C2}"/>
              </a:ext>
            </a:extLst>
          </p:cNvPr>
          <p:cNvSpPr/>
          <p:nvPr/>
        </p:nvSpPr>
        <p:spPr>
          <a:xfrm>
            <a:off x="5894954" y="2685497"/>
            <a:ext cx="5098596" cy="3651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</a:schemeClr>
              </a:gs>
              <a:gs pos="46000">
                <a:schemeClr val="accent2">
                  <a:lumMod val="95000"/>
                  <a:lumOff val="5000"/>
                </a:schemeClr>
              </a:gs>
              <a:gs pos="100000">
                <a:schemeClr val="accent2">
                  <a:lumMod val="60000"/>
                </a:schemeClr>
              </a:gs>
            </a:gsLst>
            <a:lin ang="0" scaled="1"/>
            <a:tileRect/>
          </a:gra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latin typeface="Poppins" panose="020B0604020202020204" charset="0"/>
                <a:cs typeface="Poppins" panose="020B0604020202020204" charset="0"/>
              </a:rPr>
              <a:t>Software Maintenance</a:t>
            </a:r>
            <a:endParaRPr sz="1200" dirty="0">
              <a:latin typeface="Poppins" panose="020B0604020202020204" charset="0"/>
              <a:cs typeface="Poppins" panose="020B0604020202020204" charset="0"/>
            </a:endParaRPr>
          </a:p>
        </p:txBody>
      </p:sp>
      <p:sp>
        <p:nvSpPr>
          <p:cNvPr id="37" name="Arrow: Right 36">
            <a:extLst>
              <a:ext uri="{FF2B5EF4-FFF2-40B4-BE49-F238E27FC236}">
                <a16:creationId xmlns:a16="http://schemas.microsoft.com/office/drawing/2014/main" id="{4E7B2570-1FA9-4556-A016-A2FCCFE24490}"/>
              </a:ext>
            </a:extLst>
          </p:cNvPr>
          <p:cNvSpPr/>
          <p:nvPr/>
        </p:nvSpPr>
        <p:spPr>
          <a:xfrm>
            <a:off x="2968921" y="3679268"/>
            <a:ext cx="554455" cy="262933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00" i="1" dirty="0">
              <a:solidFill>
                <a:schemeClr val="tx1"/>
              </a:solidFill>
              <a:latin typeface="Poppins" panose="020B0604020202020204" charset="0"/>
              <a:cs typeface="Poppins" panose="020B0604020202020204" charset="0"/>
            </a:endParaRPr>
          </a:p>
        </p:txBody>
      </p:sp>
      <p:sp>
        <p:nvSpPr>
          <p:cNvPr id="38" name="Google Shape;174;p21">
            <a:extLst>
              <a:ext uri="{FF2B5EF4-FFF2-40B4-BE49-F238E27FC236}">
                <a16:creationId xmlns:a16="http://schemas.microsoft.com/office/drawing/2014/main" id="{C9F15A36-D49F-452D-B431-882D0AF04C8A}"/>
              </a:ext>
            </a:extLst>
          </p:cNvPr>
          <p:cNvSpPr/>
          <p:nvPr/>
        </p:nvSpPr>
        <p:spPr>
          <a:xfrm>
            <a:off x="6803136" y="3623959"/>
            <a:ext cx="4206075" cy="3651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</a:schemeClr>
              </a:gs>
              <a:gs pos="46000">
                <a:schemeClr val="accent2">
                  <a:lumMod val="95000"/>
                  <a:lumOff val="5000"/>
                </a:schemeClr>
              </a:gs>
              <a:gs pos="100000">
                <a:schemeClr val="accent2">
                  <a:lumMod val="60000"/>
                </a:schemeClr>
              </a:gs>
            </a:gsLst>
            <a:lin ang="0" scaled="1"/>
            <a:tileRect/>
          </a:gra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latin typeface="Poppins" panose="020B0604020202020204" charset="0"/>
                <a:cs typeface="Poppins" panose="020B0604020202020204" charset="0"/>
              </a:rPr>
              <a:t>Development (new features …)</a:t>
            </a:r>
            <a:endParaRPr sz="1200" dirty="0">
              <a:latin typeface="Poppins" panose="020B0604020202020204" charset="0"/>
              <a:cs typeface="Poppins" panose="020B0604020202020204" charset="0"/>
            </a:endParaRPr>
          </a:p>
        </p:txBody>
      </p:sp>
      <p:cxnSp>
        <p:nvCxnSpPr>
          <p:cNvPr id="40" name="Google Shape;204;p21">
            <a:extLst>
              <a:ext uri="{FF2B5EF4-FFF2-40B4-BE49-F238E27FC236}">
                <a16:creationId xmlns:a16="http://schemas.microsoft.com/office/drawing/2014/main" id="{0AF3FFE2-1634-4781-A080-3220E5DC4964}"/>
              </a:ext>
            </a:extLst>
          </p:cNvPr>
          <p:cNvCxnSpPr/>
          <p:nvPr/>
        </p:nvCxnSpPr>
        <p:spPr>
          <a:xfrm rot="10800000" flipH="1">
            <a:off x="588100" y="5730673"/>
            <a:ext cx="10813500" cy="28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4" name="Google Shape;181;p21">
            <a:extLst>
              <a:ext uri="{FF2B5EF4-FFF2-40B4-BE49-F238E27FC236}">
                <a16:creationId xmlns:a16="http://schemas.microsoft.com/office/drawing/2014/main" id="{D54D3F4D-9458-4999-A8B3-7DDCB9A9E05E}"/>
              </a:ext>
            </a:extLst>
          </p:cNvPr>
          <p:cNvSpPr/>
          <p:nvPr/>
        </p:nvSpPr>
        <p:spPr>
          <a:xfrm>
            <a:off x="588102" y="4305477"/>
            <a:ext cx="1053842" cy="3651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1200" dirty="0">
                <a:latin typeface="Poppins" panose="020B0604020202020204" charset="0"/>
                <a:cs typeface="Poppins" panose="020B0604020202020204" charset="0"/>
              </a:rPr>
              <a:t>Releases</a:t>
            </a:r>
            <a:endParaRPr sz="1200" dirty="0">
              <a:latin typeface="Poppins" panose="020B0604020202020204" charset="0"/>
              <a:cs typeface="Poppins" panose="020B0604020202020204" charset="0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99B63D6F-29C8-4A0A-8F55-75A5368305D5}"/>
              </a:ext>
            </a:extLst>
          </p:cNvPr>
          <p:cNvSpPr txBox="1"/>
          <p:nvPr/>
        </p:nvSpPr>
        <p:spPr>
          <a:xfrm>
            <a:off x="3668901" y="4336932"/>
            <a:ext cx="702436" cy="307777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23-04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976BD86C-2A49-460B-9770-6406B4349C85}"/>
              </a:ext>
            </a:extLst>
          </p:cNvPr>
          <p:cNvSpPr txBox="1"/>
          <p:nvPr/>
        </p:nvSpPr>
        <p:spPr>
          <a:xfrm>
            <a:off x="5970058" y="4342437"/>
            <a:ext cx="643126" cy="307777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23-10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E4F26B13-CC16-4022-9E1F-90BC59FDEA82}"/>
              </a:ext>
            </a:extLst>
          </p:cNvPr>
          <p:cNvSpPr txBox="1"/>
          <p:nvPr/>
        </p:nvSpPr>
        <p:spPr>
          <a:xfrm>
            <a:off x="8221809" y="4343755"/>
            <a:ext cx="707246" cy="307777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24-04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2A33E83A-5EB8-4466-AE95-DFEACC9AD94C}"/>
              </a:ext>
            </a:extLst>
          </p:cNvPr>
          <p:cNvSpPr txBox="1"/>
          <p:nvPr/>
        </p:nvSpPr>
        <p:spPr>
          <a:xfrm>
            <a:off x="10522967" y="4349260"/>
            <a:ext cx="647934" cy="307777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24-10</a:t>
            </a:r>
          </a:p>
        </p:txBody>
      </p:sp>
      <p:sp>
        <p:nvSpPr>
          <p:cNvPr id="6" name="Google Shape;174;p21">
            <a:extLst>
              <a:ext uri="{FF2B5EF4-FFF2-40B4-BE49-F238E27FC236}">
                <a16:creationId xmlns:a16="http://schemas.microsoft.com/office/drawing/2014/main" id="{715AEF8F-A3C9-7642-AF9E-E1E0B0BDF451}"/>
              </a:ext>
            </a:extLst>
          </p:cNvPr>
          <p:cNvSpPr/>
          <p:nvPr/>
        </p:nvSpPr>
        <p:spPr>
          <a:xfrm>
            <a:off x="1830198" y="3140817"/>
            <a:ext cx="1053844" cy="848242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latin typeface="Poppins" panose="020B0604020202020204" charset="0"/>
                <a:cs typeface="Poppins" panose="020B0604020202020204" charset="0"/>
              </a:rPr>
              <a:t>Merger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latin typeface="Poppins" panose="020B0604020202020204" charset="0"/>
                <a:cs typeface="Poppins" panose="020B0604020202020204" charset="0"/>
              </a:rPr>
              <a:t>specific</a:t>
            </a:r>
            <a:endParaRPr sz="1200" dirty="0">
              <a:latin typeface="Poppins" panose="020B0604020202020204" charset="0"/>
              <a:cs typeface="Poppins" panose="020B0604020202020204" charset="0"/>
            </a:endParaRPr>
          </a:p>
        </p:txBody>
      </p:sp>
      <p:sp>
        <p:nvSpPr>
          <p:cNvPr id="7" name="Google Shape;174;p21">
            <a:extLst>
              <a:ext uri="{FF2B5EF4-FFF2-40B4-BE49-F238E27FC236}">
                <a16:creationId xmlns:a16="http://schemas.microsoft.com/office/drawing/2014/main" id="{F477E3DB-62D0-2005-1953-39314580ADB6}"/>
              </a:ext>
            </a:extLst>
          </p:cNvPr>
          <p:cNvSpPr/>
          <p:nvPr/>
        </p:nvSpPr>
        <p:spPr>
          <a:xfrm>
            <a:off x="1840254" y="2685017"/>
            <a:ext cx="1053844" cy="373309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latin typeface="Poppins" panose="020B0604020202020204" charset="0"/>
                <a:cs typeface="Poppins" panose="020B0604020202020204" charset="0"/>
              </a:rPr>
              <a:t>General</a:t>
            </a:r>
            <a:endParaRPr sz="1200" dirty="0">
              <a:latin typeface="Poppins" panose="020B0604020202020204" charset="0"/>
              <a:cs typeface="Poppins" panose="020B0604020202020204" charset="0"/>
            </a:endParaRPr>
          </a:p>
        </p:txBody>
      </p:sp>
      <p:cxnSp>
        <p:nvCxnSpPr>
          <p:cNvPr id="9" name="Google Shape;204;p21">
            <a:extLst>
              <a:ext uri="{FF2B5EF4-FFF2-40B4-BE49-F238E27FC236}">
                <a16:creationId xmlns:a16="http://schemas.microsoft.com/office/drawing/2014/main" id="{383F2A3D-6948-D939-E94E-8306977F0B80}"/>
              </a:ext>
            </a:extLst>
          </p:cNvPr>
          <p:cNvCxnSpPr/>
          <p:nvPr/>
        </p:nvCxnSpPr>
        <p:spPr>
          <a:xfrm rot="10800000" flipH="1">
            <a:off x="584440" y="4901981"/>
            <a:ext cx="10813500" cy="28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" name="Google Shape;181;p21">
            <a:extLst>
              <a:ext uri="{FF2B5EF4-FFF2-40B4-BE49-F238E27FC236}">
                <a16:creationId xmlns:a16="http://schemas.microsoft.com/office/drawing/2014/main" id="{6D1D7B85-EAA1-EE1C-25E0-EAD65DECCE24}"/>
              </a:ext>
            </a:extLst>
          </p:cNvPr>
          <p:cNvSpPr/>
          <p:nvPr/>
        </p:nvSpPr>
        <p:spPr>
          <a:xfrm>
            <a:off x="588102" y="5110791"/>
            <a:ext cx="1053842" cy="3651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1200">
                <a:latin typeface="Poppins" panose="020B0604020202020204" charset="0"/>
                <a:cs typeface="Poppins" panose="020B0604020202020204" charset="0"/>
              </a:rPr>
              <a:t>Milestones</a:t>
            </a:r>
            <a:endParaRPr sz="1200" dirty="0">
              <a:latin typeface="Poppins" panose="020B0604020202020204" charset="0"/>
              <a:cs typeface="Poppins" panose="020B060402020202020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33F06BD-DB36-C6E2-8785-B597B0CD1CE6}"/>
              </a:ext>
            </a:extLst>
          </p:cNvPr>
          <p:cNvSpPr/>
          <p:nvPr/>
        </p:nvSpPr>
        <p:spPr>
          <a:xfrm>
            <a:off x="3928910" y="5201734"/>
            <a:ext cx="174885" cy="183213"/>
          </a:xfrm>
          <a:prstGeom prst="ellipse">
            <a:avLst/>
          </a:prstGeom>
          <a:solidFill>
            <a:srgbClr val="A4A0D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B3E8A92-DC87-0D4C-0CF1-A7637F711725}"/>
              </a:ext>
            </a:extLst>
          </p:cNvPr>
          <p:cNvSpPr txBox="1"/>
          <p:nvPr/>
        </p:nvSpPr>
        <p:spPr>
          <a:xfrm>
            <a:off x="3714827" y="4998743"/>
            <a:ext cx="6030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23-04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EC352F6-50F4-AD41-8406-65D5F9B27EA5}"/>
              </a:ext>
            </a:extLst>
          </p:cNvPr>
          <p:cNvSpPr txBox="1"/>
          <p:nvPr/>
        </p:nvSpPr>
        <p:spPr>
          <a:xfrm>
            <a:off x="3599733" y="5359843"/>
            <a:ext cx="8723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00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WB </a:t>
            </a:r>
            <a:br>
              <a:rPr lang="en-GB" sz="100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en-GB" sz="1000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Spring Mtg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7CD92E5-9595-E2B9-8E54-CF2A747EB513}"/>
              </a:ext>
            </a:extLst>
          </p:cNvPr>
          <p:cNvSpPr/>
          <p:nvPr/>
        </p:nvSpPr>
        <p:spPr>
          <a:xfrm>
            <a:off x="6240800" y="5198296"/>
            <a:ext cx="174885" cy="183213"/>
          </a:xfrm>
          <a:prstGeom prst="ellipse">
            <a:avLst/>
          </a:prstGeom>
          <a:solidFill>
            <a:srgbClr val="A4A0D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694939D-51B5-E3A5-C37A-FA917B5F0C3D}"/>
              </a:ext>
            </a:extLst>
          </p:cNvPr>
          <p:cNvSpPr txBox="1"/>
          <p:nvPr/>
        </p:nvSpPr>
        <p:spPr>
          <a:xfrm>
            <a:off x="6026717" y="4995305"/>
            <a:ext cx="54213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23-10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D3591FD-5D6F-1E47-2DF7-7905E0E9C774}"/>
              </a:ext>
            </a:extLst>
          </p:cNvPr>
          <p:cNvSpPr txBox="1"/>
          <p:nvPr/>
        </p:nvSpPr>
        <p:spPr>
          <a:xfrm>
            <a:off x="6010653" y="5359843"/>
            <a:ext cx="6767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00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WB </a:t>
            </a:r>
            <a:br>
              <a:rPr lang="en-GB" sz="1000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en-GB" sz="1000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Fall Mtg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4B05F6A-A4DC-EFCF-F6CB-F9113971D0DE}"/>
              </a:ext>
            </a:extLst>
          </p:cNvPr>
          <p:cNvSpPr/>
          <p:nvPr/>
        </p:nvSpPr>
        <p:spPr>
          <a:xfrm>
            <a:off x="5753100" y="4218167"/>
            <a:ext cx="1148632" cy="1633993"/>
          </a:xfrm>
          <a:prstGeom prst="rect">
            <a:avLst/>
          </a:prstGeom>
          <a:noFill/>
          <a:ln w="38100">
            <a:solidFill>
              <a:srgbClr val="F4AE2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A80AD49-F679-5BCA-80AA-F3A2614B5C00}"/>
              </a:ext>
            </a:extLst>
          </p:cNvPr>
          <p:cNvSpPr/>
          <p:nvPr/>
        </p:nvSpPr>
        <p:spPr>
          <a:xfrm>
            <a:off x="5049880" y="5198296"/>
            <a:ext cx="174885" cy="183213"/>
          </a:xfrm>
          <a:prstGeom prst="ellipse">
            <a:avLst/>
          </a:prstGeom>
          <a:solidFill>
            <a:srgbClr val="A4A0D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FADFB22-D038-DE45-7D43-6291FE3C2320}"/>
              </a:ext>
            </a:extLst>
          </p:cNvPr>
          <p:cNvSpPr txBox="1"/>
          <p:nvPr/>
        </p:nvSpPr>
        <p:spPr>
          <a:xfrm>
            <a:off x="4835797" y="4995305"/>
            <a:ext cx="58381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23-06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92B0E45-0DB7-4649-0E69-643A44790ADD}"/>
              </a:ext>
            </a:extLst>
          </p:cNvPr>
          <p:cNvSpPr txBox="1"/>
          <p:nvPr/>
        </p:nvSpPr>
        <p:spPr>
          <a:xfrm>
            <a:off x="4691494" y="5359843"/>
            <a:ext cx="9332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00" dirty="0" err="1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oI</a:t>
            </a:r>
            <a:br>
              <a:rPr lang="en-GB" sz="1000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en-GB" sz="1000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Comm Mtg.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52135B-C4CA-688B-C9D6-A50435B9A81F}"/>
              </a:ext>
            </a:extLst>
          </p:cNvPr>
          <p:cNvSpPr txBox="1"/>
          <p:nvPr/>
        </p:nvSpPr>
        <p:spPr>
          <a:xfrm>
            <a:off x="5875359" y="1488936"/>
            <a:ext cx="1624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Poppins" panose="020B0604020202020204" charset="0"/>
                <a:cs typeface="Poppins" panose="020B0604020202020204" charset="0"/>
              </a:rPr>
              <a:t>GIZ</a:t>
            </a:r>
            <a:br>
              <a:rPr lang="en-GB" sz="1200" dirty="0">
                <a:latin typeface="Poppins" panose="020B0604020202020204" charset="0"/>
                <a:cs typeface="Poppins" panose="020B0604020202020204" charset="0"/>
              </a:rPr>
            </a:br>
            <a:r>
              <a:rPr lang="en-GB" sz="1200" dirty="0">
                <a:latin typeface="Poppins" panose="020B0604020202020204" charset="0"/>
                <a:cs typeface="Poppins" panose="020B0604020202020204" charset="0"/>
              </a:rPr>
              <a:t>New project phase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EDC31C7-DC33-855C-F6DD-22D05CCD12BD}"/>
              </a:ext>
            </a:extLst>
          </p:cNvPr>
          <p:cNvCxnSpPr/>
          <p:nvPr/>
        </p:nvCxnSpPr>
        <p:spPr>
          <a:xfrm flipV="1">
            <a:off x="5873190" y="1377696"/>
            <a:ext cx="0" cy="5209612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272AEC49-CBBC-8976-1628-2393A5E8C17D}"/>
              </a:ext>
            </a:extLst>
          </p:cNvPr>
          <p:cNvSpPr txBox="1"/>
          <p:nvPr/>
        </p:nvSpPr>
        <p:spPr>
          <a:xfrm>
            <a:off x="5861215" y="5849357"/>
            <a:ext cx="10405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700" i="1" dirty="0">
                <a:solidFill>
                  <a:srgbClr val="F4AE2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Release incl. CoreMIS features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F717FB-B5D2-4D07-B789-00F428A27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fr-FR" noProof="0"/>
              <a:t>2023-03-28</a:t>
            </a:r>
            <a:endParaRPr lang="en-US" altLang="fr-FR" noProof="0" dirty="0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ADA040F1-8190-4B1F-BA95-5321A225D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US" altLang="fr-FR" noProof="0"/>
              <a:t>CORE-MIS &amp; openIMIS Merger - Developer Onboarding</a:t>
            </a:r>
            <a:endParaRPr lang="en-US" altLang="fr-FR" noProof="0" dirty="0"/>
          </a:p>
        </p:txBody>
      </p:sp>
      <p:sp>
        <p:nvSpPr>
          <p:cNvPr id="26" name="Slide Number Placeholder 25">
            <a:extLst>
              <a:ext uri="{FF2B5EF4-FFF2-40B4-BE49-F238E27FC236}">
                <a16:creationId xmlns:a16="http://schemas.microsoft.com/office/drawing/2014/main" id="{97333F15-07E7-406C-83AE-F6ABD606E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0E6166-7C68-437E-A233-7D0704065D0C}" type="slidenum">
              <a:rPr lang="en-US" altLang="fr-FR" noProof="0" smtClean="0"/>
              <a:pPr>
                <a:defRPr/>
              </a:pPr>
              <a:t>4</a:t>
            </a:fld>
            <a:endParaRPr lang="en-US" altLang="fr-FR" noProof="0" dirty="0"/>
          </a:p>
        </p:txBody>
      </p:sp>
    </p:spTree>
    <p:extLst>
      <p:ext uri="{BB962C8B-B14F-4D97-AF65-F5344CB8AC3E}">
        <p14:creationId xmlns:p14="http://schemas.microsoft.com/office/powerpoint/2010/main" val="14178514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5E472-EBFA-40D1-A3BF-D3D43707C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Coordination &amp; Community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B4D76A-6832-4082-997E-2BC854D066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Among the core (sub)teams </a:t>
            </a:r>
            <a:endParaRPr lang="de-DE" sz="1800" dirty="0">
              <a:effectLst/>
              <a:latin typeface="Poppins" panose="00000500000000000000" pitchFamily="2" charset="0"/>
              <a:ea typeface="Calibri" panose="020F0502020204030204" pitchFamily="34" charset="0"/>
              <a:cs typeface="Poppins" panose="00000500000000000000" pitchFamily="2" charset="0"/>
            </a:endParaRPr>
          </a:p>
          <a:p>
            <a:pPr lvl="2">
              <a:lnSpc>
                <a:spcPct val="107000"/>
              </a:lnSpc>
            </a:pPr>
            <a:r>
              <a:rPr lang="en-US" sz="1800" dirty="0"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General (project management) – bi-weekly for the start, can be adjusted as needed</a:t>
            </a:r>
            <a:endParaRPr lang="de-DE" sz="1800" dirty="0">
              <a:effectLst/>
              <a:latin typeface="Poppins" panose="00000500000000000000" pitchFamily="2" charset="0"/>
              <a:ea typeface="Calibri" panose="020F0502020204030204" pitchFamily="34" charset="0"/>
              <a:cs typeface="Poppins" panose="00000500000000000000" pitchFamily="2" charset="0"/>
            </a:endParaRPr>
          </a:p>
          <a:p>
            <a:pPr lvl="2">
              <a:lnSpc>
                <a:spcPct val="107000"/>
              </a:lnSpc>
            </a:pPr>
            <a:r>
              <a:rPr lang="en-US" sz="1800" b="1" dirty="0"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Regular “deep dive” Devs – weekly (start: 2023-04-04 09:00 UTC)</a:t>
            </a:r>
            <a:endParaRPr lang="de-DE" sz="1800" b="1" dirty="0">
              <a:effectLst/>
              <a:latin typeface="Poppins" panose="00000500000000000000" pitchFamily="2" charset="0"/>
              <a:ea typeface="Calibri" panose="020F0502020204030204" pitchFamily="34" charset="0"/>
              <a:cs typeface="Poppins" panose="00000500000000000000" pitchFamily="2" charset="0"/>
            </a:endParaRPr>
          </a:p>
          <a:p>
            <a:pPr lvl="2">
              <a:lnSpc>
                <a:spcPct val="107000"/>
              </a:lnSpc>
            </a:pPr>
            <a:r>
              <a:rPr lang="en-US" sz="1800" dirty="0"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Communications</a:t>
            </a:r>
            <a:endParaRPr lang="de-DE" sz="1800" dirty="0">
              <a:effectLst/>
              <a:latin typeface="Poppins" panose="00000500000000000000" pitchFamily="2" charset="0"/>
              <a:ea typeface="Calibri" panose="020F0502020204030204" pitchFamily="34" charset="0"/>
              <a:cs typeface="Poppins" panose="00000500000000000000" pitchFamily="2" charset="0"/>
            </a:endParaRP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Regular standing weekly community calls (IC / DC etc.)</a:t>
            </a:r>
            <a:endParaRPr lang="de-DE" sz="1800" dirty="0">
              <a:effectLst/>
              <a:latin typeface="Poppins" panose="00000500000000000000" pitchFamily="2" charset="0"/>
              <a:ea typeface="Calibri" panose="020F0502020204030204" pitchFamily="34" charset="0"/>
              <a:cs typeface="Poppins" panose="00000500000000000000" pitchFamily="2" charset="0"/>
            </a:endParaRPr>
          </a:p>
          <a:p>
            <a:pPr lvl="2">
              <a:lnSpc>
                <a:spcPct val="107000"/>
              </a:lnSpc>
            </a:pPr>
            <a:r>
              <a:rPr lang="en-US" sz="1800" dirty="0"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Introduce/explain CORE-MIS to openIMIS IC during monthly </a:t>
            </a:r>
            <a:r>
              <a:rPr lang="en-US" sz="1800" dirty="0" err="1"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Bhela</a:t>
            </a:r>
            <a:r>
              <a:rPr lang="en-US" sz="1800" dirty="0"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 (22. Feb.), regular updates in the following  </a:t>
            </a:r>
            <a:endParaRPr lang="de-DE" sz="1800" dirty="0">
              <a:effectLst/>
              <a:latin typeface="Poppins" panose="00000500000000000000" pitchFamily="2" charset="0"/>
              <a:ea typeface="Calibri" panose="020F0502020204030204" pitchFamily="34" charset="0"/>
              <a:cs typeface="Poppins" panose="00000500000000000000" pitchFamily="2" charset="0"/>
            </a:endParaRPr>
          </a:p>
          <a:p>
            <a:pPr lvl="2">
              <a:lnSpc>
                <a:spcPct val="107000"/>
              </a:lnSpc>
            </a:pPr>
            <a:r>
              <a:rPr lang="en-US" sz="1800" dirty="0"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Developer calls (weekly, </a:t>
            </a:r>
            <a:r>
              <a:rPr lang="en-US" sz="1800" dirty="0" err="1"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Gumzo</a:t>
            </a:r>
            <a:r>
              <a:rPr lang="en-US" sz="1800" dirty="0"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 monthly)</a:t>
            </a:r>
            <a:endParaRPr lang="de-DE" sz="1800" dirty="0">
              <a:effectLst/>
              <a:latin typeface="Poppins" panose="00000500000000000000" pitchFamily="2" charset="0"/>
              <a:ea typeface="Calibri" panose="020F0502020204030204" pitchFamily="34" charset="0"/>
              <a:cs typeface="Poppins" panose="00000500000000000000" pitchFamily="2" charset="0"/>
            </a:endParaRP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1800" b="1" dirty="0"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In person developers workshop: 2023-05-08 – 2023-05-12</a:t>
            </a:r>
            <a:endParaRPr lang="de-DE" sz="1800" b="1" dirty="0">
              <a:effectLst/>
              <a:latin typeface="Poppins" panose="00000500000000000000" pitchFamily="2" charset="0"/>
              <a:ea typeface="Calibri" panose="020F0502020204030204" pitchFamily="34" charset="0"/>
              <a:cs typeface="Poppins" panose="00000500000000000000" pitchFamily="2" charset="0"/>
            </a:endParaRP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Community meeting in Cameroon (June 2023)</a:t>
            </a:r>
            <a:endParaRPr lang="de-DE" sz="1800" dirty="0">
              <a:effectLst/>
              <a:latin typeface="Poppins" panose="00000500000000000000" pitchFamily="2" charset="0"/>
              <a:ea typeface="Calibri" panose="020F0502020204030204" pitchFamily="34" charset="0"/>
              <a:cs typeface="Poppins" panose="00000500000000000000" pitchFamily="2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Intro among WB team and funders</a:t>
            </a:r>
            <a:endParaRPr lang="de-DE" sz="1800" dirty="0">
              <a:effectLst/>
              <a:latin typeface="Poppins" panose="00000500000000000000" pitchFamily="2" charset="0"/>
              <a:ea typeface="Calibri" panose="020F0502020204030204" pitchFamily="34" charset="0"/>
              <a:cs typeface="Poppins" panose="00000500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799465" lvl="1" indent="-342900">
              <a:buFont typeface="Arial" panose="020B0604020202020204" pitchFamily="34" charset="0"/>
              <a:buChar char="•"/>
            </a:pPr>
            <a:endParaRPr lang="en-GB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5" name="Google Shape;153;p19">
            <a:extLst>
              <a:ext uri="{FF2B5EF4-FFF2-40B4-BE49-F238E27FC236}">
                <a16:creationId xmlns:a16="http://schemas.microsoft.com/office/drawing/2014/main" id="{1A13EC91-658B-449C-8A74-BFA26FC1B619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535475" y="6297433"/>
            <a:ext cx="473738" cy="49941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A69859-323F-4A2E-BBE3-A52BAF4AF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fr-FR" noProof="0" dirty="0"/>
              <a:t>2023-03-28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DC0598-7A00-48DC-9ADB-FF1A95D25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US" altLang="fr-FR" noProof="0"/>
              <a:t>CORE-MIS &amp; openIMIS Merger - Developer Onboarding</a:t>
            </a:r>
            <a:endParaRPr lang="en-US" altLang="fr-FR" noProof="0" dirty="0"/>
          </a:p>
        </p:txBody>
      </p:sp>
    </p:spTree>
    <p:extLst>
      <p:ext uri="{BB962C8B-B14F-4D97-AF65-F5344CB8AC3E}">
        <p14:creationId xmlns:p14="http://schemas.microsoft.com/office/powerpoint/2010/main" val="25555472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5E472-EBFA-40D1-A3BF-D3D43707C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Development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B4D76A-6832-4082-997E-2BC854D066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Poppins"/>
                <a:cs typeface="Poppins"/>
              </a:rPr>
              <a:t>WB: steering of the development:</a:t>
            </a:r>
            <a:endParaRPr lang="en-US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>
                <a:latin typeface="Poppins"/>
                <a:cs typeface="Poppins"/>
              </a:rPr>
              <a:t>e.g. migration strategy, definition of sprints, instructing developers, test cases, testing …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>
                <a:latin typeface="Poppins"/>
                <a:cs typeface="Poppins"/>
              </a:rPr>
              <a:t>GIZ: moderation and integration into community structures</a:t>
            </a:r>
            <a:endParaRPr lang="en-GB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dirty="0">
              <a:latin typeface="Poppins"/>
              <a:cs typeface="Poppin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>
                <a:latin typeface="Poppins"/>
                <a:cs typeface="Poppins"/>
              </a:rPr>
              <a:t>Next:</a:t>
            </a:r>
            <a:endParaRPr lang="en-GB" dirty="0"/>
          </a:p>
          <a:p>
            <a:pPr marL="914400" lvl="1" indent="-457200">
              <a:lnSpc>
                <a:spcPct val="117000"/>
              </a:lnSpc>
              <a:buFont typeface="Arial,Sans-Serif" panose="020B0604020202020204" pitchFamily="34" charset="0"/>
              <a:buChar char="•"/>
            </a:pPr>
            <a:r>
              <a:rPr lang="en-US" dirty="0">
                <a:latin typeface="Poppins"/>
                <a:cs typeface="Poppins"/>
              </a:rPr>
              <a:t>Alignment of objects </a:t>
            </a:r>
          </a:p>
          <a:p>
            <a:pPr marL="914400" lvl="1" indent="-457200">
              <a:lnSpc>
                <a:spcPct val="117000"/>
              </a:lnSpc>
              <a:buFont typeface="Arial,Sans-Serif" panose="020B0604020202020204" pitchFamily="34" charset="0"/>
              <a:buChar char="•"/>
            </a:pPr>
            <a:r>
              <a:rPr lang="en-US" dirty="0">
                <a:latin typeface="Poppins"/>
                <a:cs typeface="Poppins"/>
              </a:rPr>
              <a:t>Agile workflow</a:t>
            </a:r>
          </a:p>
          <a:p>
            <a:pPr marL="914400" lvl="1" indent="-457200">
              <a:lnSpc>
                <a:spcPct val="117000"/>
              </a:lnSpc>
              <a:buFont typeface="Arial,Sans-Serif" panose="020B0604020202020204" pitchFamily="34" charset="0"/>
              <a:buChar char="•"/>
            </a:pPr>
            <a:r>
              <a:rPr lang="en-US" dirty="0">
                <a:latin typeface="Poppins"/>
                <a:cs typeface="Poppins"/>
              </a:rPr>
              <a:t>Co-working platforms</a:t>
            </a:r>
            <a:endParaRPr lang="en-US" dirty="0"/>
          </a:p>
          <a:p>
            <a:pPr marL="914400" lvl="1" indent="-457200">
              <a:lnSpc>
                <a:spcPct val="117000"/>
              </a:lnSpc>
              <a:buFont typeface="Arial,Sans-Serif" panose="020B0604020202020204" pitchFamily="34" charset="0"/>
              <a:buChar char="•"/>
            </a:pPr>
            <a:r>
              <a:rPr lang="en-US" dirty="0">
                <a:latin typeface="Poppins"/>
                <a:cs typeface="Poppins"/>
              </a:rPr>
              <a:t>Assembly line </a:t>
            </a:r>
            <a:endParaRPr lang="en-GB" dirty="0">
              <a:latin typeface="Poppins"/>
              <a:cs typeface="Poppin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5" name="Google Shape;153;p19">
            <a:extLst>
              <a:ext uri="{FF2B5EF4-FFF2-40B4-BE49-F238E27FC236}">
                <a16:creationId xmlns:a16="http://schemas.microsoft.com/office/drawing/2014/main" id="{1A13EC91-658B-449C-8A74-BFA26FC1B619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535475" y="6297433"/>
            <a:ext cx="473738" cy="49941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2362C0-062C-49F7-84B7-3476B68B9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fr-FR" noProof="0"/>
              <a:t>2023-03-28</a:t>
            </a:r>
            <a:endParaRPr lang="en-US" altLang="fr-FR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91BD51-F118-4C31-9BAE-942860DB6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US" altLang="fr-FR" noProof="0"/>
              <a:t>CORE-MIS &amp; openIMIS Merger - Developer Onboarding</a:t>
            </a:r>
            <a:endParaRPr lang="en-US" altLang="fr-FR" noProof="0" dirty="0"/>
          </a:p>
        </p:txBody>
      </p:sp>
    </p:spTree>
    <p:extLst>
      <p:ext uri="{BB962C8B-B14F-4D97-AF65-F5344CB8AC3E}">
        <p14:creationId xmlns:p14="http://schemas.microsoft.com/office/powerpoint/2010/main" val="30670681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magine 26" descr="Screen Shot 2022-02-22 at 15.28.3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615" y="1492291"/>
            <a:ext cx="9402535" cy="5250917"/>
          </a:xfrm>
          <a:prstGeom prst="rect">
            <a:avLst/>
          </a:prstGeom>
        </p:spPr>
      </p:pic>
      <p:sp>
        <p:nvSpPr>
          <p:cNvPr id="229" name="Google Shape;229;p20"/>
          <p:cNvSpPr txBox="1">
            <a:spLocks noGrp="1"/>
          </p:cNvSpPr>
          <p:nvPr>
            <p:ph type="title"/>
          </p:nvPr>
        </p:nvSpPr>
        <p:spPr>
          <a:xfrm>
            <a:off x="1715633" y="255067"/>
            <a:ext cx="9385200" cy="1218800"/>
          </a:xfrm>
          <a:prstGeom prst="rect">
            <a:avLst/>
          </a:prstGeom>
        </p:spPr>
        <p:txBody>
          <a:bodyPr spcFirstLastPara="1" vert="horz" wrap="square" lIns="121900" tIns="121900" rIns="121900" bIns="12190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US" b="1" dirty="0"/>
              <a:t>Several modules are already available </a:t>
            </a:r>
            <a:br>
              <a:rPr lang="en-US" b="1" dirty="0"/>
            </a:br>
            <a:r>
              <a:rPr lang="en-US" b="1" dirty="0"/>
              <a:t>and more are being developed</a:t>
            </a:r>
            <a:endParaRPr lang="en-US" dirty="0"/>
          </a:p>
        </p:txBody>
      </p:sp>
      <p:sp>
        <p:nvSpPr>
          <p:cNvPr id="4" name="Rettangolo arrotondato 3"/>
          <p:cNvSpPr/>
          <p:nvPr/>
        </p:nvSpPr>
        <p:spPr>
          <a:xfrm>
            <a:off x="1216398" y="1543232"/>
            <a:ext cx="10075228" cy="669965"/>
          </a:xfrm>
          <a:prstGeom prst="roundRect">
            <a:avLst/>
          </a:prstGeom>
          <a:solidFill>
            <a:schemeClr val="bg1">
              <a:alpha val="5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D4B5850-8AE6-462B-9EB1-16DAAA823BB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mtClean="0"/>
              <a:pPr algn="r"/>
              <a:t>7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476796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57413-0400-4C9A-BF27-86E1D4EEA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openIMIS Modules &amp; Functionalities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1E7A3F-77AB-415C-B1E9-D798036DC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2023-03-28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BF7E86-22DF-4737-B9A9-115C231BA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CORE-MIS &amp; openIMIS Merger - Developer Onboarding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64728D-0A84-4A1C-BA9B-FAF74F156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8</a:t>
            </a:fld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72201D5-79F5-44EE-AE0E-A091F5941203}"/>
              </a:ext>
            </a:extLst>
          </p:cNvPr>
          <p:cNvSpPr/>
          <p:nvPr/>
        </p:nvSpPr>
        <p:spPr>
          <a:xfrm>
            <a:off x="402833" y="1604514"/>
            <a:ext cx="1481112" cy="243023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dirty="0"/>
              <a:t>Beneficiary Management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6920412-C10D-42BB-BFB2-C322B803EF81}"/>
              </a:ext>
            </a:extLst>
          </p:cNvPr>
          <p:cNvSpPr/>
          <p:nvPr/>
        </p:nvSpPr>
        <p:spPr>
          <a:xfrm>
            <a:off x="2068650" y="1604514"/>
            <a:ext cx="1481112" cy="243023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dirty="0"/>
              <a:t>Contract Management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31BBA31-BB27-447B-BBF8-6155D14C349B}"/>
              </a:ext>
            </a:extLst>
          </p:cNvPr>
          <p:cNvSpPr/>
          <p:nvPr/>
        </p:nvSpPr>
        <p:spPr>
          <a:xfrm>
            <a:off x="3734467" y="1604514"/>
            <a:ext cx="1481112" cy="243023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dirty="0"/>
              <a:t>Product Management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BCF968C-8635-4B1A-8BED-9A9F364B6322}"/>
              </a:ext>
            </a:extLst>
          </p:cNvPr>
          <p:cNvSpPr/>
          <p:nvPr/>
        </p:nvSpPr>
        <p:spPr>
          <a:xfrm>
            <a:off x="5400284" y="1604514"/>
            <a:ext cx="1481112" cy="243023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dirty="0"/>
              <a:t>Premium Management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295DF6B-C364-4394-830C-11863106AF7E}"/>
              </a:ext>
            </a:extLst>
          </p:cNvPr>
          <p:cNvSpPr/>
          <p:nvPr/>
        </p:nvSpPr>
        <p:spPr>
          <a:xfrm>
            <a:off x="7066101" y="1604519"/>
            <a:ext cx="1481112" cy="243023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dirty="0"/>
              <a:t>Provider Management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3079216-5DF4-4C82-BFA9-9CD230147BA9}"/>
              </a:ext>
            </a:extLst>
          </p:cNvPr>
          <p:cNvSpPr/>
          <p:nvPr/>
        </p:nvSpPr>
        <p:spPr>
          <a:xfrm>
            <a:off x="8731918" y="1604514"/>
            <a:ext cx="1481112" cy="243023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dirty="0"/>
              <a:t>Claim Management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2FDFBAE-427D-469F-8B96-F926F2F742D5}"/>
              </a:ext>
            </a:extLst>
          </p:cNvPr>
          <p:cNvSpPr/>
          <p:nvPr/>
        </p:nvSpPr>
        <p:spPr>
          <a:xfrm>
            <a:off x="10397735" y="1604514"/>
            <a:ext cx="1481112" cy="243023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dirty="0"/>
              <a:t>Accounting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E40E3F7-D97C-4E47-AF3E-4BEFBA9A691E}"/>
              </a:ext>
            </a:extLst>
          </p:cNvPr>
          <p:cNvSpPr/>
          <p:nvPr/>
        </p:nvSpPr>
        <p:spPr>
          <a:xfrm>
            <a:off x="513661" y="2400710"/>
            <a:ext cx="1259456" cy="43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err="1"/>
              <a:t>insuree</a:t>
            </a:r>
            <a:r>
              <a:rPr lang="en-GB" sz="1400" dirty="0"/>
              <a:t>/family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5E1FAD7-6828-414A-A8C2-C5058C1EC768}"/>
              </a:ext>
            </a:extLst>
          </p:cNvPr>
          <p:cNvSpPr/>
          <p:nvPr/>
        </p:nvSpPr>
        <p:spPr>
          <a:xfrm>
            <a:off x="513661" y="2929892"/>
            <a:ext cx="1259456" cy="43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err="1"/>
              <a:t>insuree</a:t>
            </a:r>
            <a:r>
              <a:rPr lang="en-GB" sz="1400" dirty="0"/>
              <a:t> batch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8E210F1-5302-4BCE-B49F-7461BC4235AC}"/>
              </a:ext>
            </a:extLst>
          </p:cNvPr>
          <p:cNvSpPr/>
          <p:nvPr/>
        </p:nvSpPr>
        <p:spPr>
          <a:xfrm>
            <a:off x="2179478" y="2400710"/>
            <a:ext cx="1259456" cy="43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contract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0FE8411-0585-4C53-81E9-03B4478167CA}"/>
              </a:ext>
            </a:extLst>
          </p:cNvPr>
          <p:cNvSpPr/>
          <p:nvPr/>
        </p:nvSpPr>
        <p:spPr>
          <a:xfrm>
            <a:off x="2179478" y="2929892"/>
            <a:ext cx="1259456" cy="43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policy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573C75F-5317-486A-B4F3-63D629730091}"/>
              </a:ext>
            </a:extLst>
          </p:cNvPr>
          <p:cNvSpPr/>
          <p:nvPr/>
        </p:nvSpPr>
        <p:spPr>
          <a:xfrm>
            <a:off x="2179478" y="3451743"/>
            <a:ext cx="1259456" cy="43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policy holder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5E7C3C7-F3F9-4E15-8056-E33C4CE469AA}"/>
              </a:ext>
            </a:extLst>
          </p:cNvPr>
          <p:cNvSpPr/>
          <p:nvPr/>
        </p:nvSpPr>
        <p:spPr>
          <a:xfrm>
            <a:off x="3845295" y="2400710"/>
            <a:ext cx="1259456" cy="43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product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49746AB-D437-480E-84AC-DA3DE8F71B2C}"/>
              </a:ext>
            </a:extLst>
          </p:cNvPr>
          <p:cNvSpPr/>
          <p:nvPr/>
        </p:nvSpPr>
        <p:spPr>
          <a:xfrm>
            <a:off x="3845295" y="2929892"/>
            <a:ext cx="1259456" cy="43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medical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0275074-2D4A-4FD6-8C27-4CF69B7106D2}"/>
              </a:ext>
            </a:extLst>
          </p:cNvPr>
          <p:cNvSpPr/>
          <p:nvPr/>
        </p:nvSpPr>
        <p:spPr>
          <a:xfrm>
            <a:off x="3845295" y="3451743"/>
            <a:ext cx="1259456" cy="43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contribution plan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B125FDA-09DF-4539-BEB8-A140300D9BDD}"/>
              </a:ext>
            </a:extLst>
          </p:cNvPr>
          <p:cNvSpPr/>
          <p:nvPr/>
        </p:nvSpPr>
        <p:spPr>
          <a:xfrm>
            <a:off x="402833" y="4719610"/>
            <a:ext cx="11476014" cy="432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dirty="0"/>
              <a:t>Interoperability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80A0A23-F514-4642-97C2-F3E26A7188CC}"/>
              </a:ext>
            </a:extLst>
          </p:cNvPr>
          <p:cNvSpPr/>
          <p:nvPr/>
        </p:nvSpPr>
        <p:spPr>
          <a:xfrm>
            <a:off x="402833" y="5254613"/>
            <a:ext cx="11476014" cy="432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dirty="0"/>
              <a:t>Customization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C1B8FA4-D62C-4529-8FDA-52EB26C09664}"/>
              </a:ext>
            </a:extLst>
          </p:cNvPr>
          <p:cNvSpPr/>
          <p:nvPr/>
        </p:nvSpPr>
        <p:spPr>
          <a:xfrm>
            <a:off x="402833" y="4184607"/>
            <a:ext cx="11476014" cy="432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dirty="0"/>
              <a:t>Technical Administration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AA211EE-7107-41C7-98DC-2E28DBCED6A0}"/>
              </a:ext>
            </a:extLst>
          </p:cNvPr>
          <p:cNvSpPr/>
          <p:nvPr/>
        </p:nvSpPr>
        <p:spPr>
          <a:xfrm>
            <a:off x="402833" y="5789615"/>
            <a:ext cx="11476014" cy="432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dirty="0"/>
              <a:t>Core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AFAF438-E718-4D92-940B-5E194010801D}"/>
              </a:ext>
            </a:extLst>
          </p:cNvPr>
          <p:cNvSpPr/>
          <p:nvPr/>
        </p:nvSpPr>
        <p:spPr>
          <a:xfrm>
            <a:off x="5511112" y="2400710"/>
            <a:ext cx="1259456" cy="43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contributions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E0C9138-8328-41DA-A95C-A33FFC14358C}"/>
              </a:ext>
            </a:extLst>
          </p:cNvPr>
          <p:cNvSpPr/>
          <p:nvPr/>
        </p:nvSpPr>
        <p:spPr>
          <a:xfrm>
            <a:off x="5511112" y="2929892"/>
            <a:ext cx="1259456" cy="43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payer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3EFF398-56BC-4FBF-9382-D16842DB29D4}"/>
              </a:ext>
            </a:extLst>
          </p:cNvPr>
          <p:cNvSpPr/>
          <p:nvPr/>
        </p:nvSpPr>
        <p:spPr>
          <a:xfrm>
            <a:off x="5511112" y="3451743"/>
            <a:ext cx="1259456" cy="43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policy notification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D75F9F6-E56B-4413-B7DE-5E6D65732FBA}"/>
              </a:ext>
            </a:extLst>
          </p:cNvPr>
          <p:cNvSpPr/>
          <p:nvPr/>
        </p:nvSpPr>
        <p:spPr>
          <a:xfrm>
            <a:off x="7176929" y="2400710"/>
            <a:ext cx="1259456" cy="43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medical pricelist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62838A4-D48A-4BFC-A868-A4E49D450F63}"/>
              </a:ext>
            </a:extLst>
          </p:cNvPr>
          <p:cNvSpPr/>
          <p:nvPr/>
        </p:nvSpPr>
        <p:spPr>
          <a:xfrm>
            <a:off x="7176929" y="2929892"/>
            <a:ext cx="1259456" cy="43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health facility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5AEDAB6-6622-4DD2-87E5-378096C51386}"/>
              </a:ext>
            </a:extLst>
          </p:cNvPr>
          <p:cNvSpPr/>
          <p:nvPr/>
        </p:nvSpPr>
        <p:spPr>
          <a:xfrm>
            <a:off x="8842746" y="2400710"/>
            <a:ext cx="1259456" cy="43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claim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DF0A49D-EF81-4E76-ACCA-82B7E1EF664C}"/>
              </a:ext>
            </a:extLst>
          </p:cNvPr>
          <p:cNvSpPr/>
          <p:nvPr/>
        </p:nvSpPr>
        <p:spPr>
          <a:xfrm>
            <a:off x="8842746" y="2929892"/>
            <a:ext cx="1259456" cy="43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claim batch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CCF1965-982F-4168-8ECD-F59F0D1F2313}"/>
              </a:ext>
            </a:extLst>
          </p:cNvPr>
          <p:cNvSpPr/>
          <p:nvPr/>
        </p:nvSpPr>
        <p:spPr>
          <a:xfrm>
            <a:off x="8842746" y="3451743"/>
            <a:ext cx="1259456" cy="43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claim AI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A45D3E2-3E81-4701-BFA1-FECC6594B2D3}"/>
              </a:ext>
            </a:extLst>
          </p:cNvPr>
          <p:cNvSpPr/>
          <p:nvPr/>
        </p:nvSpPr>
        <p:spPr>
          <a:xfrm>
            <a:off x="10508563" y="2400710"/>
            <a:ext cx="1259456" cy="43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invoice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DE9A4CE-730E-43F1-BCDB-B343BB07B5A1}"/>
              </a:ext>
            </a:extLst>
          </p:cNvPr>
          <p:cNvSpPr/>
          <p:nvPr/>
        </p:nvSpPr>
        <p:spPr>
          <a:xfrm>
            <a:off x="10508563" y="2929892"/>
            <a:ext cx="1259456" cy="43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payment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D706C4D-D44B-4932-9E49-C75E74D4743D}"/>
              </a:ext>
            </a:extLst>
          </p:cNvPr>
          <p:cNvSpPr/>
          <p:nvPr/>
        </p:nvSpPr>
        <p:spPr>
          <a:xfrm>
            <a:off x="3325579" y="4256607"/>
            <a:ext cx="1890000" cy="28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authentication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157D73D-BD02-4E46-A557-CC1E06789199}"/>
              </a:ext>
            </a:extLst>
          </p:cNvPr>
          <p:cNvSpPr/>
          <p:nvPr/>
        </p:nvSpPr>
        <p:spPr>
          <a:xfrm>
            <a:off x="5537779" y="4256607"/>
            <a:ext cx="1890000" cy="28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user &amp; roles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47AB6E6-C2F4-4F2C-80DE-25C52B65D329}"/>
              </a:ext>
            </a:extLst>
          </p:cNvPr>
          <p:cNvSpPr/>
          <p:nvPr/>
        </p:nvSpPr>
        <p:spPr>
          <a:xfrm>
            <a:off x="7749979" y="4256607"/>
            <a:ext cx="1890000" cy="28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GEO location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8613924-47EA-47E9-BBE4-25FB0D114304}"/>
              </a:ext>
            </a:extLst>
          </p:cNvPr>
          <p:cNvSpPr/>
          <p:nvPr/>
        </p:nvSpPr>
        <p:spPr>
          <a:xfrm>
            <a:off x="3325727" y="5326613"/>
            <a:ext cx="1890000" cy="28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language packs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FDE7832E-28D1-4582-9DEE-2F40FDEB201B}"/>
              </a:ext>
            </a:extLst>
          </p:cNvPr>
          <p:cNvSpPr/>
          <p:nvPr/>
        </p:nvSpPr>
        <p:spPr>
          <a:xfrm>
            <a:off x="5537453" y="5326613"/>
            <a:ext cx="1890000" cy="28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calculations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5D04C89E-271F-4851-B5A7-9804FF96931C}"/>
              </a:ext>
            </a:extLst>
          </p:cNvPr>
          <p:cNvSpPr/>
          <p:nvPr/>
        </p:nvSpPr>
        <p:spPr>
          <a:xfrm>
            <a:off x="3325253" y="4791610"/>
            <a:ext cx="1890000" cy="28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FHIR 3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45DD88B-FCE1-4220-A54B-BF6AB7FF49B3}"/>
              </a:ext>
            </a:extLst>
          </p:cNvPr>
          <p:cNvSpPr/>
          <p:nvPr/>
        </p:nvSpPr>
        <p:spPr>
          <a:xfrm>
            <a:off x="5537453" y="4791610"/>
            <a:ext cx="1890000" cy="28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FHIR 4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BB02465E-A258-47AC-A933-09A13B4E43FD}"/>
              </a:ext>
            </a:extLst>
          </p:cNvPr>
          <p:cNvSpPr/>
          <p:nvPr/>
        </p:nvSpPr>
        <p:spPr>
          <a:xfrm>
            <a:off x="7749653" y="4791610"/>
            <a:ext cx="1890000" cy="28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ETL (DHIS2)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2DC5D3E5-4078-4401-BDEC-ABD4BE059C99}"/>
              </a:ext>
            </a:extLst>
          </p:cNvPr>
          <p:cNvSpPr/>
          <p:nvPr/>
        </p:nvSpPr>
        <p:spPr>
          <a:xfrm>
            <a:off x="3325253" y="5860829"/>
            <a:ext cx="1890000" cy="28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reports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EDF0FED7-4D7B-4054-9E02-8D24F8841F88}"/>
              </a:ext>
            </a:extLst>
          </p:cNvPr>
          <p:cNvSpPr/>
          <p:nvPr/>
        </p:nvSpPr>
        <p:spPr>
          <a:xfrm>
            <a:off x="5537453" y="5860829"/>
            <a:ext cx="1890000" cy="28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AI services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2437E30-FF5C-48DE-8A7A-66600C3A4161}"/>
              </a:ext>
            </a:extLst>
          </p:cNvPr>
          <p:cNvSpPr/>
          <p:nvPr/>
        </p:nvSpPr>
        <p:spPr>
          <a:xfrm>
            <a:off x="7749653" y="5860829"/>
            <a:ext cx="1890000" cy="28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tools, home, …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BC6482C-CD80-47BD-BA61-340ABD8AAB19}"/>
              </a:ext>
            </a:extLst>
          </p:cNvPr>
          <p:cNvSpPr txBox="1"/>
          <p:nvPr/>
        </p:nvSpPr>
        <p:spPr>
          <a:xfrm rot="1305448">
            <a:off x="10228124" y="4809085"/>
            <a:ext cx="149797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accent4"/>
                </a:solidFill>
              </a:rPr>
              <a:t>+ mobile apps</a:t>
            </a:r>
          </a:p>
        </p:txBody>
      </p:sp>
    </p:spTree>
    <p:extLst>
      <p:ext uri="{BB962C8B-B14F-4D97-AF65-F5344CB8AC3E}">
        <p14:creationId xmlns:p14="http://schemas.microsoft.com/office/powerpoint/2010/main" val="32152875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rrow: Curved Left 13">
            <a:extLst>
              <a:ext uri="{FF2B5EF4-FFF2-40B4-BE49-F238E27FC236}">
                <a16:creationId xmlns:a16="http://schemas.microsoft.com/office/drawing/2014/main" id="{B7C7EF2C-52C9-4BE9-B8E1-FB14EBEA79E6}"/>
              </a:ext>
            </a:extLst>
          </p:cNvPr>
          <p:cNvSpPr/>
          <p:nvPr/>
        </p:nvSpPr>
        <p:spPr>
          <a:xfrm rot="20343862">
            <a:off x="1285991" y="2241555"/>
            <a:ext cx="6547104" cy="3511296"/>
          </a:xfrm>
          <a:prstGeom prst="curvedLeftArrow">
            <a:avLst>
              <a:gd name="adj1" fmla="val 5568"/>
              <a:gd name="adj2" fmla="val 22395"/>
              <a:gd name="adj3" fmla="val 25000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46B0B5-4295-478F-883B-0FB4BE180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Objects to Migrate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848CD14-ACBE-4FC2-92E2-ACDC14A06F7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(don’t nail me down on this)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A15CED-6D61-4F80-9E85-954EB24BB4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9848" y="0"/>
            <a:ext cx="3502152" cy="4669536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39D1E774-0062-4D2A-97D4-C889C70F5F62}"/>
              </a:ext>
            </a:extLst>
          </p:cNvPr>
          <p:cNvSpPr/>
          <p:nvPr/>
        </p:nvSpPr>
        <p:spPr>
          <a:xfrm>
            <a:off x="91440" y="3317606"/>
            <a:ext cx="1862328" cy="592943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Groups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1F71E46-9A33-4864-9E10-8956E8E2A0C2}"/>
              </a:ext>
            </a:extLst>
          </p:cNvPr>
          <p:cNvSpPr/>
          <p:nvPr/>
        </p:nvSpPr>
        <p:spPr>
          <a:xfrm>
            <a:off x="448056" y="2836057"/>
            <a:ext cx="1862328" cy="592943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Individuals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D539FF0-3905-4466-A60B-278D0E1A6AF2}"/>
              </a:ext>
            </a:extLst>
          </p:cNvPr>
          <p:cNvSpPr/>
          <p:nvPr/>
        </p:nvSpPr>
        <p:spPr>
          <a:xfrm>
            <a:off x="6096000" y="2306569"/>
            <a:ext cx="1862328" cy="592943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Benefit Schemes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799767A-F1E9-4A0A-8799-400048A1BC6C}"/>
              </a:ext>
            </a:extLst>
          </p:cNvPr>
          <p:cNvSpPr/>
          <p:nvPr/>
        </p:nvSpPr>
        <p:spPr>
          <a:xfrm>
            <a:off x="4619244" y="3825876"/>
            <a:ext cx="1862328" cy="592943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Benefit Assessment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CE9AD05-9651-4D7A-A40F-59C9204E988F}"/>
              </a:ext>
            </a:extLst>
          </p:cNvPr>
          <p:cNvSpPr/>
          <p:nvPr/>
        </p:nvSpPr>
        <p:spPr>
          <a:xfrm>
            <a:off x="3046477" y="2963930"/>
            <a:ext cx="1862328" cy="592943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Targeting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51BEF5A-6ED4-497E-BEA3-650D59B88B34}"/>
              </a:ext>
            </a:extLst>
          </p:cNvPr>
          <p:cNvSpPr/>
          <p:nvPr/>
        </p:nvSpPr>
        <p:spPr>
          <a:xfrm>
            <a:off x="3470149" y="3445481"/>
            <a:ext cx="1862328" cy="592943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Assessment Data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2203AF3-7483-4CD5-BB00-5E037963EF0D}"/>
              </a:ext>
            </a:extLst>
          </p:cNvPr>
          <p:cNvSpPr/>
          <p:nvPr/>
        </p:nvSpPr>
        <p:spPr>
          <a:xfrm>
            <a:off x="3473197" y="5168986"/>
            <a:ext cx="1862328" cy="592943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Payment / Benefit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D81961A-88C1-46C7-BF43-F17FCA7D4C95}"/>
              </a:ext>
            </a:extLst>
          </p:cNvPr>
          <p:cNvSpPr/>
          <p:nvPr/>
        </p:nvSpPr>
        <p:spPr>
          <a:xfrm>
            <a:off x="6160009" y="2849345"/>
            <a:ext cx="207264" cy="18330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08EBA79-9F7C-492C-96A7-5D34DCEFE8EE}"/>
              </a:ext>
            </a:extLst>
          </p:cNvPr>
          <p:cNvSpPr/>
          <p:nvPr/>
        </p:nvSpPr>
        <p:spPr>
          <a:xfrm>
            <a:off x="2898648" y="3373571"/>
            <a:ext cx="207264" cy="18330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322A489-4AD5-41F8-B9AC-66085D1F5DA5}"/>
              </a:ext>
            </a:extLst>
          </p:cNvPr>
          <p:cNvSpPr/>
          <p:nvPr/>
        </p:nvSpPr>
        <p:spPr>
          <a:xfrm>
            <a:off x="6842759" y="3112729"/>
            <a:ext cx="207264" cy="18330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D866AFB-C9E6-4FA7-BC7D-5DA8140B550D}"/>
              </a:ext>
            </a:extLst>
          </p:cNvPr>
          <p:cNvSpPr/>
          <p:nvPr/>
        </p:nvSpPr>
        <p:spPr>
          <a:xfrm>
            <a:off x="4297681" y="2788549"/>
            <a:ext cx="207264" cy="18330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FBFEE2E-4107-45F5-B951-1467E9E4156D}"/>
              </a:ext>
            </a:extLst>
          </p:cNvPr>
          <p:cNvSpPr/>
          <p:nvPr/>
        </p:nvSpPr>
        <p:spPr>
          <a:xfrm>
            <a:off x="7312151" y="2949226"/>
            <a:ext cx="207264" cy="18330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94B6792D-88AD-4411-B3E8-86BA79FB6130}"/>
              </a:ext>
            </a:extLst>
          </p:cNvPr>
          <p:cNvSpPr/>
          <p:nvPr/>
        </p:nvSpPr>
        <p:spPr>
          <a:xfrm>
            <a:off x="4934715" y="2977994"/>
            <a:ext cx="207264" cy="18330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1A8E2BEC-7E15-4569-BBA2-DD5A43290E58}"/>
              </a:ext>
            </a:extLst>
          </p:cNvPr>
          <p:cNvSpPr/>
          <p:nvPr/>
        </p:nvSpPr>
        <p:spPr>
          <a:xfrm>
            <a:off x="7626095" y="2940996"/>
            <a:ext cx="207264" cy="18330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FE2F66D-5B23-4F43-88AC-5EC1245FD28C}"/>
              </a:ext>
            </a:extLst>
          </p:cNvPr>
          <p:cNvSpPr/>
          <p:nvPr/>
        </p:nvSpPr>
        <p:spPr>
          <a:xfrm>
            <a:off x="4514091" y="4313768"/>
            <a:ext cx="207264" cy="18330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6BE8A7D-A6E7-497F-A25B-E26ED8C60821}"/>
              </a:ext>
            </a:extLst>
          </p:cNvPr>
          <p:cNvSpPr/>
          <p:nvPr/>
        </p:nvSpPr>
        <p:spPr>
          <a:xfrm>
            <a:off x="7466606" y="2097515"/>
            <a:ext cx="207264" cy="18330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2DBA73E-71DE-4558-8D68-B17C24A22FEE}"/>
              </a:ext>
            </a:extLst>
          </p:cNvPr>
          <p:cNvSpPr/>
          <p:nvPr/>
        </p:nvSpPr>
        <p:spPr>
          <a:xfrm>
            <a:off x="5156689" y="4469133"/>
            <a:ext cx="207264" cy="18330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DCC864ED-4F2A-4449-BD70-4ACCF80FC42A}"/>
              </a:ext>
            </a:extLst>
          </p:cNvPr>
          <p:cNvSpPr/>
          <p:nvPr/>
        </p:nvSpPr>
        <p:spPr>
          <a:xfrm>
            <a:off x="6579108" y="2980163"/>
            <a:ext cx="207264" cy="18330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3BB23BE4-E690-4492-BD5C-2DD17D6ACBC8}"/>
              </a:ext>
            </a:extLst>
          </p:cNvPr>
          <p:cNvSpPr/>
          <p:nvPr/>
        </p:nvSpPr>
        <p:spPr>
          <a:xfrm>
            <a:off x="5836922" y="3544470"/>
            <a:ext cx="207264" cy="18330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7190BE28-A2AA-4C74-B930-32A19CB22CFB}"/>
              </a:ext>
            </a:extLst>
          </p:cNvPr>
          <p:cNvSpPr/>
          <p:nvPr/>
        </p:nvSpPr>
        <p:spPr>
          <a:xfrm>
            <a:off x="6250918" y="4405419"/>
            <a:ext cx="207264" cy="18330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161C94A5-4460-41AE-B31A-9E3B6A330F90}"/>
              </a:ext>
            </a:extLst>
          </p:cNvPr>
          <p:cNvSpPr/>
          <p:nvPr/>
        </p:nvSpPr>
        <p:spPr>
          <a:xfrm>
            <a:off x="203684" y="3233506"/>
            <a:ext cx="207264" cy="18330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C12A2A7D-E2EC-4143-8E79-0239CAA2F021}"/>
              </a:ext>
            </a:extLst>
          </p:cNvPr>
          <p:cNvSpPr/>
          <p:nvPr/>
        </p:nvSpPr>
        <p:spPr>
          <a:xfrm>
            <a:off x="1821180" y="3905552"/>
            <a:ext cx="207264" cy="18330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B63693F2-D2DB-451D-B803-5D1459673E3C}"/>
              </a:ext>
            </a:extLst>
          </p:cNvPr>
          <p:cNvSpPr/>
          <p:nvPr/>
        </p:nvSpPr>
        <p:spPr>
          <a:xfrm>
            <a:off x="1649498" y="2646589"/>
            <a:ext cx="207264" cy="18330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847E283A-F907-4426-A8EB-6BB08EAA0410}"/>
              </a:ext>
            </a:extLst>
          </p:cNvPr>
          <p:cNvSpPr/>
          <p:nvPr/>
        </p:nvSpPr>
        <p:spPr>
          <a:xfrm>
            <a:off x="1967749" y="3341987"/>
            <a:ext cx="207264" cy="18330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9FFF2738-5DC2-4C31-80A2-23C62D168004}"/>
              </a:ext>
            </a:extLst>
          </p:cNvPr>
          <p:cNvSpPr/>
          <p:nvPr/>
        </p:nvSpPr>
        <p:spPr>
          <a:xfrm>
            <a:off x="3770377" y="5807011"/>
            <a:ext cx="207264" cy="18330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944F4D29-9BB5-4B19-9340-1820CF7C0901}"/>
              </a:ext>
            </a:extLst>
          </p:cNvPr>
          <p:cNvSpPr/>
          <p:nvPr/>
        </p:nvSpPr>
        <p:spPr>
          <a:xfrm>
            <a:off x="325606" y="2716210"/>
            <a:ext cx="207264" cy="18330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DC523CC8-909D-4646-92AB-B9E53BE657B5}"/>
              </a:ext>
            </a:extLst>
          </p:cNvPr>
          <p:cNvSpPr/>
          <p:nvPr/>
        </p:nvSpPr>
        <p:spPr>
          <a:xfrm>
            <a:off x="4285489" y="5863930"/>
            <a:ext cx="207264" cy="18330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BA01954A-D25F-422B-810E-0AC03E310C8F}"/>
              </a:ext>
            </a:extLst>
          </p:cNvPr>
          <p:cNvSpPr/>
          <p:nvPr/>
        </p:nvSpPr>
        <p:spPr>
          <a:xfrm>
            <a:off x="993650" y="2652755"/>
            <a:ext cx="207264" cy="18330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5932AEDF-A01D-486D-B776-FABC98ED093A}"/>
              </a:ext>
            </a:extLst>
          </p:cNvPr>
          <p:cNvSpPr/>
          <p:nvPr/>
        </p:nvSpPr>
        <p:spPr>
          <a:xfrm>
            <a:off x="4908805" y="5715360"/>
            <a:ext cx="207264" cy="18330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6376BFDA-CD02-434F-A998-29437A7B1757}"/>
              </a:ext>
            </a:extLst>
          </p:cNvPr>
          <p:cNvSpPr/>
          <p:nvPr/>
        </p:nvSpPr>
        <p:spPr>
          <a:xfrm>
            <a:off x="508488" y="3946773"/>
            <a:ext cx="207264" cy="18330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C4428E00-6CF9-48FD-ACC6-16F95BAEF609}"/>
              </a:ext>
            </a:extLst>
          </p:cNvPr>
          <p:cNvSpPr/>
          <p:nvPr/>
        </p:nvSpPr>
        <p:spPr>
          <a:xfrm>
            <a:off x="3879575" y="4955717"/>
            <a:ext cx="207264" cy="18330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E01E4896-B371-4DE2-8C82-26A6BCBAD006}"/>
              </a:ext>
            </a:extLst>
          </p:cNvPr>
          <p:cNvSpPr/>
          <p:nvPr/>
        </p:nvSpPr>
        <p:spPr>
          <a:xfrm>
            <a:off x="973304" y="3835106"/>
            <a:ext cx="207264" cy="18330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341E1D5A-0C49-4E8B-9CD6-D8EB0087A1AA}"/>
              </a:ext>
            </a:extLst>
          </p:cNvPr>
          <p:cNvSpPr/>
          <p:nvPr/>
        </p:nvSpPr>
        <p:spPr>
          <a:xfrm>
            <a:off x="3393420" y="3917533"/>
            <a:ext cx="207264" cy="18330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694AABE7-80AD-46B1-B631-B22966D52630}"/>
              </a:ext>
            </a:extLst>
          </p:cNvPr>
          <p:cNvSpPr/>
          <p:nvPr/>
        </p:nvSpPr>
        <p:spPr>
          <a:xfrm>
            <a:off x="1379220" y="3946773"/>
            <a:ext cx="207264" cy="18330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6A9F1BD3-10AB-43B6-BF42-40F175DDBC36}"/>
              </a:ext>
            </a:extLst>
          </p:cNvPr>
          <p:cNvSpPr/>
          <p:nvPr/>
        </p:nvSpPr>
        <p:spPr>
          <a:xfrm>
            <a:off x="5498595" y="4439243"/>
            <a:ext cx="207264" cy="18330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397EDAFD-F10E-4789-9E8A-A226EFE401E9}"/>
              </a:ext>
            </a:extLst>
          </p:cNvPr>
          <p:cNvSpPr/>
          <p:nvPr/>
        </p:nvSpPr>
        <p:spPr>
          <a:xfrm>
            <a:off x="6923532" y="2039636"/>
            <a:ext cx="207264" cy="18330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69637EB3-96CF-4474-8DF6-C3C805628207}"/>
              </a:ext>
            </a:extLst>
          </p:cNvPr>
          <p:cNvSpPr/>
          <p:nvPr/>
        </p:nvSpPr>
        <p:spPr>
          <a:xfrm>
            <a:off x="8875776" y="5297109"/>
            <a:ext cx="929640" cy="29977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Data</a:t>
            </a: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66640A8C-D177-4E96-BAE1-77A845E0F230}"/>
              </a:ext>
            </a:extLst>
          </p:cNvPr>
          <p:cNvSpPr/>
          <p:nvPr/>
        </p:nvSpPr>
        <p:spPr>
          <a:xfrm>
            <a:off x="8875776" y="5801126"/>
            <a:ext cx="207264" cy="18330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D74388DE-3354-4C20-948F-DE0A7701C316}"/>
              </a:ext>
            </a:extLst>
          </p:cNvPr>
          <p:cNvSpPr/>
          <p:nvPr/>
        </p:nvSpPr>
        <p:spPr>
          <a:xfrm>
            <a:off x="8875776" y="6166906"/>
            <a:ext cx="207264" cy="18330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3A928C30-7A9A-4459-B125-FAAEC5BCA86D}"/>
              </a:ext>
            </a:extLst>
          </p:cNvPr>
          <p:cNvSpPr txBox="1"/>
          <p:nvPr/>
        </p:nvSpPr>
        <p:spPr>
          <a:xfrm>
            <a:off x="9444228" y="6108523"/>
            <a:ext cx="15242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openIMIS features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B7F04DD2-FA21-461C-A9DC-CE409CD4F5AB}"/>
              </a:ext>
            </a:extLst>
          </p:cNvPr>
          <p:cNvSpPr txBox="1"/>
          <p:nvPr/>
        </p:nvSpPr>
        <p:spPr>
          <a:xfrm>
            <a:off x="9444227" y="5738888"/>
            <a:ext cx="15595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/>
              <a:t>CORE-MIS</a:t>
            </a:r>
            <a:r>
              <a:rPr lang="en-GB" sz="1400" dirty="0"/>
              <a:t> features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05F01D-36A5-4DE8-8658-D1F4ACA50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fr-FR" noProof="0"/>
              <a:t>2023-03-28</a:t>
            </a:r>
            <a:endParaRPr lang="en-US" altLang="fr-FR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51DB1E-EAD2-4B90-A84F-7B25CD546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US" altLang="fr-FR" noProof="0"/>
              <a:t>CORE-MIS &amp; openIMIS Merger - Developer Onboarding</a:t>
            </a:r>
            <a:endParaRPr lang="en-US" altLang="fr-FR" noProof="0" dirty="0"/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CF275790-2FD9-4587-B3B7-93B250DAF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0E6166-7C68-437E-A233-7D0704065D0C}" type="slidenum">
              <a:rPr lang="en-US" altLang="fr-FR" noProof="0" smtClean="0"/>
              <a:pPr>
                <a:defRPr/>
              </a:pPr>
              <a:t>9</a:t>
            </a:fld>
            <a:endParaRPr lang="en-US" altLang="fr-FR" noProof="0" dirty="0"/>
          </a:p>
        </p:txBody>
      </p:sp>
    </p:spTree>
    <p:extLst>
      <p:ext uri="{BB962C8B-B14F-4D97-AF65-F5344CB8AC3E}">
        <p14:creationId xmlns:p14="http://schemas.microsoft.com/office/powerpoint/2010/main" val="10869721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penIMIS">
      <a:dk1>
        <a:srgbClr val="000000"/>
      </a:dk1>
      <a:lt1>
        <a:srgbClr val="FFFFFF"/>
      </a:lt1>
      <a:dk2>
        <a:srgbClr val="4F4B4C"/>
      </a:dk2>
      <a:lt2>
        <a:srgbClr val="A9A7A8"/>
      </a:lt2>
      <a:accent1>
        <a:srgbClr val="006374"/>
      </a:accent1>
      <a:accent2>
        <a:srgbClr val="80B0B9"/>
      </a:accent2>
      <a:accent3>
        <a:srgbClr val="F3AE2B"/>
      </a:accent3>
      <a:accent4>
        <a:srgbClr val="C80F0F"/>
      </a:accent4>
      <a:accent5>
        <a:srgbClr val="1D3069"/>
      </a:accent5>
      <a:accent6>
        <a:srgbClr val="A3A0D0"/>
      </a:accent6>
      <a:hlink>
        <a:srgbClr val="33818F"/>
      </a:hlink>
      <a:folHlink>
        <a:srgbClr val="B2D0D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penIMIS" id="{241A4BC3-F7D5-464E-84C0-8AC8768EC2A6}" vid="{6098B63B-AD41-244D-B68F-98BCA7A47F1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ink xmlns="18d388d1-21b6-4723-90bf-9d2d04a13d0a">
      <Url xsi:nil="true"/>
      <Description xsi:nil="true"/>
    </link>
    <TaxCatchAll xmlns="799dd36a-efdc-49ab-bd5b-ecf48f8d8ab7" xsi:nil="true"/>
    <lcf76f155ced4ddcb4097134ff3c332f xmlns="18d388d1-21b6-4723-90bf-9d2d04a13d0a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B371517CA51A4591FD761B9ADB223C" ma:contentTypeVersion="17" ma:contentTypeDescription="Create a new document." ma:contentTypeScope="" ma:versionID="61328e13e842e47ad0880890a2711c70">
  <xsd:schema xmlns:xsd="http://www.w3.org/2001/XMLSchema" xmlns:xs="http://www.w3.org/2001/XMLSchema" xmlns:p="http://schemas.microsoft.com/office/2006/metadata/properties" xmlns:ns2="18d388d1-21b6-4723-90bf-9d2d04a13d0a" xmlns:ns3="799dd36a-efdc-49ab-bd5b-ecf48f8d8ab7" targetNamespace="http://schemas.microsoft.com/office/2006/metadata/properties" ma:root="true" ma:fieldsID="d8329f6dc9a59b62193e9cbd2502bfb8" ns2:_="" ns3:_="">
    <xsd:import namespace="18d388d1-21b6-4723-90bf-9d2d04a13d0a"/>
    <xsd:import namespace="799dd36a-efdc-49ab-bd5b-ecf48f8d8ab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link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d388d1-21b6-4723-90bf-9d2d04a13d0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ink" ma:index="20" nillable="true" ma:displayName="link" ma:format="Image" ma:internalName="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0aed264e-563a-469a-8ebe-271e849ec10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9dd36a-efdc-49ab-bd5b-ecf48f8d8ab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description="" ma:hidden="true" ma:list="{f97074a7-c84a-4392-8bef-de0267f9766f}" ma:internalName="TaxCatchAll" ma:showField="CatchAllData" ma:web="799dd36a-efdc-49ab-bd5b-ecf48f8d8ab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3872400-3D50-412F-9238-ACFB0A6DF2B1}">
  <ds:schemaRefs>
    <ds:schemaRef ds:uri="http://purl.org/dc/elements/1.1/"/>
    <ds:schemaRef ds:uri="http://schemas.microsoft.com/office/2006/metadata/properties"/>
    <ds:schemaRef ds:uri="799dd36a-efdc-49ab-bd5b-ecf48f8d8ab7"/>
    <ds:schemaRef ds:uri="http://purl.org/dc/terms/"/>
    <ds:schemaRef ds:uri="18d388d1-21b6-4723-90bf-9d2d04a13d0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2295B47-1663-4145-ABA6-433811AC6421}"/>
</file>

<file path=customXml/itemProps3.xml><?xml version="1.0" encoding="utf-8"?>
<ds:datastoreItem xmlns:ds="http://schemas.openxmlformats.org/officeDocument/2006/customXml" ds:itemID="{7CD81583-BE11-40A3-83B2-D370AAD5BBF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716</Words>
  <Application>Microsoft Office PowerPoint</Application>
  <PresentationFormat>Widescreen</PresentationFormat>
  <Paragraphs>272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Arial,Sans-Serif</vt:lpstr>
      <vt:lpstr>Calibri Light</vt:lpstr>
      <vt:lpstr>Poppins</vt:lpstr>
      <vt:lpstr>Calibri</vt:lpstr>
      <vt:lpstr>Poppins Light</vt:lpstr>
      <vt:lpstr>Arial</vt:lpstr>
      <vt:lpstr>Office</vt:lpstr>
      <vt:lpstr>openIMIS &amp; CORE-MIS</vt:lpstr>
      <vt:lpstr>Background</vt:lpstr>
      <vt:lpstr>Roadmap to Joint Product &amp; Initiative</vt:lpstr>
      <vt:lpstr>Timeline</vt:lpstr>
      <vt:lpstr>Coordination &amp; Community</vt:lpstr>
      <vt:lpstr>Development</vt:lpstr>
      <vt:lpstr>Several modules are already available  and more are being developed</vt:lpstr>
      <vt:lpstr>openIMIS Modules &amp; Functionalities</vt:lpstr>
      <vt:lpstr>Objects to Migrate</vt:lpstr>
      <vt:lpstr>Migration of Features</vt:lpstr>
      <vt:lpstr>Proposal: Agile Workflow</vt:lpstr>
      <vt:lpstr>Assembly Line: openIMIS Sandbox</vt:lpstr>
      <vt:lpstr>Platforms</vt:lpstr>
      <vt:lpstr>Project Links in the Wiki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openIMIS &amp; CORE-MIS</dc:title>
  <dc:creator/>
  <cp:lastModifiedBy/>
  <cp:revision>84</cp:revision>
  <dcterms:created xsi:type="dcterms:W3CDTF">2022-06-10T08:14:49Z</dcterms:created>
  <dcterms:modified xsi:type="dcterms:W3CDTF">2023-04-03T15:39:34Z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0x01010044B371517CA51A4591FD761B9ADB223C</vt:lpwstr>
  </property>
</Properties>
</file>